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Merriweather Sans" panose="020B0604020202020204" charset="0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1039166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30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76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99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736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04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21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68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45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51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IV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36435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Nykyaika etsimässä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999" y="250300"/>
            <a:ext cx="5257550" cy="59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11024" y="452975"/>
            <a:ext cx="3168775" cy="54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000" b="1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Tehtävä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fi-FI" sz="2000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Etsi sosialismin realismin </a:t>
            </a:r>
            <a:r>
              <a:rPr lang="fi-FI" sz="2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taideteoksia:</a:t>
            </a:r>
            <a:endParaRPr lang="fi-FI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maalaus, joka korostaa sosialismin taloudellista edistystä</a:t>
            </a:r>
          </a:p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maalaus, jossa tulee esiin johtajanpalvonta</a:t>
            </a:r>
          </a:p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patsas, joka kuvaa sosialistista ihmisihannetta.</a:t>
            </a:r>
          </a:p>
          <a:p>
            <a:pPr marL="226800" lvl="0" rtl="0">
              <a:lnSpc>
                <a:spcPct val="115000"/>
              </a:lnSpc>
              <a:spcBef>
                <a:spcPts val="0"/>
              </a:spcBef>
            </a:pPr>
            <a:endParaRPr lang="fi-FI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197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137" y="1616795"/>
            <a:ext cx="4108626" cy="468811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709300" y="214725"/>
            <a:ext cx="7758300" cy="120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-FI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Wiktorija</a:t>
            </a:r>
            <a:r>
              <a:rPr lang="fi-FI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i-FI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Belakowskajan</a:t>
            </a:r>
            <a:r>
              <a:rPr lang="fi-FI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maalaus Teräshevonen Ukrainan pelloilla vuodelta 1927. (s. 163)</a:t>
            </a:r>
          </a:p>
        </p:txBody>
      </p:sp>
    </p:spTree>
    <p:extLst>
      <p:ext uri="{BB962C8B-B14F-4D97-AF65-F5344CB8AC3E}">
        <p14:creationId xmlns:p14="http://schemas.microsoft.com/office/powerpoint/2010/main" val="358342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999" y="250300"/>
            <a:ext cx="5257550" cy="59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82025" y="452975"/>
            <a:ext cx="3143974" cy="323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Mitä sosialistisen realismin piirteitä maalauksesta löytyy?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fi-FI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581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999" y="250300"/>
            <a:ext cx="5257550" cy="59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570925" y="503775"/>
            <a:ext cx="2753700" cy="323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Sosialistisessa realismissa  kuvataan työntekoa ja muita arkisia aiheita.</a:t>
            </a:r>
          </a:p>
        </p:txBody>
      </p:sp>
    </p:spTree>
    <p:extLst>
      <p:ext uri="{BB962C8B-B14F-4D97-AF65-F5344CB8AC3E}">
        <p14:creationId xmlns:p14="http://schemas.microsoft.com/office/powerpoint/2010/main" val="249035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999" y="250300"/>
            <a:ext cx="5257550" cy="59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82025" y="452975"/>
            <a:ext cx="3020830" cy="323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Maalaus antaa positiivisen kuvan valtion taloudesta: peltoja on paljon ja ne ovat hyvässä kunnossa.</a:t>
            </a:r>
          </a:p>
          <a:p>
            <a:pPr lvl="0" indent="-230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896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999" y="250300"/>
            <a:ext cx="5257550" cy="59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82024" y="452975"/>
            <a:ext cx="2992695" cy="20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Työtä tehdään iloisesti hymyillen eli taiteeseen liittyy poliittinen kannanotto.</a:t>
            </a:r>
          </a:p>
        </p:txBody>
      </p:sp>
    </p:spTree>
    <p:extLst>
      <p:ext uri="{BB962C8B-B14F-4D97-AF65-F5344CB8AC3E}">
        <p14:creationId xmlns:p14="http://schemas.microsoft.com/office/powerpoint/2010/main" val="427425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999" y="250300"/>
            <a:ext cx="5257550" cy="59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82025" y="452975"/>
            <a:ext cx="2870775" cy="20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Taiteessa kuvataan “työn sankareita”.</a:t>
            </a:r>
          </a:p>
        </p:txBody>
      </p:sp>
    </p:spTree>
    <p:extLst>
      <p:ext uri="{BB962C8B-B14F-4D97-AF65-F5344CB8AC3E}">
        <p14:creationId xmlns:p14="http://schemas.microsoft.com/office/powerpoint/2010/main" val="191004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999" y="250300"/>
            <a:ext cx="5257550" cy="59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82025" y="452975"/>
            <a:ext cx="2892600" cy="201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Myös naiset osallistuvat sosialismin rakentamiseen.</a:t>
            </a:r>
          </a:p>
        </p:txBody>
      </p:sp>
    </p:spTree>
    <p:extLst>
      <p:ext uri="{BB962C8B-B14F-4D97-AF65-F5344CB8AC3E}">
        <p14:creationId xmlns:p14="http://schemas.microsoft.com/office/powerpoint/2010/main" val="54507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999" y="250300"/>
            <a:ext cx="5257550" cy="599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11025" y="452975"/>
            <a:ext cx="3125700" cy="378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30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Verdana"/>
              <a:buChar char="●"/>
            </a:pPr>
            <a:r>
              <a:rPr lang="fi-FI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Taiteessa annetaan positiivinen kuva Neuvostoliiton taloudellisesta hyvinvoinnista ja kehittyneisyydestä  (esimerkiksi  traktori).</a:t>
            </a:r>
          </a:p>
        </p:txBody>
      </p:sp>
    </p:spTree>
    <p:extLst>
      <p:ext uri="{BB962C8B-B14F-4D97-AF65-F5344CB8AC3E}">
        <p14:creationId xmlns:p14="http://schemas.microsoft.com/office/powerpoint/2010/main" val="400845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121</Words>
  <Application>Microsoft Office PowerPoint</Application>
  <PresentationFormat>Näytössä katseltava diaesitys (4:3)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Verdana</vt:lpstr>
      <vt:lpstr>Merriweather Sans</vt:lpstr>
      <vt:lpstr>Blank Presentation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karri</dc:creator>
  <cp:lastModifiedBy>koti</cp:lastModifiedBy>
  <cp:revision>4</cp:revision>
  <dcterms:modified xsi:type="dcterms:W3CDTF">2020-03-25T21:05:35Z</dcterms:modified>
</cp:coreProperties>
</file>