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6"/>
      <p:bold r:id="rId7"/>
      <p:italic r:id="rId8"/>
      <p:boldItalic r:id="rId9"/>
    </p:embeddedFont>
    <p:embeddedFont>
      <p:font typeface="Merriweather Sans" panose="020B0604020202020204" charset="0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2137770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247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IV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TWvoHxFS9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3603900" cy="150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18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chemeClr val="accent1"/>
              </a:buClr>
              <a:buSzPct val="25000"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Perinteistä eroon − moderni aika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Pablo Picasson </a:t>
            </a:r>
            <a:r>
              <a:rPr lang="fi-FI" dirty="0" err="1"/>
              <a:t>Guernica</a:t>
            </a:r>
            <a:r>
              <a:rPr lang="fi-FI" dirty="0"/>
              <a:t> (s. 174)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798" y="1030459"/>
            <a:ext cx="7772400" cy="495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27000" indent="0">
              <a:buNone/>
            </a:pPr>
            <a:r>
              <a:rPr lang="fi-FI" dirty="0"/>
              <a:t>Miten Picasso kuvaa maalauksessaan Espanjan sisällissotaa, ja miten maalauksessa näkyvät kubismin tyylipiirteet?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799" y="2182800"/>
            <a:ext cx="7772399" cy="3592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146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Pablo Picasson </a:t>
            </a:r>
            <a:r>
              <a:rPr lang="fi-FI" dirty="0" err="1"/>
              <a:t>Guernica</a:t>
            </a:r>
            <a:r>
              <a:rPr lang="fi-FI" dirty="0"/>
              <a:t> (s. 174)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799" y="1143000"/>
            <a:ext cx="7772400" cy="6998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dirty="0"/>
              <a:t>Ohessa on </a:t>
            </a:r>
            <a:r>
              <a:rPr lang="fi" dirty="0">
                <a:hlinkClick r:id="rId3"/>
              </a:rPr>
              <a:t>Video</a:t>
            </a:r>
            <a:r>
              <a:rPr lang="fi" dirty="0"/>
              <a:t> </a:t>
            </a:r>
            <a:r>
              <a:rPr lang="fi-FI" dirty="0" err="1"/>
              <a:t>Guernican</a:t>
            </a:r>
            <a:r>
              <a:rPr lang="fi-FI" dirty="0"/>
              <a:t> tulkitsemisesta.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dirty="0"/>
          </a:p>
        </p:txBody>
      </p:sp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799" y="2182800"/>
            <a:ext cx="7772399" cy="3592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Näytössä katseltava diaesitys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Verdana</vt:lpstr>
      <vt:lpstr>Merriweather Sans</vt:lpstr>
      <vt:lpstr>Blank Presentation</vt:lpstr>
      <vt:lpstr>PowerPoint-esitys</vt:lpstr>
      <vt:lpstr>Pablo Picasson Guernica (s. 174)</vt:lpstr>
      <vt:lpstr>Pablo Picasson Guernica (s. 174)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koti</cp:lastModifiedBy>
  <cp:revision>3</cp:revision>
  <dcterms:modified xsi:type="dcterms:W3CDTF">2020-03-25T21:23:09Z</dcterms:modified>
</cp:coreProperties>
</file>