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5"/>
  </p:notesMasterIdLst>
  <p:sldIdLst>
    <p:sldId id="256" r:id="rId2"/>
    <p:sldId id="258" r:id="rId3"/>
    <p:sldId id="257" r:id="rId4"/>
  </p:sldIdLst>
  <p:sldSz cx="9144000" cy="6858000" type="screen4x3"/>
  <p:notesSz cx="6858000" cy="9144000"/>
  <p:embeddedFontLst>
    <p:embeddedFont>
      <p:font typeface="Verdana" panose="020B0604030504040204" pitchFamily="34" charset="0"/>
      <p:regular r:id="rId6"/>
      <p:bold r:id="rId7"/>
      <p:italic r:id="rId8"/>
      <p:boldItalic r:id="rId9"/>
    </p:embeddedFont>
    <p:embeddedFont>
      <p:font typeface="Merriweather Sans" panose="020B0604020202020204" charset="0"/>
      <p:italic r:id="rId10"/>
      <p:boldItalic r:id="rId1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114" d="100"/>
          <a:sy n="114" d="100"/>
        </p:scale>
        <p:origin x="-918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viewProps" Target="view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font" Target="fonts/font6.fntdata"/><Relationship Id="rId5" Type="http://schemas.openxmlformats.org/officeDocument/2006/relationships/notesMaster" Target="notesMasters/notesMaster1.xml"/><Relationship Id="rId15" Type="http://schemas.openxmlformats.org/officeDocument/2006/relationships/tableStyles" Target="tableStyles.xml"/><Relationship Id="rId10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font" Target="fonts/font4.fntdata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620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36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36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36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‹#›</a:t>
            </a:fld>
            <a:endParaRPr lang="fi-FI" sz="1200" b="0" i="0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  <p:extLst>
      <p:ext uri="{BB962C8B-B14F-4D97-AF65-F5344CB8AC3E}">
        <p14:creationId xmlns:p14="http://schemas.microsoft.com/office/powerpoint/2010/main" val="2213777033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1</a:t>
            </a:fld>
            <a:endParaRPr lang="fi-FI" sz="1200" b="0" i="0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024709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Tyhjä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‹#›</a:t>
            </a:fld>
            <a:endParaRPr lang="fi-FI" sz="2400" b="0" i="1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Otsikko ja pystysuora teksti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685800" y="228600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 rot="5400000">
            <a:off x="2324099" y="-38100"/>
            <a:ext cx="4495800" cy="7772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215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‹#›</a:t>
            </a:fld>
            <a:endParaRPr lang="fi-FI" sz="2400" b="0" i="1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Pystysuora otsikko ja teksti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title"/>
          </p:nvPr>
        </p:nvSpPr>
        <p:spPr>
          <a:xfrm rot="5400000">
            <a:off x="4552949" y="2190750"/>
            <a:ext cx="5867400" cy="1943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 rot="5400000">
            <a:off x="590549" y="323850"/>
            <a:ext cx="5867400" cy="5676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215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‹#›</a:t>
            </a:fld>
            <a:endParaRPr lang="fi-FI" sz="2400" b="0" i="1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Otsikko ja sisältö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 txBox="1">
            <a:spLocks noGrp="1"/>
          </p:cNvSpPr>
          <p:nvPr>
            <p:ph type="title"/>
          </p:nvPr>
        </p:nvSpPr>
        <p:spPr>
          <a:xfrm>
            <a:off x="685800" y="228600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body" idx="1"/>
          </p:nvPr>
        </p:nvSpPr>
        <p:spPr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215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‹#›</a:t>
            </a:fld>
            <a:endParaRPr lang="fi-FI" sz="2400" b="0" i="1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Otsikkodia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‹#›</a:t>
            </a:fld>
            <a:endParaRPr lang="fi-FI" sz="2400" b="0" i="1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Osan ylätunniste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40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‹#›</a:t>
            </a:fld>
            <a:endParaRPr lang="fi-FI" sz="2400" b="0" i="1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Kaksi sisältökohdetta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685800" y="228600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685800" y="1600200"/>
            <a:ext cx="3809999" cy="4495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333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3809999" cy="4495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333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‹#›</a:t>
            </a:fld>
            <a:endParaRPr lang="fi-FI" sz="2400" b="0" i="1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Vertailu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4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0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8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4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0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8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‹#›</a:t>
            </a:fld>
            <a:endParaRPr lang="fi-FI" sz="2400" b="0" i="1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Vain otsikko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title"/>
          </p:nvPr>
        </p:nvSpPr>
        <p:spPr>
          <a:xfrm>
            <a:off x="685800" y="228600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‹#›</a:t>
            </a:fld>
            <a:endParaRPr lang="fi-FI" sz="2400" b="0" i="1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Otsikollinen sisältö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0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‹#›</a:t>
            </a:fld>
            <a:endParaRPr lang="fi-FI" sz="2400" b="0" i="1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Otsikollinen kuva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0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66" name="Shape 66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‹#›</a:t>
            </a:fld>
            <a:endParaRPr lang="fi-FI" sz="2400" b="0" i="1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Shape 10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Shape 11"/>
          <p:cNvSpPr txBox="1">
            <a:spLocks noGrp="1"/>
          </p:cNvSpPr>
          <p:nvPr>
            <p:ph type="title"/>
          </p:nvPr>
        </p:nvSpPr>
        <p:spPr>
          <a:xfrm>
            <a:off x="685800" y="228600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body" idx="1"/>
          </p:nvPr>
        </p:nvSpPr>
        <p:spPr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215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/>
          <p:nvPr/>
        </p:nvSpPr>
        <p:spPr>
          <a:xfrm>
            <a:off x="228600" y="6453335"/>
            <a:ext cx="3429000" cy="2746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fi-FI" sz="1200" b="0" i="0" u="none" strike="noStrike" cap="non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Forum IV</a:t>
            </a: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LTWvoHxFS9U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Shape 8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Shape 89"/>
          <p:cNvSpPr txBox="1"/>
          <p:nvPr/>
        </p:nvSpPr>
        <p:spPr>
          <a:xfrm>
            <a:off x="4267200" y="1981200"/>
            <a:ext cx="3603900" cy="15069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Verdana"/>
              <a:buNone/>
            </a:pPr>
            <a:r>
              <a:rPr lang="fi-FI" sz="2400" b="0" i="0" u="none" strike="noStrike" cap="none" dirty="0">
                <a:solidFill>
                  <a:schemeClr val="accent1"/>
                </a:solidFill>
                <a:latin typeface="Verdana"/>
                <a:ea typeface="Verdana"/>
                <a:cs typeface="Verdana"/>
                <a:sym typeface="Verdana"/>
              </a:rPr>
              <a:t>Luku </a:t>
            </a:r>
            <a:r>
              <a:rPr lang="fi-FI" sz="2400" dirty="0">
                <a:solidFill>
                  <a:schemeClr val="accent1"/>
                </a:solidFill>
                <a:latin typeface="Verdana"/>
                <a:ea typeface="Verdana"/>
                <a:cs typeface="Verdana"/>
                <a:sym typeface="Verdana"/>
              </a:rPr>
              <a:t>18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</a:pPr>
            <a:endParaRPr sz="2400" b="0" i="0" u="none" strike="noStrike" cap="none" dirty="0">
              <a:solidFill>
                <a:schemeClr val="accen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chemeClr val="accent1"/>
              </a:buClr>
              <a:buSzPct val="25000"/>
            </a:pPr>
            <a:r>
              <a:rPr lang="fi-FI" sz="2400" b="1" dirty="0">
                <a:solidFill>
                  <a:schemeClr val="accent1"/>
                </a:solidFill>
                <a:latin typeface="Verdana"/>
                <a:ea typeface="Verdana"/>
                <a:cs typeface="Verdana"/>
                <a:sym typeface="Verdana"/>
              </a:rPr>
              <a:t>Perinteistä eroon − moderni aika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title"/>
          </p:nvPr>
        </p:nvSpPr>
        <p:spPr>
          <a:xfrm>
            <a:off x="685800" y="228600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fi-FI" dirty="0"/>
              <a:t>Pablo Picasson </a:t>
            </a:r>
            <a:r>
              <a:rPr lang="fi-FI" dirty="0" err="1"/>
              <a:t>Guernica</a:t>
            </a:r>
            <a:r>
              <a:rPr lang="fi-FI" dirty="0"/>
              <a:t> (s. 174)</a:t>
            </a:r>
          </a:p>
        </p:txBody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685798" y="1030459"/>
            <a:ext cx="7772400" cy="4953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127000" indent="0">
              <a:buNone/>
            </a:pPr>
            <a:r>
              <a:rPr lang="fi-FI" dirty="0"/>
              <a:t>Miten Picasso kuvaa maalauksessaan Espanjan sisällissotaa, ja miten maalauksessa näkyvät kubismin tyylipiirteet?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Verdana"/>
              <a:buNone/>
            </a:pP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Verdana"/>
              <a:buNone/>
            </a:pP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Verdana"/>
              <a:buNone/>
            </a:pP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Verdana"/>
              <a:buNone/>
            </a:pP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Verdana"/>
              <a:buNone/>
            </a:pP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Verdana"/>
              <a:buNone/>
            </a:pPr>
            <a:endParaRPr dirty="0"/>
          </a:p>
        </p:txBody>
      </p:sp>
      <p:pic>
        <p:nvPicPr>
          <p:cNvPr id="96" name="Shape 9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5799" y="2182800"/>
            <a:ext cx="7772399" cy="359278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414635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title"/>
          </p:nvPr>
        </p:nvSpPr>
        <p:spPr>
          <a:xfrm>
            <a:off x="685800" y="228600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fi-FI" dirty="0"/>
              <a:t>Pablo Picasson </a:t>
            </a:r>
            <a:r>
              <a:rPr lang="fi-FI" dirty="0" err="1"/>
              <a:t>Guernica</a:t>
            </a:r>
            <a:r>
              <a:rPr lang="fi-FI" dirty="0"/>
              <a:t> (s. 174)</a:t>
            </a:r>
          </a:p>
        </p:txBody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685799" y="1143000"/>
            <a:ext cx="7772400" cy="69986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Verdana"/>
              <a:buNone/>
            </a:pPr>
            <a:r>
              <a:rPr lang="fi-FI" dirty="0"/>
              <a:t>Ohessa on </a:t>
            </a:r>
            <a:r>
              <a:rPr lang="fi" dirty="0">
                <a:hlinkClick r:id="rId3"/>
              </a:rPr>
              <a:t>Video</a:t>
            </a:r>
            <a:r>
              <a:rPr lang="fi" dirty="0"/>
              <a:t> </a:t>
            </a:r>
            <a:r>
              <a:rPr lang="fi-FI" dirty="0" err="1"/>
              <a:t>Guernican</a:t>
            </a:r>
            <a:r>
              <a:rPr lang="fi-FI" dirty="0"/>
              <a:t> tulkitsemisesta.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Verdana"/>
              <a:buNone/>
            </a:pP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Verdana"/>
              <a:buNone/>
            </a:pP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Verdana"/>
              <a:buNone/>
            </a:pP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Verdana"/>
              <a:buNone/>
            </a:pP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Verdana"/>
              <a:buNone/>
            </a:pP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Verdana"/>
              <a:buNone/>
            </a:pPr>
            <a:endParaRPr dirty="0"/>
          </a:p>
        </p:txBody>
      </p:sp>
      <p:pic>
        <p:nvPicPr>
          <p:cNvPr id="96" name="Shape 9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85799" y="2182800"/>
            <a:ext cx="7772399" cy="359278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44</Words>
  <Application>Microsoft Office PowerPoint</Application>
  <PresentationFormat>Näytössä katseltava diaesitys (4:3)</PresentationFormat>
  <Paragraphs>16</Paragraphs>
  <Slides>3</Slides>
  <Notes>3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3</vt:i4>
      </vt:variant>
    </vt:vector>
  </HeadingPairs>
  <TitlesOfParts>
    <vt:vector size="7" baseType="lpstr">
      <vt:lpstr>Arial</vt:lpstr>
      <vt:lpstr>Verdana</vt:lpstr>
      <vt:lpstr>Merriweather Sans</vt:lpstr>
      <vt:lpstr>Blank Presentation</vt:lpstr>
      <vt:lpstr>PowerPoint-esitys</vt:lpstr>
      <vt:lpstr>Pablo Picasson Guernica (s. 174)</vt:lpstr>
      <vt:lpstr>Pablo Picasson Guernica (s. 174)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karri</dc:creator>
  <cp:lastModifiedBy>koti</cp:lastModifiedBy>
  <cp:revision>3</cp:revision>
  <dcterms:modified xsi:type="dcterms:W3CDTF">2020-03-25T21:23:09Z</dcterms:modified>
</cp:coreProperties>
</file>