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Pacifico" panose="020B0604020202020204" charset="0"/>
      <p:regular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2" d="100"/>
          <a:sy n="142" d="100"/>
        </p:scale>
        <p:origin x="-108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63598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d96fb64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d96fb64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1d96fb64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1d96fb64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1d96fb64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1d96fb64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1d96fb64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1d96fb64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1d96fb64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1d96fb64f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1d96fb64f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1d96fb64f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1d96fb64f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1d96fb64f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Vesuviuksen_tulivuorenpurkaus_7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i.wikipedia.org/wiki/Pompej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Mitä Pompeiji on opettanut ihmiskunnalle roomalaisista?</a:t>
            </a:r>
            <a:endParaRPr sz="4800">
              <a:highlight>
                <a:srgbClr val="00FFFF"/>
              </a:highlight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Kaupunki ja kaupunkilaiset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highlight>
                  <a:srgbClr val="FF9900"/>
                </a:highlight>
              </a:rPr>
              <a:t>Kaupunki oli rakennettu tavalliseen Roomalaiseen asemakaavaan.</a:t>
            </a:r>
            <a:endParaRPr>
              <a:highlight>
                <a:srgbClr val="FF99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highlight>
                  <a:srgbClr val="FF9900"/>
                </a:highlight>
              </a:rPr>
              <a:t>Muutamia kerrostaloja</a:t>
            </a:r>
            <a:endParaRPr>
              <a:highlight>
                <a:srgbClr val="FF99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highlight>
                  <a:srgbClr val="FF9900"/>
                </a:highlight>
              </a:rPr>
              <a:t>Kadut oli päällystetyt ja siellä oli jalkakäytävät.</a:t>
            </a:r>
            <a:endParaRPr>
              <a:highlight>
                <a:srgbClr val="FF99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highlight>
                  <a:srgbClr val="FF9900"/>
                </a:highlight>
              </a:rPr>
              <a:t>Kaupungista löytyi forum, kaksi teatteria, kolme kylpylää, kauppahalli ja amfiteatteri. Lisäksi oli palaesta, joka oli </a:t>
            </a:r>
            <a:r>
              <a:rPr lang="en">
                <a:solidFill>
                  <a:srgbClr val="666666"/>
                </a:solidFill>
                <a:highlight>
                  <a:srgbClr val="FF9900"/>
                </a:highlight>
              </a:rPr>
              <a:t>pylväskäytävien ympäröimä harjoituskenttä, jonka keskellä oli syvennys uimista ja meritaistelunäytöksiä varten. Oli myös kauppoja leipomoita kapakoita ja bordelleja.</a:t>
            </a:r>
            <a:endParaRPr>
              <a:solidFill>
                <a:srgbClr val="666666"/>
              </a:solidFill>
              <a:highlight>
                <a:srgbClr val="FF99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>
                <a:solidFill>
                  <a:srgbClr val="666666"/>
                </a:solidFill>
                <a:highlight>
                  <a:srgbClr val="FF9900"/>
                </a:highlight>
              </a:rPr>
              <a:t>Pompeijilaiset olivat keskivertoa rikkaampia kansalaisia.</a:t>
            </a:r>
            <a:endParaRPr>
              <a:solidFill>
                <a:srgbClr val="666666"/>
              </a:solidFill>
              <a:highlight>
                <a:srgbClr val="FF99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>
                <a:solidFill>
                  <a:srgbClr val="666666"/>
                </a:solidFill>
                <a:highlight>
                  <a:srgbClr val="FF9900"/>
                </a:highlight>
              </a:rPr>
              <a:t>Varallisuus oli lähtöisin lähiseudun oliiviöljyn ja viinin kaupasta. Myös teollisuutta oli.</a:t>
            </a:r>
            <a:endParaRPr>
              <a:solidFill>
                <a:srgbClr val="666666"/>
              </a:solidFill>
              <a:highlight>
                <a:srgbClr val="FF99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Sijainti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9900"/>
                </a:highlight>
              </a:rPr>
              <a:t>Roomalainen kaupunki Italiassa </a:t>
            </a:r>
            <a:endParaRPr>
              <a:highlight>
                <a:srgbClr val="FF99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9900"/>
                </a:highlight>
              </a:rPr>
              <a:t>Sijaitsee Vesivius tulivuoren juuressa </a:t>
            </a:r>
            <a:endParaRPr>
              <a:highlight>
                <a:srgbClr val="FF99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9900"/>
                </a:highlight>
              </a:rPr>
              <a:t>Alue oli ravintorikasta ja sijaitsi erinomaisella alueella erilaisten resurssien ja kulkuyhteyksien kannalta</a:t>
            </a:r>
            <a:r>
              <a:rPr lang="en"/>
              <a:t>.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925" y="2276650"/>
            <a:ext cx="3311375" cy="229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Vesuvius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7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Vesuvius on Pompeijin lähellä oleva tulivuori, joka purkautui rajusti vuonna 79 jaa.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Tulivuorenpurkaus tuhosi mm. Pompeijin, Herculaneumin ja muita Roomalaisia pikkukyliä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Purkauksen oletetaan tappaneen noin 10 000 ihmistä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400" y="1152475"/>
            <a:ext cx="3754800" cy="222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Tutkimus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Purkauksen jälkeen kaupunki oli unohdettuna yli 1000-vuotta.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Löytyi luultavasti aarteenetsinnän tuloksena.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Pompeijin löydöillä oli suuri vaikutus uusklassismiin.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Vuodesta 1863 alkaen alettiin soveltamaan hellävaraisempia kaivausmenetelmiä jotka säilyttivät löydöt paremmin.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Nykyisin kaivauslupia suhteellisen helppo saada.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7800" y="2767325"/>
            <a:ext cx="2704500" cy="180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Roomalainen arkkitehtuuri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1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9900"/>
                </a:highlight>
              </a:rPr>
              <a:t>Pompeijilaiset talot olivat täynnä Roomalaista arkkitehtuuria</a:t>
            </a:r>
            <a:endParaRPr>
              <a:highlight>
                <a:srgbClr val="FF99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9900"/>
                </a:highlight>
              </a:rPr>
              <a:t>Monia Roomalaisia tyylejä</a:t>
            </a:r>
            <a:endParaRPr>
              <a:highlight>
                <a:srgbClr val="FF99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9900"/>
                </a:highlight>
              </a:rPr>
              <a:t>Rikkaimmailla kansalaisilla vesilähteitä taloissaan</a:t>
            </a:r>
            <a:endParaRPr>
              <a:highlight>
                <a:srgbClr val="FF99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9900"/>
                </a:highlight>
              </a:rPr>
              <a:t>Pompeijista löydetty seinäkirjoituksia, joissa useimmiten otettiin kantaa poliittisesti </a:t>
            </a:r>
            <a:endParaRPr>
              <a:highlight>
                <a:srgbClr val="FF9900"/>
              </a:highlight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2550" y="2149525"/>
            <a:ext cx="180975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Mitä opittiin Roomalaisten päivittäisestä elämästä?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0958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  <a:highlight>
                  <a:srgbClr val="FF9900"/>
                </a:highlight>
              </a:rPr>
              <a:t>Pompeijin ihmisillä oli vaikeuksia elää ennen tulivuorenpurkausta</a:t>
            </a:r>
            <a:endParaRPr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  <a:highlight>
                  <a:srgbClr val="FF9900"/>
                </a:highlight>
              </a:rPr>
              <a:t>Aiemmin Pompeijiin oli iskenyt massiivinen maanjäristys vuonna 62 jaa, joka tuhosi monia koteja ja vesilähteitä.</a:t>
            </a:r>
            <a:endParaRPr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  <a:highlight>
                  <a:srgbClr val="FF9900"/>
                </a:highlight>
              </a:rPr>
              <a:t>Pompeijin asukkaille oli normaalia mennä muuten vain käymään naapureiden luona</a:t>
            </a:r>
            <a:endParaRPr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  <a:highlight>
                  <a:srgbClr val="FF9900"/>
                </a:highlight>
              </a:rPr>
              <a:t>Vapaa-ajan vietto monipuolista</a:t>
            </a:r>
            <a:endParaRPr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9900"/>
                </a:highlight>
              </a:rPr>
              <a:t>Pitää myös muistaa että Pompeiji oli keskivertoa rikkaampi kaupunki. </a:t>
            </a:r>
            <a:endParaRPr>
              <a:solidFill>
                <a:srgbClr val="000000"/>
              </a:solidFill>
              <a:highlight>
                <a:srgbClr val="FF9900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00FF"/>
                </a:highlight>
              </a:rPr>
              <a:t>Lähteet:</a:t>
            </a:r>
            <a:endParaRPr>
              <a:highlight>
                <a:srgbClr val="FF00FF"/>
              </a:highlight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ighlight>
                  <a:srgbClr val="FF9900"/>
                </a:highlight>
                <a:hlinkClick r:id="rId3"/>
              </a:rPr>
              <a:t>https://fi.wikipedia.org/wiki/Vesuviuksen_tulivuorenpurkaus_79</a:t>
            </a:r>
            <a:endParaRPr>
              <a:highlight>
                <a:srgbClr val="FF99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ighlight>
                  <a:srgbClr val="FF9900"/>
                </a:highlight>
                <a:hlinkClick r:id="rId4"/>
              </a:rPr>
              <a:t>https://fi.wikipedia.org/wiki/Pompeji</a:t>
            </a:r>
            <a:endParaRPr>
              <a:highlight>
                <a:srgbClr val="FF99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9900"/>
                </a:highlight>
              </a:rPr>
              <a:t>https://uproxx.com/viral/what-we-learned-about-rome-from-the-perfect-preservation-of-pompeii/</a:t>
            </a:r>
            <a:endParaRPr>
              <a:highlight>
                <a:srgbClr val="FF99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highlight>
                <a:srgbClr val="FF00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Tehnyt: Teemu, Aleksi ja Samuli</a:t>
            </a:r>
            <a:endParaRPr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Näytössä katseltava esitys (16:9)</PresentationFormat>
  <Paragraphs>42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Pacifico</vt:lpstr>
      <vt:lpstr>Roboto</vt:lpstr>
      <vt:lpstr>Simple Light</vt:lpstr>
      <vt:lpstr>Mitä Pompeiji on opettanut ihmiskunnalle roomalaisista?</vt:lpstr>
      <vt:lpstr>Kaupunki ja kaupunkilaiset</vt:lpstr>
      <vt:lpstr>Sijainti</vt:lpstr>
      <vt:lpstr>Vesuvius</vt:lpstr>
      <vt:lpstr>Tutkimus</vt:lpstr>
      <vt:lpstr>Roomalainen arkkitehtuuri</vt:lpstr>
      <vt:lpstr>Mitä opittiin Roomalaisten päivittäisestä elämästä?</vt:lpstr>
      <vt:lpstr>Lähteet: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Mitä Pompeiji on opettanut ihmiskunnalle roomalaisista?</dc:title>
  <dc:creator>koti</dc:creator>
  <cp:lastModifiedBy>koti</cp:lastModifiedBy>
  <cp:revision>1</cp:revision>
  <dcterms:modified xsi:type="dcterms:W3CDTF">2020-03-23T20:57:23Z</dcterms:modified>
</cp:coreProperties>
</file>