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96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21139-CDC5-40A3-BDC8-87A5CC4930D0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CBD9A-1096-4131-8BEA-6A6CEF24B261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77286-7C0B-4807-91F4-509095AFEAB0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0B85D-052F-43B5-BBCC-2E4F08DC673D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D5045-5345-435B-A702-DF9EDF71487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36DFD-C899-4F80-B1E7-9AAEF3D658F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1D2A4-1967-40FE-9FB1-E543C2828B7D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185DA-B74C-439D-9639-CA0678437A8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D5882-788F-4519-88DD-CE5E7EACD16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7A8DC-5AB7-49DE-8595-FD93EF6C0EDC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0CF85-89BE-4EE6-A5F9-95C14AE3C6D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BFA31F-5153-44F6-BF0B-D2C17E02077E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Jäsennystehtävä</a:t>
            </a:r>
            <a:br>
              <a:rPr lang="fi-FI"/>
            </a:br>
            <a:r>
              <a:rPr lang="fi-FI"/>
              <a:t>löytöretkistä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800"/>
              <a:t>Lue läpi oheiset diat löytöretkien syistä ja seurauksista sekä vastaavat asiat oppikirjasta</a:t>
            </a:r>
          </a:p>
          <a:p>
            <a:r>
              <a:rPr lang="fi-FI" sz="2800"/>
              <a:t>Laadi sen jälkeen esseevastausjäsennys joko mind mapina tai ranskalaisin viivoin oheiseen aiheeseen:</a:t>
            </a:r>
          </a:p>
          <a:p>
            <a:r>
              <a:rPr lang="fi-FI" sz="2800"/>
              <a:t>Amerikan valloitus merkitsi uutta vaihetta Euroopan historiassa. Mitä vaikutuksia Amerikan valloituksella oli Euroopan taloudellisiin oloihin 1700-luvun loppuun mennessä? (yoK-97)</a:t>
            </a:r>
          </a:p>
          <a:p>
            <a:endParaRPr lang="fi-FI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Näytössä katseltava diaesitys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3" baseType="lpstr">
      <vt:lpstr>Arial</vt:lpstr>
      <vt:lpstr>Oletusrakenne</vt:lpstr>
      <vt:lpstr>Jäsennystehtävä löytöretkistä</vt:lpstr>
    </vt:vector>
  </TitlesOfParts>
  <Company>Kauhavan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Jäsennystehtävä löytöretkistä</dc:title>
  <dc:creator>rehtori</dc:creator>
  <cp:lastModifiedBy>Toni Uusimäki</cp:lastModifiedBy>
  <cp:revision>1</cp:revision>
  <dcterms:created xsi:type="dcterms:W3CDTF">2005-09-13T19:12:01Z</dcterms:created>
  <dcterms:modified xsi:type="dcterms:W3CDTF">2017-12-01T11:37:12Z</dcterms:modified>
</cp:coreProperties>
</file>