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0"/>
  </p:notesMasterIdLst>
  <p:sldIdLst>
    <p:sldId id="256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564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79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791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231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11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09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50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80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50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64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53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9845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12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06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>
                <a:solidFill>
                  <a:srgbClr val="FFFFFF"/>
                </a:solidFill>
                <a:latin typeface="Verdana" pitchFamily="34" charset="0"/>
              </a:rPr>
              <a:t>Forum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25635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 smtClean="0">
                <a:solidFill>
                  <a:schemeClr val="accent1"/>
                </a:solidFill>
              </a:rPr>
              <a:t>Kertaus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 smtClean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Teknologian </a:t>
            </a:r>
            <a:b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kehitys kirjan</a:t>
            </a:r>
            <a:b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kuvissa</a:t>
            </a:r>
            <a:endParaRPr lang="fi" sz="2400" b="1" i="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3654300" cy="2661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Rauta ja höyry - ja niiden sovellus 1800-luvun höyrylaiva - nopeuttivat liikkumista.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651" y="1028701"/>
            <a:ext cx="3217749" cy="4548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6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2997900" cy="24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Rauta-arkkitehtuuri mahdollisti modernin rakentamisen 1800-luvulla.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875" y="1028701"/>
            <a:ext cx="2962574" cy="454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1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3333600" cy="326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Lentokone nopeutti matkustamista 1900-luvulla.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599" y="998251"/>
            <a:ext cx="4324750" cy="458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685800" y="1242345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Mikroprosessori - tietotekniikka pienessä koossa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37" y="2193015"/>
            <a:ext cx="8760526" cy="2698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0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548680"/>
            <a:ext cx="8496944" cy="547698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85800" y="836712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>
                <a:solidFill>
                  <a:srgbClr val="FFFFFF"/>
                </a:solidFill>
              </a:rPr>
              <a:t>Maailma tänään</a:t>
            </a:r>
          </a:p>
        </p:txBody>
      </p:sp>
    </p:spTree>
    <p:extLst>
      <p:ext uri="{BB962C8B-B14F-4D97-AF65-F5344CB8AC3E}">
        <p14:creationId xmlns:p14="http://schemas.microsoft.com/office/powerpoint/2010/main" val="257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1 0.00046 -0.00556 0.00023 -0.00816 0.00116 C -0.00886 0.00139 -0.02171 0.00833 -0.02362 0.00972 C -0.02657 0.01157 -0.02952 0.01435 -0.03264 0.01574 C -0.03959 0.01875 -0.03629 0.01759 -0.04271 0.01945 C -0.05556 0.02801 -0.04462 0.02176 -0.05539 0.02546 C -0.06632 0.02917 -0.05521 0.02685 -0.06719 0.03032 C -0.06928 0.03079 -0.07153 0.03102 -0.07362 0.03148 C -0.07553 0.03195 -0.08386 0.0338 -0.08542 0.0338 C -0.10695 0.03472 -0.12848 0.03472 -0.15 0.03519 C -0.15487 0.03542 -0.15973 0.03542 -0.16441 0.03634 C -0.16632 0.03657 -0.16806 0.03796 -0.16997 0.03866 C -0.17084 0.03912 -0.17188 0.03935 -0.17275 0.04005 C -0.17709 0.04306 -0.175 0.0419 -0.179 0.04352 C -0.18108 0.0463 -0.18351 0.05 -0.18629 0.05093 C -0.1875 0.05139 -0.18872 0.05162 -0.18994 0.05208 C -0.19115 0.05278 -0.19237 0.05394 -0.19358 0.05463 C -0.19653 0.05556 -0.19983 0.05556 -0.20261 0.05695 C -0.20365 0.05741 -0.20452 0.05787 -0.20539 0.0581 C -0.20869 0.0588 -0.21198 0.05903 -0.21546 0.05926 C -0.21615 0.05949 -0.22084 0.06111 -0.22171 0.06181 C -0.22761 0.06644 -0.21823 0.0625 -0.22726 0.06551 C -0.22778 0.06667 -0.22848 0.06782 -0.229 0.06898 C -0.23004 0.07153 -0.23073 0.07407 -0.23178 0.07639 C -0.23247 0.07801 -0.23351 0.07963 -0.23455 0.08125 C -0.23507 0.08403 -0.2356 0.08681 -0.23629 0.08958 C -0.23803 0.0963 -0.24185 0.10903 -0.24185 0.10903 C -0.24289 0.11852 -0.24237 0.11667 -0.24532 0.12732 C -0.24619 0.13009 -0.24757 0.13287 -0.2481 0.13565 C -0.24966 0.14329 -0.25035 0.15116 -0.25174 0.1588 L -0.25261 0.16366 C -0.25296 0.1669 -0.25313 0.17014 -0.25365 0.17338 C -0.25382 0.17454 -0.25417 0.1757 -0.25452 0.17708 C -0.25487 0.17847 -0.25504 0.18009 -0.25539 0.18171 C -0.25504 0.18588 -0.25504 0.19005 -0.25452 0.19398 C -0.25435 0.19537 -0.25157 0.20347 -0.25087 0.20486 C -0.25018 0.20625 -0.24896 0.20718 -0.2481 0.20857 C -0.24497 0.21366 -0.2481 0.21134 -0.24358 0.21343 C -0.23872 0.21968 -0.2415 0.21736 -0.23542 0.2206 C -0.23178 0.22778 -0.23577 0.22107 -0.22987 0.22662 C -0.22882 0.22778 -0.22813 0.22917 -0.22726 0.23032 C -0.2257 0.23195 -0.22431 0.2338 -0.22275 0.23519 C -0.22153 0.23611 -0.22014 0.23634 -0.2191 0.2375 C -0.20816 0.24954 -0.21737 0.24352 -0.20452 0.25463 C -0.20313 0.25579 -0.20139 0.25625 -0.2 0.25695 C -0.19462 0.26273 -0.1856 0.27245 -0.18091 0.27523 C -0.17726 0.27708 -0.17362 0.27963 -0.16997 0.28125 C -0.16494 0.28333 -0.15435 0.28495 -0.15 0.28611 C -0.12153 0.29259 -0.16441 0.28796 -0.09445 0.28982 C -0.0948 0.29861 -0.0941 0.30764 -0.09549 0.31644 C -0.0974 0.3287 -0.10087 0.33032 -0.10625 0.3382 C -0.10799 0.34051 -0.10921 0.34306 -0.11094 0.3456 C -0.11355 0.34954 -0.11997 0.35718 -0.12275 0.35995 C -0.12622 0.36366 -0.13021 0.36597 -0.13351 0.36968 C -0.14063 0.37755 -0.13837 0.37546 -0.14723 0.3831 C -0.14879 0.38426 -0.15018 0.38565 -0.15174 0.38681 C -0.15591 0.38935 -0.16007 0.39259 -0.16441 0.39398 L -0.17275 0.39653 C -0.17761 0.4 -0.1823 0.40394 -0.18716 0.40741 C -0.18907 0.40857 -0.1908 0.40972 -0.19271 0.41088 C -0.19931 0.41574 -0.19757 0.41551 -0.20365 0.41829 C -0.20712 0.41991 -0.21077 0.42199 -0.21441 0.42315 C -0.23386 0.4287 -0.21372 0.42315 -0.22813 0.42662 C -0.23264 0.42778 -0.23716 0.42963 -0.24185 0.43032 C -0.27396 0.43611 -0.33421 0.4338 -0.35174 0.43403 C -0.35382 0.43449 -0.35591 0.43519 -0.35816 0.43519 C -0.35938 0.43519 -0.36129 0.43565 -0.36181 0.43403 C -0.36372 0.42708 -0.36337 0.41945 -0.36441 0.41227 C -0.36511 0.4081 -0.3665 0.40417 -0.36719 0.4 C -0.3691 0.39005 -0.37119 0.37986 -0.37275 0.36968 C -0.37362 0.36343 -0.37396 0.35671 -0.37448 0.35023 C -0.37344 0.34005 -0.37535 0.32176 -0.3691 0.31157 C -0.36823 0.31019 -0.36737 0.3088 -0.36632 0.30787 C -0.36528 0.30695 -0.36389 0.30625 -0.36268 0.30556 C -0.3573 0.30625 -0.35122 0.30463 -0.34636 0.30787 C -0.33646 0.31458 -0.32813 0.32477 -0.31997 0.33449 C -0.30938 0.34722 -0.2941 0.37199 -0.28716 0.38912 C -0.28455 0.3956 -0.28351 0.40278 -0.28178 0.40972 C -0.28091 0.41829 -0.27935 0.42662 -0.279 0.43519 C -0.27882 0.44282 -0.27935 0.4507 -0.27987 0.45833 C -0.28056 0.46482 -0.28108 0.47153 -0.28264 0.47755 C -0.28612 0.49097 -0.29185 0.50486 -0.30087 0.51273 C -0.30348 0.51505 -0.30608 0.51736 -0.30903 0.51898 C -0.31771 0.52338 -0.32344 0.52292 -0.33264 0.52361 C -0.33542 0.52361 -0.36737 0.52361 -0.37622 0.52014 C -0.38438 0.5169 -0.39428 0.50926 -0.4 0.5007 C -0.40469 0.49352 -0.40903 0.48588 -0.41268 0.47755 C -0.41789 0.46551 -0.42257 0.45301 -0.42622 0.44005 C -0.44063 0.39051 -0.43959 0.39491 -0.44358 0.3625 C -0.44237 0.33449 -0.44237 0.30648 -0.43994 0.2787 C -0.43959 0.27477 -0.43681 0.27176 -0.43542 0.26782 C -0.43403 0.26389 -0.43334 0.25949 -0.43178 0.25579 C -0.42865 0.24838 -0.425 0.24329 -0.4191 0.24005 C -0.41337 0.23704 -0.40417 0.23565 -0.3981 0.23403 C -0.39601 0.23333 -0.39393 0.23241 -0.39167 0.23148 C -0.36164 0.25255 -0.38646 0.2338 -0.36077 0.25695 C -0.35695 0.26042 -0.35278 0.2632 -0.34896 0.26667 C -0.34132 0.27361 -0.32848 0.28773 -0.32275 0.29583 C -0.31198 0.31065 -0.30087 0.32523 -0.29185 0.3419 C -0.2849 0.35463 -0.27466 0.37199 -0.26997 0.38681 C -0.26424 0.40463 -0.26198 0.42245 -0.25903 0.4412 C -0.25938 0.44884 -0.25851 0.45695 -0.2599 0.46435 C -0.26025 0.46597 -0.26233 0.46551 -0.26355 0.46551 C -0.27448 0.46482 -0.28542 0.4632 -0.29636 0.46181 C -0.30174 0.45741 -0.30764 0.4537 -0.31268 0.44861 C -0.32327 0.43773 -0.33855 0.41782 -0.34532 0.40255 C -0.35591 0.37917 -0.36094 0.35278 -0.36719 0.32732 C -0.36789 0.31713 -0.3691 0.30718 -0.3691 0.29699 C -0.36875 0.27917 -0.3691 0.26111 -0.36632 0.24375 C -0.36528 0.23773 -0.36129 0.23357 -0.35816 0.22917 C -0.35521 0.225 -0.35191 0.22107 -0.3481 0.21829 C -0.34445 0.21528 -0.34046 0.21343 -0.33629 0.21204 C -0.32275 0.20741 -0.31233 0.2081 -0.2981 0.20718 C -0.27344 0.21088 -0.25851 0.21134 -0.23351 0.22431 C -0.22414 0.22917 -0.2158 0.2375 -0.2073 0.24491 C -0.2 0.25116 -0.19237 0.25718 -0.18629 0.26551 C -0.17952 0.27477 -0.17483 0.28657 -0.1691 0.29699 C -0.14549 0.38565 -0.13907 0.37477 -0.15816 0.48125 C -0.16094 0.49745 -0.1698 0.51065 -0.17639 0.525 C -0.18021 0.53333 -0.17987 0.53264 -0.18455 0.53472 C -0.18264 0.52824 -0.1823 0.5206 -0.179 0.51528 C -0.15487 0.475 -0.13733 0.4588 -0.09896 0.44375 C -0.0408 0.4206 0.01805 0.41829 0.07829 0.41088 C 0.11215 0.41389 0.14635 0.4132 0.18003 0.41945 C 0.21493 0.42593 0.29062 0.4507 0.32812 0.47153 C 0.34218 0.4794 0.35486 0.49097 0.36822 0.5007 C 0.37222 0.51111 0.37916 0.5206 0.38003 0.53218 C 0.38142 0.55046 0.37743 0.56875 0.37465 0.58681 C 0.3743 0.58866 0.37239 0.58982 0.371 0.59051 C 0.36493 0.59306 0.35607 0.59306 0.35 0.59398 C 0.34826 0.59421 0.34635 0.59491 0.34461 0.59537 C 0.3434 0.59398 0.34079 0.59375 0.34097 0.59167 C 0.34184 0.57245 0.34565 0.5537 0.34722 0.53472 C 0.34843 0.5206 0.34843 0.50625 0.34913 0.49213 C 0.34583 0.4713 0.34513 0.44907 0.33906 0.42917 C 0.31805 0.36065 0.2901 0.31782 0.25729 0.25949 C 0.25434 0.25417 0.25138 0.24884 0.24826 0.24375 C 0.24218 0.2338 0.23697 0.22384 0.22829 0.21829 C 0.22239 0.21435 0.21631 0.21134 0.21006 0.20972 C 0.2019 0.20764 0.19375 0.2081 0.18541 0.20718 C 0.17638 0.2088 0.16718 0.20972 0.15815 0.21204 C 0.14965 0.21458 0.14131 0.21875 0.13281 0.22176 C 0.12881 0.22315 0.12482 0.22431 0.121 0.22546 C 0.10763 0.22338 0.09392 0.22431 0.0809 0.21945 C 0.06562 0.21366 0.04027 0.19051 0.02829 0.1757 C 0.01996 0.16574 0.01822 0.16458 0.0118 0.15394 C 0.00572 0.14375 0.0019 0.13472 -0.00539 0.12616 C -0.01511 0.11458 -0.02362 0.1088 -0.03542 0.10185 C -0.04011 0.09907 -0.04497 0.0963 -0.05 0.09445 C -0.05348 0.09329 -0.0573 0.09375 -0.06094 0.09329 C -0.06563 0.09445 -0.07119 0.09352 -0.07535 0.09699 C -0.0816 0.10208 -0.08577 0.11065 -0.0908 0.11759 C -0.09219 0.11945 -0.09341 0.12153 -0.09445 0.12361 C -0.104 0.14445 -0.0974 0.13403 -0.1073 0.15278 C -0.11216 0.16227 -0.11789 0.17107 -0.12275 0.18056 C -0.12587 0.18704 -0.12952 0.19722 -0.13542 0.20116 C -0.13698 0.20232 -0.13907 0.20208 -0.1408 0.20255 C -0.14237 0.20278 -0.14393 0.20324 -0.14549 0.2037 C -0.18282 0.19607 -0.15764 0.20556 -0.19445 0.17708 C -0.21285 0.16273 -0.21077 0.16968 -0.22171 0.15509 C -0.22396 0.15208 -0.22639 0.14907 -0.22813 0.14537 C -0.23021 0.1412 -0.2316 0.13634 -0.23351 0.13218 C -0.24566 0.10718 -0.24584 0.10833 -0.26077 0.08727 C -0.2658 0.08032 -0.26702 0.07824 -0.27362 0.07384 C -0.27535 0.07269 -0.27726 0.07222 -0.279 0.07153 C -0.2915 0.07269 -0.304 0.07315 -0.31632 0.07523 C -0.31945 0.0757 -0.33455 0.08171 -0.33907 0.08357 C -0.33959 0.08449 -0.34046 0.08495 -0.3408 0.08611 C -0.34132 0.0875 -0.34185 0.08912 -0.34185 0.09097 C -0.34185 0.09259 -0.34132 0.09421 -0.3408 0.09583 C -0.33855 0.10278 -0.33594 0.10949 -0.33351 0.11644 C -0.32032 0.15648 -0.3375 0.1169 -0.3073 0.18542 C -0.29827 0.20602 -0.28959 0.22685 -0.279 0.24607 C -0.26858 0.26505 -0.2573 0.28333 -0.24445 0.29954 C -0.22778 0.32037 -0.20521 0.33519 -0.18351 0.34421 C -0.16806 0.3507 -0.15244 0.35671 -0.13629 0.35995 C -0.12066 0.3632 -0.10487 0.3625 -0.08907 0.36366 C -0.07362 0.35648 -0.05782 0.35046 -0.04271 0.3419 C -0.02778 0.33333 -0.01337 0.32315 0.00086 0.31273 C 0.02743 0.29352 0.04062 0.2838 0.06093 0.26065 C 0.0618 0.25972 0.06215 0.25833 0.06284 0.25695 C 0.06493 0.25208 0.06736 0.24745 0.06909 0.24236 C 0.071 0.23727 0.08802 0.18264 0.09548 0.16968 C 0.0993 0.1632 0.10381 0.15695 0.1092 0.15278 C 0.1144 0.14861 0.12065 0.14792 0.12638 0.14537 C 0.15763 0.15116 0.1894 0.15278 0.21996 0.1625 C 0.24913 0.17153 0.27586 0.19028 0.30451 0.20116 C 0.31302 0.2044 0.30868 0.20324 0.31736 0.20486 C 0.31371 0.19838 0.31076 0.1912 0.30642 0.18542 C 0.29913 0.17593 0.29045 0.16875 0.28281 0.15995 C 0.27899 0.15579 0.27482 0.15208 0.27187 0.14676 C 0.26649 0.13681 0.26388 0.12454 0.25815 0.11505 L 0.23003 0.06898 C 0.22326 0.0581 0.2151 0.04074 0.20451 0.03264 C 0.19861 0.02824 0.1927 0.02361 0.18645 0.0206 C 0.15538 0.00532 0.15295 0.00972 0.11736 0.00602 C 0.02621 -0.0037 0.10486 0.00278 0.01371 -0.0037 C -0.00573 -0.00255 -0.02535 -0.0037 -0.04445 0 C -0.05365 0.00162 -0.06216 0.00764 -0.07084 0.01204 C -0.0731 0.0132 -0.09289 0.02477 -0.09636 0.02778 C -0.10296 0.03403 -0.10903 0.04167 -0.11546 0.04838 C -0.11754 0.0507 -0.11997 0.05208 -0.12171 0.05463 C -0.1257 0.05972 -0.12865 0.06644 -0.13264 0.07153 C -0.13629 0.07616 -0.14028 0.08009 -0.14445 0.08357 C -0.15 0.08843 -0.15573 0.09306 -0.16181 0.09699 C -0.1724 0.10394 -0.17778 0.10532 -0.1882 0.10903 C -0.1915 0.10857 -0.19497 0.10926 -0.1981 0.10787 C -0.19948 0.10718 -0.20035 0.10486 -0.20087 0.10301 C -0.20261 0.0956 -0.20244 0.08727 -0.20452 0.08009 C -0.20643 0.07269 -0.20955 0.06597 -0.21268 0.05926 C -0.21303 0.05857 -0.22605 0.03032 -0.23264 0.02431 C -0.24237 0.01528 -0.25122 0.00324 -0.26268 -0.00116 C -0.27691 -0.00694 -0.279 -0.0081 -0.29358 -0.01227 C -0.3 -0.01389 -0.30625 -0.01597 -0.31268 -0.01713 C -0.32761 -0.01968 -0.36615 -0.0213 -0.37622 -0.02176 C -0.38212 -0.02315 -0.38837 -0.02199 -0.39358 -0.02546 C -0.39879 -0.02893 -0.39584 -0.02755 -0.40261 -0.02917 C -0.40382 -0.03079 -0.40521 -0.03218 -0.40625 -0.03403 C -0.40747 -0.03588 -0.40764 -0.03843 -0.40903 -0.04005 C -0.41025 -0.04143 -0.41198 -0.04167 -0.41355 -0.04236 C -0.42518 -0.04051 -0.42344 -0.04259 -0.43542 -0.02546 C -0.43941 -0.01991 -0.44358 -0.01458 -0.44723 -0.00856 C -0.45087 -0.00231 -0.45191 0.00463 -0.45365 0.01204 C -0.4533 0.0162 -0.45452 0.02107 -0.45261 0.02431 C -0.44445 0.0375 -0.43247 0.04607 -0.42448 0.05926 L -0.42084 0.06551 C -0.42049 0.06667 -0.42049 0.06806 -0.41997 0.06898 C -0.41928 0.07014 -0.41823 0.07153 -0.41719 0.07153 L -0.39636 0.07037 C -0.3757 0.06111 -0.40174 0.07361 -0.379 0.05926 C -0.37257 0.05532 -0.3658 0.05185 -0.35903 0.04838 C -0.34167 0.03982 -0.35278 0.04699 -0.33455 0.04005 C -0.3323 0.03912 -0.33021 0.0375 -0.32813 0.03634 C -0.32396 0.03426 -0.32292 0.03403 -0.3191 0.03264 C -0.31563 0.02824 -0.31875 0.03148 -0.31268 0.02778 C -0.30955 0.02593 -0.30695 0.02292 -0.30365 0.02176 L -0.29636 0.01945 C -0.29358 0.01852 -0.2908 0.01782 -0.2882 0.0169 C -0.28507 0.01597 -0.28212 0.01435 -0.279 0.0132 C -0.27778 0.01273 -0.27535 0.01204 -0.27535 0.01204 L -0.2573 0.00718 " pathEditMode="relative" ptsTypes="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7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86715" y="1844824"/>
            <a:ext cx="4277400" cy="284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 smtClean="0"/>
              <a:t>Tutki </a:t>
            </a:r>
            <a:r>
              <a:rPr lang="fi" dirty="0"/>
              <a:t>kirjan kuvia. Miten kuvissa näkyy teknologian kehitys?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4063" y="494366"/>
            <a:ext cx="428322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7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539552" y="1028700"/>
            <a:ext cx="5370900" cy="221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Esihistorian ajan ihmisen käyttämä tekniikka oli vaatimatonta.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217" y="287265"/>
            <a:ext cx="2088232" cy="5878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6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162700" y="764704"/>
            <a:ext cx="68469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Aura Egyptin korkeakulttuurissa helpotti maanmuokkausta ja paransi satoja.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340" y="1844824"/>
            <a:ext cx="6289620" cy="4301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5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Akveduktit antiikin Roomassa olivat esimerkkejä insinööritaidosta.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endParaRPr dirty="0"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24" y="2371874"/>
            <a:ext cx="8741250" cy="2410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2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2654700" cy="216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Keskiajan pyöröaura helpotti maanviljelyä ja paransi satoja.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724" y="1028699"/>
            <a:ext cx="5283948" cy="454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3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3818400" cy="19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Mekaaninen kello keksittiin keskiajan jälkipuoliskolla.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112" y="332656"/>
            <a:ext cx="2808312" cy="5903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5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573924" y="1028700"/>
            <a:ext cx="1981851" cy="301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Valtamerialus mahdollisti löytöretket</a:t>
            </a:r>
            <a:r>
              <a:rPr lang="fi" sz="1800" b="0" dirty="0"/>
              <a:t>.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676" y="991400"/>
            <a:ext cx="6077355" cy="4578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8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85797" y="836712"/>
            <a:ext cx="7772400" cy="604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sz="2000" b="0" dirty="0">
                <a:latin typeface="+mn-lt"/>
              </a:rPr>
              <a:t>Raudanvalmistuksen tehostuminen ja höyryvoima olivat teollistumisen</a:t>
            </a:r>
            <a:r>
              <a:rPr lang="fi" sz="2000" dirty="0">
                <a:latin typeface="+mn-lt"/>
              </a:rPr>
              <a:t> </a:t>
            </a:r>
            <a:r>
              <a:rPr lang="fi" sz="2000" b="0" dirty="0">
                <a:latin typeface="+mn-lt"/>
              </a:rPr>
              <a:t>keskeisiä taustatekijöitä</a:t>
            </a:r>
            <a:r>
              <a:rPr lang="fi" sz="1800" b="0" dirty="0"/>
              <a:t>.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199" y="1795550"/>
            <a:ext cx="6471597" cy="3787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C69D417-8C22-437C-8803-F9A9448B1813}">
  <ds:schemaRefs>
    <ds:schemaRef ds:uri="http://schemas.microsoft.com/office/2006/metadata/properties"/>
    <ds:schemaRef ds:uri="4FD2DD6E-41AC-4D3A-A8B5-1111DEEF208D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9112</TotalTime>
  <Words>95</Words>
  <Application>Microsoft Office PowerPoint</Application>
  <PresentationFormat>Näytössä katseltava diaesitys (4:3)</PresentationFormat>
  <Paragraphs>17</Paragraphs>
  <Slides>14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MS PGothic</vt:lpstr>
      <vt:lpstr>MS PGothic</vt:lpstr>
      <vt:lpstr>Geneva</vt:lpstr>
      <vt:lpstr>Lucida Grande</vt:lpstr>
      <vt:lpstr>Verdana</vt:lpstr>
      <vt:lpstr>Blank Presentation</vt:lpstr>
      <vt:lpstr>PowerPoint-esitys</vt:lpstr>
      <vt:lpstr>Tutki kirjan kuvia. Miten kuvissa näkyy teknologian kehitys?</vt:lpstr>
      <vt:lpstr>Esihistorian ajan ihmisen käyttämä tekniikka oli vaatimatonta.</vt:lpstr>
      <vt:lpstr>Aura Egyptin korkeakulttuurissa helpotti maanmuokkausta ja paransi satoja.</vt:lpstr>
      <vt:lpstr>Akveduktit antiikin Roomassa olivat esimerkkejä insinööritaidosta. </vt:lpstr>
      <vt:lpstr>Keskiajan pyöröaura helpotti maanviljelyä ja paransi satoja.</vt:lpstr>
      <vt:lpstr>Mekaaninen kello keksittiin keskiajan jälkipuoliskolla.</vt:lpstr>
      <vt:lpstr>Valtamerialus mahdollisti löytöretket.</vt:lpstr>
      <vt:lpstr>Raudanvalmistuksen tehostuminen ja höyryvoima olivat teollistumisen keskeisiä taustatekijöitä.</vt:lpstr>
      <vt:lpstr>Rauta ja höyry - ja niiden sovellus 1800-luvun höyrylaiva - nopeuttivat liikkumista.</vt:lpstr>
      <vt:lpstr>Rauta-arkkitehtuuri mahdollisti modernin rakentamisen 1800-luvulla.</vt:lpstr>
      <vt:lpstr>Lentokone nopeutti matkustamista 1900-luvulla.</vt:lpstr>
      <vt:lpstr>Mikroprosessori - tietotekniikka pienessä koossa</vt:lpstr>
      <vt:lpstr>Maailma tänään</vt:lpstr>
    </vt:vector>
  </TitlesOfParts>
  <Company>Venla Koski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Oppilas</cp:lastModifiedBy>
  <cp:revision>50</cp:revision>
  <dcterms:created xsi:type="dcterms:W3CDTF">2010-04-19T08:09:13Z</dcterms:created>
  <dcterms:modified xsi:type="dcterms:W3CDTF">2016-12-16T11:37:36Z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