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BBC1A-BCE1-43B1-8654-C66B16EE24BC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72BF8-A802-4BDE-B473-C4D91E87BFB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7676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8293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718853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3AFD7-F54D-4646-A055-A6BD0D7BF6FD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5E942-EFBF-425B-9877-610F51AC2D67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/>
              <a:buNone/>
            </a:pPr>
            <a:endParaRPr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Muurien suojassa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Euroopan suurimmat kaupungit keskiajalla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b="1" dirty="0" smtClean="0"/>
              <a:t>Tehtävä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fi-FI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 smtClean="0"/>
              <a:t>Tutustu </a:t>
            </a:r>
            <a:r>
              <a:rPr lang="fi-FI" dirty="0"/>
              <a:t>oheiseen taulukkoon.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a) Mitä huomioita voit taulukosta tehdä?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b) Mitkä tekijät selittävät muutoksia?</a:t>
            </a: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3" name="Shape 10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728662" y="1362075"/>
            <a:ext cx="7686675" cy="4133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Euroopan suurimmat kaupungit keskiajalla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Näytössä katseltava diaesitys (4:3)</PresentationFormat>
  <Paragraphs>12</Paragraphs>
  <Slides>3</Slides>
  <Notes>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Dia 1</vt:lpstr>
      <vt:lpstr>Euroopan suurimmat kaupungit keskiajalla</vt:lpstr>
      <vt:lpstr>Euroopan suurimmat kaupungit keskiajalla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Toni Uusimäki</dc:creator>
  <cp:lastModifiedBy>Toni Uusimäki</cp:lastModifiedBy>
  <cp:revision>1</cp:revision>
  <dcterms:created xsi:type="dcterms:W3CDTF">2018-11-28T10:15:18Z</dcterms:created>
  <dcterms:modified xsi:type="dcterms:W3CDTF">2018-11-28T10:15:45Z</dcterms:modified>
</cp:coreProperties>
</file>