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60" r:id="rId7"/>
    <p:sldId id="261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48564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rgbClr val="FFFFFF"/>
                </a:solidFill>
                <a:latin typeface="Verdana" pitchFamily="34" charset="0"/>
              </a:rPr>
              <a:t>Forum 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08129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Aloitus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Mitä historia on?</a:t>
            </a:r>
            <a:endParaRPr lang="fi" sz="2400" b="1" i="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historian aikakausista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-FI" b="1" dirty="0"/>
              <a:t>Tehtävä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endParaRPr lang="fi-FI" dirty="0" smtClean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-FI" dirty="0" smtClean="0"/>
              <a:t>1. Ajoita </a:t>
            </a:r>
            <a:r>
              <a:rPr lang="fi-FI" dirty="0"/>
              <a:t>alla olevat historian aikakaudet.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-FI" dirty="0" smtClean="0"/>
              <a:t>2. Etsi </a:t>
            </a:r>
            <a:r>
              <a:rPr lang="fi-FI" dirty="0"/>
              <a:t>kuhunkin aikakauteen kolme merkittävää tapahtumaa.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endParaRPr lang="fi-FI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-FI" dirty="0"/>
              <a:t>Jos teet tehtävän verkossa, niin etsi netistä ilmainen aikajanaohjelma (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timeline</a:t>
            </a:r>
            <a:r>
              <a:rPr lang="fi-FI" dirty="0"/>
              <a:t>) ja tee tehtävä aikajanalle.</a:t>
            </a:r>
            <a:endParaRPr lang="fi-FI" i="1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historian aikakausista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Aikakaudet</a:t>
            </a:r>
          </a:p>
          <a:p>
            <a:r>
              <a:rPr lang="fi-FI" dirty="0"/>
              <a:t>esihistoria</a:t>
            </a:r>
          </a:p>
          <a:p>
            <a:r>
              <a:rPr lang="fi-FI" dirty="0"/>
              <a:t>vanha aika</a:t>
            </a:r>
          </a:p>
          <a:p>
            <a:r>
              <a:rPr lang="fi-FI" dirty="0"/>
              <a:t>keskiaika</a:t>
            </a:r>
          </a:p>
          <a:p>
            <a:r>
              <a:rPr lang="fi-FI" dirty="0"/>
              <a:t>uusi aika</a:t>
            </a:r>
          </a:p>
          <a:p>
            <a:r>
              <a:rPr lang="fi-FI" dirty="0"/>
              <a:t>uusin aika</a:t>
            </a:r>
          </a:p>
          <a:p>
            <a:r>
              <a:rPr lang="fi-FI" smtClean="0"/>
              <a:t>nykyaika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06031995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4FD2DD6E-41AC-4D3A-A8B5-1111DEEF208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9094</TotalTime>
  <Words>59</Words>
  <Application>Microsoft Office PowerPoint</Application>
  <PresentationFormat>Näytössä katseltava diaesitys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Blank Presentation</vt:lpstr>
      <vt:lpstr>Dia 1</vt:lpstr>
      <vt:lpstr>Tehtävä historian aikakausista</vt:lpstr>
      <vt:lpstr>Tehtävä historian aikakausista</vt:lpstr>
    </vt:vector>
  </TitlesOfParts>
  <Company>Venla Koski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Opettajan aineisto</dc:title>
  <dc:creator>Venla Koski</dc:creator>
  <cp:lastModifiedBy>Toni Uusimäki</cp:lastModifiedBy>
  <cp:revision>50</cp:revision>
  <dcterms:created xsi:type="dcterms:W3CDTF">2010-04-19T08:09:13Z</dcterms:created>
  <dcterms:modified xsi:type="dcterms:W3CDTF">2018-09-27T10:47:46Z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