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embeddedFontLst>
    <p:embeddedFont>
      <p:font typeface="Verdana" pitchFamily="34" charset="0"/>
      <p:regular r:id="rId4"/>
      <p:bold r:id="rId5"/>
      <p:italic r:id="rId6"/>
      <p:boldItalic r:id="rId7"/>
    </p:embeddedFont>
    <p:embeddedFont>
      <p:font typeface="Merriweather Sans" charset="0"/>
      <p:italic r:id="rId8"/>
      <p:boldItalic r:id="rId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-174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viewProps" Target="viewProps.xml"/><Relationship Id="rId5" Type="http://schemas.openxmlformats.org/officeDocument/2006/relationships/font" Target="fonts/font2.fntdata"/><Relationship Id="rId10" Type="http://schemas.openxmlformats.org/officeDocument/2006/relationships/presProps" Target="presProps.xml"/><Relationship Id="rId4" Type="http://schemas.openxmlformats.org/officeDocument/2006/relationships/font" Target="fonts/font1.fntdata"/><Relationship Id="rId9" Type="http://schemas.openxmlformats.org/officeDocument/2006/relationships/font" Target="fonts/font6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r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345333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xmlns="" val="38610828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SzPct val="25000"/>
                <a:buNone/>
              </a:p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2">
            <a:alphaModFix/>
          </a:blip>
          <a:srcRect/>
          <a:stretch/>
        </p:blipFill>
        <p:spPr>
          <a:xfrm>
            <a:off x="-12000" y="-9000"/>
            <a:ext cx="9167999" cy="6876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Forum I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iede.fi/artikkeli/jutut/artikkelit/zheng_he_oli_kiinan_kolumbus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Kiinalaiset tutkimusmatkailijat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fi-FI" dirty="0" smtClean="0"/>
              <a:t>Lue </a:t>
            </a:r>
            <a:r>
              <a:rPr lang="fi-FI" dirty="0"/>
              <a:t>Tiede-lehden artikkeli kiinalaisten löytöretkistä.</a:t>
            </a: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r>
              <a:rPr lang="fi-FI" u="sng" dirty="0">
                <a:solidFill>
                  <a:schemeClr val="hlink"/>
                </a:solidFill>
                <a:hlinkClick r:id="rId3"/>
              </a:rPr>
              <a:t>http://www.tiede.fi/artikkeli/jutut/artikkelit/zheng_he_oli_kiinan_kolumbus</a:t>
            </a:r>
          </a:p>
          <a:p>
            <a:pPr marL="0" marR="0" lvl="0" indent="0" algn="l" rtl="0">
              <a:spcBef>
                <a:spcPts val="400"/>
              </a:spcBef>
              <a:spcAft>
                <a:spcPts val="0"/>
              </a:spcAft>
              <a:buNone/>
            </a:pPr>
            <a:endParaRPr dirty="0"/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r>
              <a:rPr lang="fi-FI" b="1" dirty="0"/>
              <a:t>Tehtävät</a:t>
            </a: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r>
              <a:rPr lang="fi-FI" dirty="0"/>
              <a:t>a) Miksi kiinalaiset tekivät löytöretkiä?</a:t>
            </a: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r>
              <a:rPr lang="fi-FI" dirty="0"/>
              <a:t>b) Mitä tietoja artikkeli antaa kiinalaisten tekniikasta </a:t>
            </a:r>
            <a:r>
              <a:rPr lang="fi-FI" dirty="0" smtClean="0"/>
              <a:t>ja resursseista</a:t>
            </a:r>
            <a:r>
              <a:rPr lang="fi-FI" dirty="0"/>
              <a:t>?</a:t>
            </a: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r>
              <a:rPr lang="fi-FI" dirty="0"/>
              <a:t>c) Miksi kiinalaiset lopettivat löytöretket?</a:t>
            </a:r>
          </a:p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r>
              <a:rPr lang="fi-FI" dirty="0"/>
              <a:t>d) Pohdi, miksi näiden löytöretkien merkitystä on alettu korostaa 2000-luvulla.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50</Words>
  <Application>Microsoft Office PowerPoint</Application>
  <PresentationFormat>Näytössä katseltava diaesitys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Verdana</vt:lpstr>
      <vt:lpstr>Merriweather Sans</vt:lpstr>
      <vt:lpstr>Blank Presentation</vt:lpstr>
      <vt:lpstr>Kiinalaiset tutkimusmatkailijat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Pelkonen Markku</dc:creator>
  <cp:lastModifiedBy>Toni Uusimäki</cp:lastModifiedBy>
  <cp:revision>4</cp:revision>
  <dcterms:modified xsi:type="dcterms:W3CDTF">2017-09-01T09:09:44Z</dcterms:modified>
</cp:coreProperties>
</file>