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57" r:id="rId2"/>
    <p:sldId id="277" r:id="rId3"/>
    <p:sldId id="285" r:id="rId4"/>
    <p:sldId id="258" r:id="rId5"/>
    <p:sldId id="259" r:id="rId6"/>
    <p:sldId id="286" r:id="rId7"/>
    <p:sldId id="260" r:id="rId8"/>
    <p:sldId id="262" r:id="rId9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BA8CAF-0A13-4080-A2E6-AF570995CBA0}" v="5" dt="2026-09-02T07:37:09.704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15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474" y="7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Toni Uusimäki" userId="93a7c3ca-530a-4b39-b423-47f07994a125" providerId="ADAL" clId="{C501A716-4D4B-4C0D-A8D4-2F80AD82C20C}"/>
    <pc:docChg chg="modSld">
      <pc:chgData name="Toni Uusimäki" userId="93a7c3ca-530a-4b39-b423-47f07994a125" providerId="ADAL" clId="{C501A716-4D4B-4C0D-A8D4-2F80AD82C20C}" dt="2026-09-02T07:37:09.702" v="4" actId="1076"/>
      <pc:docMkLst>
        <pc:docMk/>
      </pc:docMkLst>
      <pc:sldChg chg="modSp">
        <pc:chgData name="Toni Uusimäki" userId="93a7c3ca-530a-4b39-b423-47f07994a125" providerId="ADAL" clId="{C501A716-4D4B-4C0D-A8D4-2F80AD82C20C}" dt="2026-09-02T07:23:58.103" v="2" actId="14100"/>
        <pc:sldMkLst>
          <pc:docMk/>
          <pc:sldMk cId="3288613456" sldId="285"/>
        </pc:sldMkLst>
        <pc:spChg chg="mod">
          <ac:chgData name="Toni Uusimäki" userId="93a7c3ca-530a-4b39-b423-47f07994a125" providerId="ADAL" clId="{C501A716-4D4B-4C0D-A8D4-2F80AD82C20C}" dt="2026-09-02T07:23:58.103" v="2" actId="14100"/>
          <ac:spMkLst>
            <pc:docMk/>
            <pc:sldMk cId="3288613456" sldId="285"/>
            <ac:spMk id="2055" creationId="{00000000-0000-0000-0000-000000000000}"/>
          </ac:spMkLst>
        </pc:spChg>
        <pc:spChg chg="mod">
          <ac:chgData name="Toni Uusimäki" userId="93a7c3ca-530a-4b39-b423-47f07994a125" providerId="ADAL" clId="{C501A716-4D4B-4C0D-A8D4-2F80AD82C20C}" dt="2026-09-02T07:23:58.103" v="2" actId="14100"/>
          <ac:spMkLst>
            <pc:docMk/>
            <pc:sldMk cId="3288613456" sldId="285"/>
            <ac:spMk id="2072" creationId="{00000000-0000-0000-0000-000000000000}"/>
          </ac:spMkLst>
        </pc:spChg>
        <pc:grpChg chg="mod">
          <ac:chgData name="Toni Uusimäki" userId="93a7c3ca-530a-4b39-b423-47f07994a125" providerId="ADAL" clId="{C501A716-4D4B-4C0D-A8D4-2F80AD82C20C}" dt="2026-09-02T07:23:58.103" v="2" actId="14100"/>
          <ac:grpSpMkLst>
            <pc:docMk/>
            <pc:sldMk cId="3288613456" sldId="285"/>
            <ac:grpSpMk id="2073" creationId="{00000000-0000-0000-0000-000000000000}"/>
          </ac:grpSpMkLst>
        </pc:grpChg>
      </pc:sldChg>
      <pc:sldChg chg="modSp">
        <pc:chgData name="Toni Uusimäki" userId="93a7c3ca-530a-4b39-b423-47f07994a125" providerId="ADAL" clId="{C501A716-4D4B-4C0D-A8D4-2F80AD82C20C}" dt="2026-09-02T07:37:09.702" v="4" actId="1076"/>
        <pc:sldMkLst>
          <pc:docMk/>
          <pc:sldMk cId="2304157364" sldId="286"/>
        </pc:sldMkLst>
        <pc:spChg chg="mod">
          <ac:chgData name="Toni Uusimäki" userId="93a7c3ca-530a-4b39-b423-47f07994a125" providerId="ADAL" clId="{C501A716-4D4B-4C0D-A8D4-2F80AD82C20C}" dt="2026-09-02T07:37:09.702" v="4" actId="1076"/>
          <ac:spMkLst>
            <pc:docMk/>
            <pc:sldMk cId="2304157364" sldId="286"/>
            <ac:spMk id="2065" creationId="{00000000-0000-0000-0000-000000000000}"/>
          </ac:spMkLst>
        </pc:spChg>
        <pc:spChg chg="mod">
          <ac:chgData name="Toni Uusimäki" userId="93a7c3ca-530a-4b39-b423-47f07994a125" providerId="ADAL" clId="{C501A716-4D4B-4C0D-A8D4-2F80AD82C20C}" dt="2026-09-02T07:37:09.702" v="4" actId="1076"/>
          <ac:spMkLst>
            <pc:docMk/>
            <pc:sldMk cId="2304157364" sldId="286"/>
            <ac:spMk id="2067" creationId="{00000000-0000-0000-0000-000000000000}"/>
          </ac:spMkLst>
        </pc:spChg>
        <pc:spChg chg="mod">
          <ac:chgData name="Toni Uusimäki" userId="93a7c3ca-530a-4b39-b423-47f07994a125" providerId="ADAL" clId="{C501A716-4D4B-4C0D-A8D4-2F80AD82C20C}" dt="2026-09-02T07:37:09.702" v="4" actId="1076"/>
          <ac:spMkLst>
            <pc:docMk/>
            <pc:sldMk cId="2304157364" sldId="286"/>
            <ac:spMk id="2070" creationId="{00000000-0000-0000-0000-000000000000}"/>
          </ac:spMkLst>
        </pc:spChg>
        <pc:grpChg chg="mod">
          <ac:chgData name="Toni Uusimäki" userId="93a7c3ca-530a-4b39-b423-47f07994a125" providerId="ADAL" clId="{C501A716-4D4B-4C0D-A8D4-2F80AD82C20C}" dt="2026-09-02T07:37:09.702" v="4" actId="1076"/>
          <ac:grpSpMkLst>
            <pc:docMk/>
            <pc:sldMk cId="2304157364" sldId="286"/>
            <ac:grpSpMk id="2071" creationId="{00000000-0000-0000-0000-000000000000}"/>
          </ac:grpSpMkLst>
        </pc:grpChg>
        <pc:picChg chg="mod">
          <ac:chgData name="Toni Uusimäki" userId="93a7c3ca-530a-4b39-b423-47f07994a125" providerId="ADAL" clId="{C501A716-4D4B-4C0D-A8D4-2F80AD82C20C}" dt="2026-09-02T07:37:09.702" v="4" actId="1076"/>
          <ac:picMkLst>
            <pc:docMk/>
            <pc:sldMk cId="2304157364" sldId="286"/>
            <ac:picMk id="2066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E75252E-B423-4937-BE95-ED86180C2987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BBE8E-2722-4F1D-999D-6E87A5C8FFE5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50002286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BE6F5-08D5-4CB5-9800-36DEAAC0FCED}" type="slidenum">
              <a:rPr lang="fi-FI" altLang="fi-FI"/>
              <a:pPr/>
              <a:t>2</a:t>
            </a:fld>
            <a:endParaRPr lang="fi-FI" altLang="fi-FI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0841763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BE6F5-08D5-4CB5-9800-36DEAAC0FCED}" type="slidenum">
              <a:rPr lang="fi-FI" altLang="fi-FI"/>
              <a:pPr/>
              <a:t>3</a:t>
            </a:fld>
            <a:endParaRPr lang="fi-FI" altLang="fi-FI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51013825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BE6F5-08D5-4CB5-9800-36DEAAC0FCED}" type="slidenum">
              <a:rPr lang="fi-FI" altLang="fi-FI"/>
              <a:pPr/>
              <a:t>4</a:t>
            </a:fld>
            <a:endParaRPr lang="fi-FI" altLang="fi-FI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37084176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BE6F5-08D5-4CB5-9800-36DEAAC0FCED}" type="slidenum">
              <a:rPr lang="fi-FI" altLang="fi-FI"/>
              <a:pPr/>
              <a:t>5</a:t>
            </a:fld>
            <a:endParaRPr lang="fi-FI" altLang="fi-FI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18357245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BE6F5-08D5-4CB5-9800-36DEAAC0FCED}" type="slidenum">
              <a:rPr lang="fi-FI" altLang="fi-FI"/>
              <a:pPr/>
              <a:t>6</a:t>
            </a:fld>
            <a:endParaRPr lang="fi-FI" altLang="fi-FI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91395897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BE6F5-08D5-4CB5-9800-36DEAAC0FCED}" type="slidenum">
              <a:rPr lang="fi-FI" altLang="fi-FI"/>
              <a:pPr/>
              <a:t>7</a:t>
            </a:fld>
            <a:endParaRPr lang="fi-FI" altLang="fi-FI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70630459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6C5BE6F5-08D5-4CB5-9800-36DEAAC0FCED}" type="slidenum">
              <a:rPr lang="fi-FI" altLang="fi-FI"/>
              <a:pPr/>
              <a:t>8</a:t>
            </a:fld>
            <a:endParaRPr lang="fi-FI" altLang="fi-FI"/>
          </a:p>
        </p:txBody>
      </p:sp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692607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Alaotsikko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01066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533451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8302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594910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8" name="Alatunnisteen paikkamerk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135339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660998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3" name="Alatunnisteen paikkamerk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20375461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tsiko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Sisällön paikkamerkki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8968501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tsiko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perustyyl. napsautt.</a:t>
            </a:r>
          </a:p>
        </p:txBody>
      </p:sp>
      <p:sp>
        <p:nvSpPr>
          <p:cNvPr id="3" name="Kuvan paikkamerkki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748842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41077365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Pystysuoran tekstin paikkamerkki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89896406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isällön paikkamerkki 1"/>
          <p:cNvSpPr>
            <a:spLocks noGrp="1"/>
          </p:cNvSpPr>
          <p:nvPr>
            <p:ph/>
          </p:nvPr>
        </p:nvSpPr>
        <p:spPr>
          <a:xfrm>
            <a:off x="609600" y="274639"/>
            <a:ext cx="10972800" cy="5851525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3" name="Päivämäärän paikkamerkki 2"/>
          <p:cNvSpPr>
            <a:spLocks noGrp="1"/>
          </p:cNvSpPr>
          <p:nvPr>
            <p:ph type="dt" sz="half" idx="10"/>
          </p:nvPr>
        </p:nvSpPr>
        <p:spPr>
          <a:xfrm>
            <a:off x="609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4" name="Alatunnisteen paikkamerkki 3"/>
          <p:cNvSpPr>
            <a:spLocks noGrp="1"/>
          </p:cNvSpPr>
          <p:nvPr>
            <p:ph type="ftr" sz="quarter" idx="11"/>
          </p:nvPr>
        </p:nvSpPr>
        <p:spPr>
          <a:xfrm>
            <a:off x="4165600" y="6245225"/>
            <a:ext cx="3860800" cy="476250"/>
          </a:xfrm>
        </p:spPr>
        <p:txBody>
          <a:bodyPr/>
          <a:lstStyle>
            <a:lvl1pPr>
              <a:defRPr/>
            </a:lvl1pPr>
          </a:lstStyle>
          <a:p>
            <a:endParaRPr lang="fi-FI" altLang="fi-FI"/>
          </a:p>
        </p:txBody>
      </p:sp>
      <p:sp>
        <p:nvSpPr>
          <p:cNvPr id="5" name="Dian numeron paikkamerkki 4"/>
          <p:cNvSpPr>
            <a:spLocks noGrp="1"/>
          </p:cNvSpPr>
          <p:nvPr>
            <p:ph type="sldNum" sz="quarter" idx="12"/>
          </p:nvPr>
        </p:nvSpPr>
        <p:spPr>
          <a:xfrm>
            <a:off x="8737600" y="6245225"/>
            <a:ext cx="2844800" cy="476250"/>
          </a:xfrm>
        </p:spPr>
        <p:txBody>
          <a:bodyPr/>
          <a:lstStyle>
            <a:lvl1pPr>
              <a:defRPr/>
            </a:lvl1pPr>
          </a:lstStyle>
          <a:p>
            <a:fld id="{70305AB5-6DC4-4D9D-B89F-46E8C7F6B8BC}" type="slidenum">
              <a:rPr lang="fi-FI" altLang="fi-FI"/>
              <a:pPr/>
              <a:t>‹#›</a:t>
            </a:fld>
            <a:endParaRPr lang="fi-FI" altLang="fi-FI"/>
          </a:p>
        </p:txBody>
      </p:sp>
    </p:spTree>
    <p:extLst>
      <p:ext uri="{BB962C8B-B14F-4D97-AF65-F5344CB8AC3E}">
        <p14:creationId xmlns:p14="http://schemas.microsoft.com/office/powerpoint/2010/main" val="2376421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perustyyl. napsautt.</a:t>
            </a:r>
          </a:p>
        </p:txBody>
      </p:sp>
      <p:sp>
        <p:nvSpPr>
          <p:cNvPr id="3" name="Tekstin paikkamerkki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5899419-AD69-47DA-93E3-905F9811052B}" type="datetimeFigureOut">
              <a:rPr lang="fi-FI" smtClean="0"/>
              <a:pPr/>
              <a:t>2.9.2026</a:t>
            </a:fld>
            <a:endParaRPr lang="fi-FI"/>
          </a:p>
        </p:txBody>
      </p:sp>
      <p:sp>
        <p:nvSpPr>
          <p:cNvPr id="5" name="Alatunnisteen paikkamerkki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859939-8344-4411-A362-8615FC683808}" type="slidenum">
              <a:rPr lang="fi-FI" smtClean="0"/>
              <a:pPr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936975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peda.net/kauhava/lukiokoulutus/kauhavanlukio" TargetMode="External"/><Relationship Id="rId7" Type="http://schemas.openxmlformats.org/officeDocument/2006/relationships/image" Target="../media/image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etunimi.sukunimi@edukauhava.fi" TargetMode="External"/><Relationship Id="rId5" Type="http://schemas.openxmlformats.org/officeDocument/2006/relationships/hyperlink" Target="https://www.facebook.com/Kauhavanlukio/" TargetMode="External"/><Relationship Id="rId4" Type="http://schemas.openxmlformats.org/officeDocument/2006/relationships/hyperlink" Target="https://kauhava.inschool.fi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34" name="Text Box 14"/>
          <p:cNvSpPr txBox="1">
            <a:spLocks noChangeArrowheads="1"/>
          </p:cNvSpPr>
          <p:nvPr/>
        </p:nvSpPr>
        <p:spPr bwMode="auto">
          <a:xfrm>
            <a:off x="1524000" y="4278313"/>
            <a:ext cx="9144000" cy="6413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i-FI" altLang="fi-FI" sz="3600" dirty="0">
                <a:solidFill>
                  <a:srgbClr val="1C1C1C"/>
                </a:solidFill>
                <a:latin typeface="Franklin Gothic Demi" panose="020B0703020102020204" pitchFamily="34" charset="0"/>
              </a:rPr>
              <a:t>Vanhempainilta 2.9.2026</a:t>
            </a:r>
          </a:p>
        </p:txBody>
      </p:sp>
      <p:sp>
        <p:nvSpPr>
          <p:cNvPr id="5135" name="Text Box 15"/>
          <p:cNvSpPr txBox="1">
            <a:spLocks noChangeArrowheads="1"/>
          </p:cNvSpPr>
          <p:nvPr/>
        </p:nvSpPr>
        <p:spPr bwMode="auto">
          <a:xfrm>
            <a:off x="1524000" y="5141913"/>
            <a:ext cx="9144000" cy="5191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lang="fi-FI" altLang="fi-FI" sz="2800" b="1" dirty="0">
                <a:solidFill>
                  <a:srgbClr val="4D4D4D"/>
                </a:solidFill>
                <a:latin typeface="Franklin Gothic Book" panose="020B0503020102020204" pitchFamily="34" charset="0"/>
              </a:rPr>
              <a:t>Toni Uusimäki, rehtori</a:t>
            </a:r>
          </a:p>
        </p:txBody>
      </p:sp>
      <p:pic>
        <p:nvPicPr>
          <p:cNvPr id="5141" name="Picture 21" descr="betalogo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52800" y="1258888"/>
            <a:ext cx="5486400" cy="2474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151" name="Group 31"/>
          <p:cNvGrpSpPr>
            <a:grpSpLocks/>
          </p:cNvGrpSpPr>
          <p:nvPr/>
        </p:nvGrpSpPr>
        <p:grpSpPr bwMode="auto">
          <a:xfrm>
            <a:off x="1524000" y="6296026"/>
            <a:ext cx="9144000" cy="561975"/>
            <a:chOff x="0" y="3966"/>
            <a:chExt cx="5760" cy="354"/>
          </a:xfrm>
        </p:grpSpPr>
        <p:sp>
          <p:nvSpPr>
            <p:cNvPr id="5146" name="Rectangle 26"/>
            <p:cNvSpPr>
              <a:spLocks noChangeArrowheads="1"/>
            </p:cNvSpPr>
            <p:nvPr/>
          </p:nvSpPr>
          <p:spPr bwMode="auto">
            <a:xfrm>
              <a:off x="0" y="3966"/>
              <a:ext cx="5760" cy="35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5147" name="Rectangle 27"/>
            <p:cNvSpPr>
              <a:spLocks noChangeArrowheads="1"/>
            </p:cNvSpPr>
            <p:nvPr/>
          </p:nvSpPr>
          <p:spPr bwMode="auto">
            <a:xfrm>
              <a:off x="0" y="3966"/>
              <a:ext cx="5760" cy="14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5149" name="Text Box 29"/>
            <p:cNvSpPr txBox="1">
              <a:spLocks noChangeArrowheads="1"/>
            </p:cNvSpPr>
            <p:nvPr/>
          </p:nvSpPr>
          <p:spPr bwMode="auto">
            <a:xfrm>
              <a:off x="2880" y="3973"/>
              <a:ext cx="20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i-FI" altLang="fi-FI" sz="1400">
                  <a:solidFill>
                    <a:srgbClr val="292929"/>
                  </a:solidFill>
                  <a:latin typeface="Franklin Gothic Heavy" panose="020B0903020102020204" pitchFamily="34" charset="0"/>
                </a:rPr>
                <a:t>Lakeuksilta komiasti maailmalle!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4931703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5"/>
          <p:cNvGrpSpPr>
            <a:grpSpLocks/>
          </p:cNvGrpSpPr>
          <p:nvPr/>
        </p:nvGrpSpPr>
        <p:grpSpPr bwMode="auto">
          <a:xfrm>
            <a:off x="1491049" y="2"/>
            <a:ext cx="9176951" cy="1383956"/>
            <a:chOff x="0" y="0"/>
            <a:chExt cx="5760" cy="958"/>
          </a:xfrm>
        </p:grpSpPr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5760" cy="907"/>
            </a:xfrm>
            <a:prstGeom prst="rect">
              <a:avLst/>
            </a:prstGeom>
            <a:solidFill>
              <a:srgbClr val="B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97000" dir="16200000" sy="-100000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0" y="935"/>
              <a:ext cx="5760" cy="23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15877" y="1571541"/>
            <a:ext cx="6872287" cy="76028"/>
          </a:xfrm>
        </p:spPr>
        <p:txBody>
          <a:bodyPr>
            <a:normAutofit fontScale="25000" lnSpcReduction="20000"/>
          </a:bodyPr>
          <a:lstStyle/>
          <a:p>
            <a:pPr algn="l"/>
            <a:endParaRPr lang="fi-FI" altLang="fi-FI" sz="2800" dirty="0">
              <a:solidFill>
                <a:srgbClr val="1C1C1C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5188" y="260351"/>
            <a:ext cx="7772400" cy="1008063"/>
          </a:xfrm>
        </p:spPr>
        <p:txBody>
          <a:bodyPr anchor="ctr"/>
          <a:lstStyle/>
          <a:p>
            <a:r>
              <a:rPr lang="fi-FI" altLang="fi-FI" sz="4400" dirty="0">
                <a:solidFill>
                  <a:schemeClr val="bg1"/>
                </a:solidFill>
                <a:latin typeface="Franklin Gothic Demi" panose="020B0703020102020204" pitchFamily="34" charset="0"/>
              </a:rPr>
              <a:t>VANHEMPAINILLAN OHJELMA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515762" y="1383957"/>
            <a:ext cx="9144000" cy="446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</a:pPr>
            <a:endParaRPr lang="fi-FI" altLang="fi-FI" dirty="0"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Klo 18.00 – 18.05 Tervetuloa, rehtori Toni Uusimäki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Klo 18.05 -18.20 Lukion opettajat ja opiskeluhuoltoryhmä esittäytyvät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Klo 18.20-18.40 Kauhavan lukio tänään, tiedottamiskäytännöt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Klo 18.40-19.40 Lukion ykkösten ryhmänohjaajien esitykset lukion käytänteistä. Ryhmänohjaajat ovat 26A/Saara Seppänen/</a:t>
            </a:r>
            <a:r>
              <a:rPr lang="fi-FI" altLang="fi-FI" dirty="0" err="1">
                <a:latin typeface="Verdana" panose="020B0604030504040204" pitchFamily="34" charset="0"/>
              </a:rPr>
              <a:t>opt</a:t>
            </a:r>
            <a:r>
              <a:rPr lang="fi-FI" altLang="fi-FI" dirty="0">
                <a:latin typeface="Verdana" panose="020B0604030504040204" pitchFamily="34" charset="0"/>
              </a:rPr>
              <a:t> A220 ja  26B/Kirsi Koivumäki/auditorio. He vastaavat luonnollisesti lukiota koskeviin kysymyksiin.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</a:pPr>
            <a:endParaRPr lang="fi-FI" altLang="fi-FI" dirty="0">
              <a:latin typeface="Verdana" panose="020B0604030504040204" pitchFamily="34" charset="0"/>
            </a:endParaRPr>
          </a:p>
        </p:txBody>
      </p:sp>
      <p:grpSp>
        <p:nvGrpSpPr>
          <p:cNvPr id="3" name="Group 23"/>
          <p:cNvGrpSpPr>
            <a:grpSpLocks/>
          </p:cNvGrpSpPr>
          <p:nvPr/>
        </p:nvGrpSpPr>
        <p:grpSpPr bwMode="auto">
          <a:xfrm>
            <a:off x="1524000" y="6115050"/>
            <a:ext cx="9144000" cy="742950"/>
            <a:chOff x="0" y="3853"/>
            <a:chExt cx="5760" cy="468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0" y="3967"/>
              <a:ext cx="5760" cy="35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0" y="3967"/>
              <a:ext cx="5760" cy="14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pic>
          <p:nvPicPr>
            <p:cNvPr id="2066" name="Picture 18" descr="beta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" y="3853"/>
              <a:ext cx="1007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2880" y="3974"/>
              <a:ext cx="20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i-FI" altLang="fi-FI" sz="1400">
                  <a:solidFill>
                    <a:srgbClr val="292929"/>
                  </a:solidFill>
                  <a:latin typeface="Franklin Gothic Heavy" panose="020B0903020102020204" pitchFamily="34" charset="0"/>
                </a:rPr>
                <a:t>Lakeuksilta komiasti maailmalle!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042502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1751162" y="164923"/>
            <a:ext cx="8229600" cy="918568"/>
            <a:chOff x="0" y="171"/>
            <a:chExt cx="5760" cy="907"/>
          </a:xfrm>
        </p:grpSpPr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171"/>
              <a:ext cx="5760" cy="907"/>
            </a:xfrm>
            <a:prstGeom prst="rect">
              <a:avLst/>
            </a:prstGeom>
            <a:solidFill>
              <a:srgbClr val="B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97000" dir="16200000" sy="-100000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0" y="935"/>
              <a:ext cx="5760" cy="23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70326" y="1853492"/>
            <a:ext cx="6872287" cy="574675"/>
          </a:xfrm>
        </p:spPr>
        <p:txBody>
          <a:bodyPr/>
          <a:lstStyle/>
          <a:p>
            <a:pPr algn="l"/>
            <a:endParaRPr lang="fi-FI" altLang="fi-FI" sz="2800" dirty="0">
              <a:solidFill>
                <a:srgbClr val="1C1C1C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5188" y="22225"/>
            <a:ext cx="7772400" cy="1246189"/>
          </a:xfrm>
        </p:spPr>
        <p:txBody>
          <a:bodyPr anchor="ctr">
            <a:normAutofit/>
          </a:bodyPr>
          <a:lstStyle/>
          <a:p>
            <a:r>
              <a:rPr lang="fi-FI" altLang="fi-FI" sz="4400" dirty="0">
                <a:solidFill>
                  <a:schemeClr val="bg1"/>
                </a:solidFill>
                <a:latin typeface="Franklin Gothic Demi" panose="020B0703020102020204" pitchFamily="34" charset="0"/>
              </a:rPr>
              <a:t>Lukion henkilökunta </a:t>
            </a:r>
          </a:p>
        </p:txBody>
      </p:sp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1524000" y="6115050"/>
            <a:ext cx="9144000" cy="742950"/>
            <a:chOff x="0" y="3853"/>
            <a:chExt cx="5760" cy="468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0" y="3967"/>
              <a:ext cx="5760" cy="35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0" y="3967"/>
              <a:ext cx="5760" cy="14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pic>
          <p:nvPicPr>
            <p:cNvPr id="2066" name="Picture 18" descr="beta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" y="3853"/>
              <a:ext cx="1007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2880" y="3974"/>
              <a:ext cx="20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i-FI" altLang="fi-FI" sz="1400">
                  <a:solidFill>
                    <a:srgbClr val="292929"/>
                  </a:solidFill>
                  <a:latin typeface="Franklin Gothic Heavy" panose="020B0903020102020204" pitchFamily="34" charset="0"/>
                </a:rPr>
                <a:t>Lakeuksilta komiasti maailmalle!</a:t>
              </a:r>
            </a:p>
          </p:txBody>
        </p:sp>
      </p:grpSp>
      <p:sp>
        <p:nvSpPr>
          <p:cNvPr id="13" name="Suorakulmio 12"/>
          <p:cNvSpPr/>
          <p:nvPr/>
        </p:nvSpPr>
        <p:spPr>
          <a:xfrm>
            <a:off x="4147998" y="3198168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125" lvl="1" indent="-255588">
              <a:spcBef>
                <a:spcPts val="400"/>
              </a:spcBef>
              <a:buSzPct val="68000"/>
              <a:buFont typeface="Wingdings 3" pitchFamily="18" charset="2"/>
              <a:buChar char=""/>
            </a:pPr>
            <a:endParaRPr lang="fi-FI" sz="2400" dirty="0"/>
          </a:p>
        </p:txBody>
      </p:sp>
      <p:pic>
        <p:nvPicPr>
          <p:cNvPr id="4" name="Kuva 3">
            <a:extLst>
              <a:ext uri="{FF2B5EF4-FFF2-40B4-BE49-F238E27FC236}">
                <a16:creationId xmlns:a16="http://schemas.microsoft.com/office/drawing/2014/main" id="{28860D13-B3B5-E28E-3B12-FD9A3FEC8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162" y="901766"/>
            <a:ext cx="8063426" cy="5934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8613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1548713" y="98855"/>
            <a:ext cx="9144000" cy="1520825"/>
            <a:chOff x="0" y="0"/>
            <a:chExt cx="5760" cy="958"/>
          </a:xfrm>
        </p:grpSpPr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5760" cy="907"/>
            </a:xfrm>
            <a:prstGeom prst="rect">
              <a:avLst/>
            </a:prstGeom>
            <a:solidFill>
              <a:srgbClr val="B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97000" dir="16200000" sy="-100000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0" y="935"/>
              <a:ext cx="5760" cy="23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24114" y="1835151"/>
            <a:ext cx="6872287" cy="574675"/>
          </a:xfrm>
        </p:spPr>
        <p:txBody>
          <a:bodyPr/>
          <a:lstStyle/>
          <a:p>
            <a:pPr algn="l"/>
            <a:r>
              <a:rPr lang="fi-FI" altLang="fi-FI" sz="2800" dirty="0">
                <a:solidFill>
                  <a:srgbClr val="1C1C1C"/>
                </a:solidFill>
                <a:latin typeface="Franklin Gothic Heavy" panose="020B0903020102020204" pitchFamily="34" charset="0"/>
              </a:rPr>
              <a:t>150 opiskelijan ja 20 opettajan yhteisö</a:t>
            </a: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5188" y="260351"/>
            <a:ext cx="7772400" cy="1008063"/>
          </a:xfrm>
        </p:spPr>
        <p:txBody>
          <a:bodyPr anchor="ctr"/>
          <a:lstStyle/>
          <a:p>
            <a:r>
              <a:rPr lang="fi-FI" altLang="fi-FI" sz="4400" dirty="0">
                <a:solidFill>
                  <a:schemeClr val="bg1"/>
                </a:solidFill>
                <a:latin typeface="Franklin Gothic Demi" panose="020B0703020102020204" pitchFamily="34" charset="0"/>
              </a:rPr>
              <a:t>Kauhavan lukio tänään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524000" y="2420939"/>
            <a:ext cx="9043595" cy="446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Monipuolinen yleislukio, joka antaa hyvän pohjan jatko-opinnoille yliopistoissa ja ammattikorkeakouluissa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Opiskelijoistamme noin 85 % pääsee korkea-asteelle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</a:t>
            </a:r>
            <a:r>
              <a:rPr lang="fi-FI" altLang="fi-FI" dirty="0" err="1">
                <a:latin typeface="Verdana" panose="020B0604030504040204" pitchFamily="34" charset="0"/>
              </a:rPr>
              <a:t>Sloganimme</a:t>
            </a:r>
            <a:r>
              <a:rPr lang="fi-FI" altLang="fi-FI" dirty="0">
                <a:latin typeface="Verdana" panose="020B0604030504040204" pitchFamily="34" charset="0"/>
              </a:rPr>
              <a:t> onkin ’Lakeuksilta </a:t>
            </a:r>
            <a:r>
              <a:rPr lang="fi-FI" altLang="fi-FI" dirty="0" err="1">
                <a:latin typeface="Verdana" panose="020B0604030504040204" pitchFamily="34" charset="0"/>
              </a:rPr>
              <a:t>komiasti</a:t>
            </a:r>
            <a:r>
              <a:rPr lang="fi-FI" altLang="fi-FI" dirty="0">
                <a:latin typeface="Verdana" panose="020B0604030504040204" pitchFamily="34" charset="0"/>
              </a:rPr>
              <a:t> maailmalle!’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Yo-kirjoituksissa koulumme tulokset ovat yleensä valtakunnallista keskiarvoa parempia.  Olemme profiloituneet kansainvälisyyteen, yrittäjyyteen ja  liikunnan monilajiryhmään.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Laaja opintojaksotarjonta (myös koulukohtaisesti)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endParaRPr lang="fi-FI" altLang="fi-FI" dirty="0">
              <a:latin typeface="Verdana" panose="020B0604030504040204" pitchFamily="34" charset="0"/>
            </a:endParaRPr>
          </a:p>
        </p:txBody>
      </p:sp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1524000" y="6115050"/>
            <a:ext cx="9144000" cy="742950"/>
            <a:chOff x="0" y="3853"/>
            <a:chExt cx="5760" cy="468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0" y="3967"/>
              <a:ext cx="5760" cy="35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0" y="3967"/>
              <a:ext cx="5760" cy="14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pic>
          <p:nvPicPr>
            <p:cNvPr id="2066" name="Picture 18" descr="beta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" y="3853"/>
              <a:ext cx="1007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2880" y="3974"/>
              <a:ext cx="20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i-FI" altLang="fi-FI" sz="1400">
                  <a:solidFill>
                    <a:srgbClr val="292929"/>
                  </a:solidFill>
                  <a:latin typeface="Franklin Gothic Heavy" panose="020B0903020102020204" pitchFamily="34" charset="0"/>
                </a:rPr>
                <a:t>Lakeuksilta komiasti maailmalle!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67042502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1433383" y="98854"/>
            <a:ext cx="9144000" cy="1263901"/>
            <a:chOff x="0" y="0"/>
            <a:chExt cx="5760" cy="958"/>
          </a:xfrm>
        </p:grpSpPr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5760" cy="907"/>
            </a:xfrm>
            <a:prstGeom prst="rect">
              <a:avLst/>
            </a:prstGeom>
            <a:solidFill>
              <a:srgbClr val="B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97000" dir="16200000" sy="-100000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0" y="935"/>
              <a:ext cx="5760" cy="23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24114" y="1776698"/>
            <a:ext cx="6872287" cy="574675"/>
          </a:xfrm>
        </p:spPr>
        <p:txBody>
          <a:bodyPr/>
          <a:lstStyle/>
          <a:p>
            <a:pPr algn="l"/>
            <a:endParaRPr lang="fi-FI" altLang="fi-FI" sz="2800" dirty="0">
              <a:solidFill>
                <a:srgbClr val="1C1C1C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5188" y="260352"/>
            <a:ext cx="7772400" cy="827044"/>
          </a:xfrm>
        </p:spPr>
        <p:txBody>
          <a:bodyPr anchor="ctr"/>
          <a:lstStyle/>
          <a:p>
            <a:r>
              <a:rPr lang="fi-FI" altLang="fi-FI" sz="4400" dirty="0">
                <a:solidFill>
                  <a:schemeClr val="bg1"/>
                </a:solidFill>
                <a:latin typeface="Franklin Gothic Demi" panose="020B0703020102020204" pitchFamily="34" charset="0"/>
              </a:rPr>
              <a:t>Koulun aloitukseen liittyvää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524001" y="1762898"/>
            <a:ext cx="9143999" cy="571477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</a:pPr>
            <a:endParaRPr lang="fi-FI" altLang="fi-FI" dirty="0"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Kauhavan lukio koulukeskuksessa yhdessä Kauhavan yhtenäiskoulun kanssa.  Tilamme ovat terveet ja opetusvälineistöltään ajanmukaiset. Varsinainen opetus nyt vain koulukeskuksessa.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Tiivistä: rakennuksessa n. 750 oppilasta ja opiskelijaa, n. 85 henkilökuntaan kuuluvaa.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Ykköset (37) perusryhmissä (25A ja 25B). Lisäksi vaihto-oppilas </a:t>
            </a:r>
            <a:r>
              <a:rPr lang="fi-FI" dirty="0" err="1">
                <a:sym typeface="Wingdings" pitchFamily="2" charset="2"/>
              </a:rPr>
              <a:t>Sophie</a:t>
            </a:r>
            <a:r>
              <a:rPr lang="fi-FI" dirty="0">
                <a:sym typeface="Wingdings" pitchFamily="2" charset="2"/>
              </a:rPr>
              <a:t> </a:t>
            </a:r>
            <a:r>
              <a:rPr lang="fi-FI" dirty="0" err="1">
                <a:sym typeface="Wingdings" pitchFamily="2" charset="2"/>
              </a:rPr>
              <a:t>Walla</a:t>
            </a:r>
            <a:r>
              <a:rPr lang="fi-FI" dirty="0">
                <a:sym typeface="Wingdings" pitchFamily="2" charset="2"/>
              </a:rPr>
              <a:t> Itävallasta.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Lukioväylähanke (15op) antaa mahdollisuuden korkeakouluopintoihin tutustumiseen. Yhteistyötä tehdään </a:t>
            </a:r>
            <a:r>
              <a:rPr lang="fi-FI" dirty="0" err="1">
                <a:sym typeface="Wingdings" pitchFamily="2" charset="2"/>
              </a:rPr>
              <a:t>SEAMK:n</a:t>
            </a:r>
            <a:r>
              <a:rPr lang="fi-FI" dirty="0">
                <a:sym typeface="Wingdings" pitchFamily="2" charset="2"/>
              </a:rPr>
              <a:t>, Suomen Yrittäjäopiston ja Opinlakeus-verkoston kanssa.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Toukokuussa 2026 projektiviikko, jossa opiskelijoiden hyvinvointi on keskiössä.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endParaRPr lang="fi-FI" dirty="0"/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endParaRPr lang="fi-FI" dirty="0">
              <a:sym typeface="Wingdings" pitchFamily="2" charset="2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</a:pPr>
            <a:endParaRPr lang="fi-FI" altLang="fi-FI" dirty="0">
              <a:latin typeface="Verdana" panose="020B0604030504040204" pitchFamily="34" charset="0"/>
            </a:endParaRPr>
          </a:p>
        </p:txBody>
      </p:sp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1524000" y="6215370"/>
            <a:ext cx="9143999" cy="642629"/>
            <a:chOff x="0" y="3853"/>
            <a:chExt cx="5760" cy="468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0" y="3967"/>
              <a:ext cx="5760" cy="35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0" y="3967"/>
              <a:ext cx="5760" cy="14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pic>
          <p:nvPicPr>
            <p:cNvPr id="2066" name="Picture 18" descr="beta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" y="3853"/>
              <a:ext cx="1007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2880" y="3974"/>
              <a:ext cx="20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i-FI" altLang="fi-FI" sz="1400">
                  <a:solidFill>
                    <a:srgbClr val="292929"/>
                  </a:solidFill>
                  <a:latin typeface="Franklin Gothic Heavy" panose="020B0903020102020204" pitchFamily="34" charset="0"/>
                </a:rPr>
                <a:t>Lakeuksilta komiasti maailmalle!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7793364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1433383" y="98854"/>
            <a:ext cx="9144000" cy="1263901"/>
            <a:chOff x="0" y="0"/>
            <a:chExt cx="5760" cy="958"/>
          </a:xfrm>
        </p:grpSpPr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5760" cy="907"/>
            </a:xfrm>
            <a:prstGeom prst="rect">
              <a:avLst/>
            </a:prstGeom>
            <a:solidFill>
              <a:srgbClr val="B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97000" dir="16200000" sy="-100000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0" y="935"/>
              <a:ext cx="5760" cy="23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424114" y="1776698"/>
            <a:ext cx="6872287" cy="574675"/>
          </a:xfrm>
        </p:spPr>
        <p:txBody>
          <a:bodyPr/>
          <a:lstStyle/>
          <a:p>
            <a:pPr algn="l"/>
            <a:endParaRPr lang="fi-FI" altLang="fi-FI" sz="2800" dirty="0">
              <a:solidFill>
                <a:srgbClr val="1C1C1C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5188" y="260352"/>
            <a:ext cx="7772400" cy="827044"/>
          </a:xfrm>
        </p:spPr>
        <p:txBody>
          <a:bodyPr anchor="ctr"/>
          <a:lstStyle/>
          <a:p>
            <a:r>
              <a:rPr lang="fi-FI" altLang="fi-FI" sz="4400" dirty="0">
                <a:solidFill>
                  <a:schemeClr val="bg1"/>
                </a:solidFill>
                <a:latin typeface="Franklin Gothic Demi" panose="020B0703020102020204" pitchFamily="34" charset="0"/>
              </a:rPr>
              <a:t>Uuden lukuvuoden avauksia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524001" y="1762898"/>
            <a:ext cx="9143999" cy="66842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</a:pPr>
            <a:endParaRPr lang="fi-FI" altLang="fi-FI" dirty="0">
              <a:latin typeface="Verdana" panose="020B0604030504040204" pitchFamily="34" charset="0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Kauhavan lukion ykköset ja kakkoset on jaettu tiimeihin lukuvuoden alussa. Opettajat ovat jo toimineet kolmessa eri tiimissä aiemmin. Kyse on osallistamisesta ja vaikutusmahdollisuuksien lisäämisestä koulun toimintakulttuurissa.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 Oppimisen tukea ja liikunnallisuutta entistä enemmän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Huomiota tekoälyn hyödyntämiseen ja yo-kirjoitusten sähköisen järjestelmän uudistuksiin.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Kansainvälisyyshanke (kakkoset) mahdollisesti budapestilaisen koulun kanssa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>
                <a:sym typeface="Wingdings" pitchFamily="2" charset="2"/>
              </a:rPr>
              <a:t> Kauhavan lukioiden yhteistyö: Vaikuttamisen päivä 5.10. </a:t>
            </a:r>
            <a:r>
              <a:rPr lang="fi-FI" dirty="0" err="1">
                <a:sym typeface="Wingdings" pitchFamily="2" charset="2"/>
              </a:rPr>
              <a:t>Powerpalacessa</a:t>
            </a:r>
            <a:r>
              <a:rPr lang="fi-FI" dirty="0">
                <a:sym typeface="Wingdings" pitchFamily="2" charset="2"/>
              </a:rPr>
              <a:t> molemmille lukioille. Mukana edustajia mm. päättävistä elimistä, seurakunnasta, yrittäjäjärjestöistä ja  3. sektorilta.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endParaRPr lang="fi-FI" dirty="0">
              <a:sym typeface="Wingdings" pitchFamily="2" charset="2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</a:pPr>
            <a:endParaRPr lang="fi-FI" dirty="0"/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endParaRPr lang="fi-FI" dirty="0">
              <a:sym typeface="Wingdings" pitchFamily="2" charset="2"/>
            </a:endParaRP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</a:pPr>
            <a:endParaRPr lang="fi-FI" altLang="fi-FI" dirty="0">
              <a:latin typeface="Verdana" panose="020B0604030504040204" pitchFamily="34" charset="0"/>
            </a:endParaRPr>
          </a:p>
        </p:txBody>
      </p:sp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1524000" y="6154659"/>
            <a:ext cx="9143999" cy="574675"/>
            <a:chOff x="0" y="3853"/>
            <a:chExt cx="5760" cy="468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0" y="3967"/>
              <a:ext cx="5760" cy="35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0" y="3967"/>
              <a:ext cx="5760" cy="14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pic>
          <p:nvPicPr>
            <p:cNvPr id="2066" name="Picture 18" descr="beta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" y="3853"/>
              <a:ext cx="1007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2880" y="3974"/>
              <a:ext cx="20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i-FI" altLang="fi-FI" sz="1400">
                  <a:solidFill>
                    <a:srgbClr val="292929"/>
                  </a:solidFill>
                  <a:latin typeface="Franklin Gothic Heavy" panose="020B0903020102020204" pitchFamily="34" charset="0"/>
                </a:rPr>
                <a:t>Lakeuksilta komiasti maailmalle!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30415736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1524000" y="1"/>
            <a:ext cx="9144000" cy="1520825"/>
            <a:chOff x="0" y="0"/>
            <a:chExt cx="5760" cy="958"/>
          </a:xfrm>
        </p:grpSpPr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5760" cy="907"/>
            </a:xfrm>
            <a:prstGeom prst="rect">
              <a:avLst/>
            </a:prstGeom>
            <a:solidFill>
              <a:srgbClr val="B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97000" dir="16200000" sy="-100000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0" y="935"/>
              <a:ext cx="5760" cy="23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2051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370326" y="1853492"/>
            <a:ext cx="6872287" cy="574675"/>
          </a:xfrm>
        </p:spPr>
        <p:txBody>
          <a:bodyPr/>
          <a:lstStyle/>
          <a:p>
            <a:pPr algn="l"/>
            <a:endParaRPr lang="fi-FI" altLang="fi-FI" sz="2800" dirty="0">
              <a:solidFill>
                <a:srgbClr val="1C1C1C"/>
              </a:solidFill>
              <a:latin typeface="Franklin Gothic Heavy" panose="020B0903020102020204" pitchFamily="34" charset="0"/>
            </a:endParaRPr>
          </a:p>
        </p:txBody>
      </p:sp>
      <p:sp>
        <p:nvSpPr>
          <p:cNvPr id="2050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135188" y="260351"/>
            <a:ext cx="7772400" cy="1008063"/>
          </a:xfrm>
        </p:spPr>
        <p:txBody>
          <a:bodyPr anchor="ctr"/>
          <a:lstStyle/>
          <a:p>
            <a:r>
              <a:rPr lang="fi-FI" altLang="fi-FI" sz="4400" dirty="0">
                <a:solidFill>
                  <a:schemeClr val="bg1"/>
                </a:solidFill>
                <a:latin typeface="Franklin Gothic Demi" panose="020B0703020102020204" pitchFamily="34" charset="0"/>
              </a:rPr>
              <a:t>Tiedottaminen</a:t>
            </a: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524001" y="2370574"/>
            <a:ext cx="9143999" cy="446827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</a:t>
            </a:r>
            <a:r>
              <a:rPr lang="fi-FI" altLang="fi-FI" dirty="0"/>
              <a:t>Lukion tiedotteet ja kutsut</a:t>
            </a:r>
          </a:p>
          <a:p>
            <a:pPr marL="0" lvl="1"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altLang="fi-FI" dirty="0">
                <a:latin typeface="Verdana" panose="020B0604030504040204" pitchFamily="34" charset="0"/>
              </a:rPr>
              <a:t> </a:t>
            </a:r>
            <a:r>
              <a:rPr lang="fi-FI" dirty="0"/>
              <a:t>Lukio </a:t>
            </a:r>
            <a:r>
              <a:rPr lang="fi-FI" dirty="0" err="1"/>
              <a:t>Pedanetissa</a:t>
            </a:r>
            <a:r>
              <a:rPr lang="fi-FI" dirty="0"/>
              <a:t>: kotisivut, tiedottaminen, verkko-oppimisympäristö</a:t>
            </a:r>
            <a:r>
              <a:rPr lang="fi-FI"/>
              <a:t>, kalenteri. </a:t>
            </a:r>
            <a:r>
              <a:rPr lang="fi-FI" dirty="0"/>
              <a:t>Linkki: </a:t>
            </a:r>
            <a:r>
              <a:rPr lang="fi-FI" dirty="0">
                <a:hlinkClick r:id="rId3"/>
              </a:rPr>
              <a:t>https://peda.net/kauhava/lukiokoulutus/kauhavanlukio</a:t>
            </a:r>
            <a:endParaRPr lang="fi-FI" dirty="0"/>
          </a:p>
          <a:p>
            <a:pPr marL="0" lvl="1"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/>
              <a:t> Tärkein </a:t>
            </a:r>
            <a:r>
              <a:rPr lang="fi-FI" dirty="0" err="1"/>
              <a:t>Wilma-ohjelma</a:t>
            </a:r>
            <a:r>
              <a:rPr lang="fi-FI" dirty="0"/>
              <a:t>. Wilman avulla voi seurata opintosuorituksia, poissaoloja ja koulun toimintaa. Opettajien puhelinnumerot myös tulossa. Linkki: </a:t>
            </a:r>
            <a:r>
              <a:rPr lang="fi-FI" dirty="0">
                <a:hlinkClick r:id="rId4"/>
              </a:rPr>
              <a:t>https://kauhava.inschool.fi/</a:t>
            </a:r>
            <a:endParaRPr lang="fi-FI" dirty="0"/>
          </a:p>
          <a:p>
            <a:pPr marL="0" lvl="1"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/>
              <a:t> Lukion </a:t>
            </a:r>
            <a:r>
              <a:rPr lang="fi-FI" dirty="0" err="1"/>
              <a:t>Facebook-sivut</a:t>
            </a:r>
            <a:r>
              <a:rPr lang="fi-FI" dirty="0"/>
              <a:t>: Linkki: </a:t>
            </a:r>
            <a:r>
              <a:rPr lang="fi-FI" dirty="0">
                <a:hlinkClick r:id="rId5"/>
              </a:rPr>
              <a:t>https://www.facebook.com/Kauhavanlukio/</a:t>
            </a:r>
            <a:endParaRPr lang="fi-FI" dirty="0"/>
          </a:p>
          <a:p>
            <a:pPr marL="0" lvl="1"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r>
              <a:rPr lang="fi-FI" dirty="0"/>
              <a:t> Suorat yhteydenotot puhelimitse tai sähköpostitse opettajiin: </a:t>
            </a:r>
            <a:r>
              <a:rPr lang="fi-FI" dirty="0">
                <a:hlinkClick r:id="rId6"/>
              </a:rPr>
              <a:t>etunimi.sukunimi@edukauhava.fi</a:t>
            </a:r>
            <a:r>
              <a:rPr lang="fi-FI" dirty="0"/>
              <a:t> </a:t>
            </a:r>
          </a:p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  <a:buFont typeface="Symbol" panose="05050102010706020507" pitchFamily="18" charset="2"/>
              <a:buChar char="¨"/>
            </a:pPr>
            <a:endParaRPr lang="fi-FI" altLang="fi-FI" dirty="0">
              <a:latin typeface="Verdana" panose="020B0604030504040204" pitchFamily="34" charset="0"/>
            </a:endParaRPr>
          </a:p>
        </p:txBody>
      </p:sp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1524000" y="6115050"/>
            <a:ext cx="9144000" cy="742950"/>
            <a:chOff x="0" y="3853"/>
            <a:chExt cx="5760" cy="468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0" y="3967"/>
              <a:ext cx="5760" cy="35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0" y="3967"/>
              <a:ext cx="5760" cy="14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pic>
          <p:nvPicPr>
            <p:cNvPr id="2066" name="Picture 18" descr="betalogo"/>
            <p:cNvPicPr>
              <a:picLocks noChangeAspect="1" noChangeArrowheads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" y="3853"/>
              <a:ext cx="1007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2880" y="3974"/>
              <a:ext cx="20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i-FI" altLang="fi-FI" sz="1400">
                  <a:solidFill>
                    <a:srgbClr val="292929"/>
                  </a:solidFill>
                  <a:latin typeface="Franklin Gothic Heavy" panose="020B0903020102020204" pitchFamily="34" charset="0"/>
                </a:rPr>
                <a:t>Lakeuksilta komiasti maailmalle!</a:t>
              </a:r>
            </a:p>
          </p:txBody>
        </p:sp>
      </p:grpSp>
      <p:sp>
        <p:nvSpPr>
          <p:cNvPr id="13" name="Suorakulmio 12"/>
          <p:cNvSpPr/>
          <p:nvPr/>
        </p:nvSpPr>
        <p:spPr>
          <a:xfrm>
            <a:off x="4147998" y="3198168"/>
            <a:ext cx="553357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365125" lvl="1" indent="-255588">
              <a:spcBef>
                <a:spcPts val="400"/>
              </a:spcBef>
              <a:buSzPct val="68000"/>
              <a:buFont typeface="Wingdings 3" pitchFamily="18" charset="2"/>
              <a:buChar char=""/>
            </a:pPr>
            <a:endParaRPr lang="fi-FI" sz="2400" dirty="0"/>
          </a:p>
        </p:txBody>
      </p:sp>
    </p:spTree>
    <p:extLst>
      <p:ext uri="{BB962C8B-B14F-4D97-AF65-F5344CB8AC3E}">
        <p14:creationId xmlns:p14="http://schemas.microsoft.com/office/powerpoint/2010/main" val="53633648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73" name="Group 25"/>
          <p:cNvGrpSpPr>
            <a:grpSpLocks/>
          </p:cNvGrpSpPr>
          <p:nvPr/>
        </p:nvGrpSpPr>
        <p:grpSpPr bwMode="auto">
          <a:xfrm>
            <a:off x="156519" y="2"/>
            <a:ext cx="11846091" cy="1073238"/>
            <a:chOff x="0" y="0"/>
            <a:chExt cx="5760" cy="958"/>
          </a:xfrm>
        </p:grpSpPr>
        <p:sp>
          <p:nvSpPr>
            <p:cNvPr id="2055" name="Rectangle 7"/>
            <p:cNvSpPr>
              <a:spLocks noChangeArrowheads="1"/>
            </p:cNvSpPr>
            <p:nvPr/>
          </p:nvSpPr>
          <p:spPr bwMode="auto">
            <a:xfrm>
              <a:off x="0" y="0"/>
              <a:ext cx="5760" cy="907"/>
            </a:xfrm>
            <a:prstGeom prst="rect">
              <a:avLst/>
            </a:prstGeom>
            <a:solidFill>
              <a:srgbClr val="B9336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1397000" dir="16200000" sy="-100000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72" name="Rectangle 24"/>
            <p:cNvSpPr>
              <a:spLocks noChangeArrowheads="1"/>
            </p:cNvSpPr>
            <p:nvPr/>
          </p:nvSpPr>
          <p:spPr bwMode="auto">
            <a:xfrm>
              <a:off x="0" y="935"/>
              <a:ext cx="5760" cy="23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</p:grpSp>
      <p:sp>
        <p:nvSpPr>
          <p:cNvPr id="205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000" y="365126"/>
            <a:ext cx="9144000" cy="1117686"/>
          </a:xfrm>
        </p:spPr>
        <p:txBody>
          <a:bodyPr anchor="ctr">
            <a:normAutofit fontScale="90000"/>
          </a:bodyPr>
          <a:lstStyle/>
          <a:p>
            <a:pPr algn="ctr"/>
            <a:r>
              <a:rPr lang="fi-FI" altLang="fi-FI" sz="4400" dirty="0">
                <a:solidFill>
                  <a:schemeClr val="bg1"/>
                </a:solidFill>
                <a:latin typeface="Franklin Gothic Demi" panose="020B0703020102020204" pitchFamily="34" charset="0"/>
              </a:rPr>
              <a:t>        Koulukeskus</a:t>
            </a:r>
            <a:br>
              <a:rPr lang="fi-FI" altLang="fi-FI" dirty="0">
                <a:solidFill>
                  <a:schemeClr val="bg1"/>
                </a:solidFill>
                <a:latin typeface="Franklin Gothic Demi" panose="020B0703020102020204" pitchFamily="34" charset="0"/>
              </a:rPr>
            </a:br>
            <a:endParaRPr lang="fi-FI" altLang="fi-FI" sz="4400" dirty="0">
              <a:solidFill>
                <a:schemeClr val="bg1"/>
              </a:solidFill>
              <a:latin typeface="Franklin Gothic Demi" panose="020B0703020102020204" pitchFamily="34" charset="0"/>
            </a:endParaRPr>
          </a:p>
        </p:txBody>
      </p:sp>
      <p:sp>
        <p:nvSpPr>
          <p:cNvPr id="2059" name="Text Box 11"/>
          <p:cNvSpPr txBox="1">
            <a:spLocks noChangeArrowheads="1"/>
          </p:cNvSpPr>
          <p:nvPr/>
        </p:nvSpPr>
        <p:spPr bwMode="auto">
          <a:xfrm>
            <a:off x="1524000" y="2555876"/>
            <a:ext cx="9143999" cy="45179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  <a:spcBef>
                <a:spcPct val="50000"/>
              </a:spcBef>
              <a:buClr>
                <a:srgbClr val="FF0066"/>
              </a:buClr>
            </a:pPr>
            <a:r>
              <a:rPr lang="fi-FI" altLang="fi-FI" dirty="0">
                <a:latin typeface="Verdana" panose="020B0604030504040204" pitchFamily="34" charset="0"/>
              </a:rPr>
              <a:t>	</a:t>
            </a:r>
          </a:p>
        </p:txBody>
      </p:sp>
      <p:grpSp>
        <p:nvGrpSpPr>
          <p:cNvPr id="2071" name="Group 23"/>
          <p:cNvGrpSpPr>
            <a:grpSpLocks/>
          </p:cNvGrpSpPr>
          <p:nvPr/>
        </p:nvGrpSpPr>
        <p:grpSpPr bwMode="auto">
          <a:xfrm>
            <a:off x="1524000" y="6115050"/>
            <a:ext cx="9144000" cy="742950"/>
            <a:chOff x="0" y="3853"/>
            <a:chExt cx="5760" cy="468"/>
          </a:xfrm>
        </p:grpSpPr>
        <p:sp>
          <p:nvSpPr>
            <p:cNvPr id="2067" name="Rectangle 19"/>
            <p:cNvSpPr>
              <a:spLocks noChangeArrowheads="1"/>
            </p:cNvSpPr>
            <p:nvPr/>
          </p:nvSpPr>
          <p:spPr bwMode="auto">
            <a:xfrm>
              <a:off x="0" y="3967"/>
              <a:ext cx="5760" cy="354"/>
            </a:xfrm>
            <a:prstGeom prst="rect">
              <a:avLst/>
            </a:prstGeom>
            <a:solidFill>
              <a:srgbClr val="EAEAEA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sp>
          <p:nvSpPr>
            <p:cNvPr id="2065" name="Rectangle 17"/>
            <p:cNvSpPr>
              <a:spLocks noChangeArrowheads="1"/>
            </p:cNvSpPr>
            <p:nvPr/>
          </p:nvSpPr>
          <p:spPr bwMode="auto">
            <a:xfrm>
              <a:off x="0" y="3967"/>
              <a:ext cx="5760" cy="14"/>
            </a:xfrm>
            <a:prstGeom prst="rect">
              <a:avLst/>
            </a:prstGeom>
            <a:solidFill>
              <a:srgbClr val="FFB000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8100" dir="5400000" algn="ctr" rotWithShape="0">
                      <a:srgbClr val="292929">
                        <a:alpha val="50000"/>
                      </a:srgbClr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fi-FI"/>
            </a:p>
          </p:txBody>
        </p:sp>
        <p:pic>
          <p:nvPicPr>
            <p:cNvPr id="2066" name="Picture 18" descr="betalogo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26" y="3853"/>
              <a:ext cx="1007" cy="45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2070" name="Text Box 22"/>
            <p:cNvSpPr txBox="1">
              <a:spLocks noChangeArrowheads="1"/>
            </p:cNvSpPr>
            <p:nvPr/>
          </p:nvSpPr>
          <p:spPr bwMode="auto">
            <a:xfrm>
              <a:off x="2880" y="3974"/>
              <a:ext cx="2087" cy="19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fi-FI" altLang="fi-FI" sz="1400">
                  <a:solidFill>
                    <a:srgbClr val="292929"/>
                  </a:solidFill>
                  <a:latin typeface="Franklin Gothic Heavy" panose="020B0903020102020204" pitchFamily="34" charset="0"/>
                </a:rPr>
                <a:t>Lakeuksilta komiasti maailmalle!</a:t>
              </a:r>
            </a:p>
          </p:txBody>
        </p:sp>
      </p:grpSp>
      <p:pic>
        <p:nvPicPr>
          <p:cNvPr id="17" name="Sisällön paikkamerkki 6" descr="Kuva, joka sisältää kohteen ruoho, ulko, juna, auto&#10;&#10;Kuvaus luotu automaattisesti">
            <a:extLst>
              <a:ext uri="{FF2B5EF4-FFF2-40B4-BE49-F238E27FC236}">
                <a16:creationId xmlns:a16="http://schemas.microsoft.com/office/drawing/2014/main" id="{99353FDC-83FC-4937-98E8-252FAC7B653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561" y="1098747"/>
            <a:ext cx="7930040" cy="5186166"/>
          </a:xfrm>
        </p:spPr>
      </p:pic>
    </p:spTree>
    <p:extLst>
      <p:ext uri="{BB962C8B-B14F-4D97-AF65-F5344CB8AC3E}">
        <p14:creationId xmlns:p14="http://schemas.microsoft.com/office/powerpoint/2010/main" val="251617962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928</TotalTime>
  <Words>445</Words>
  <Application>Microsoft Office PowerPoint</Application>
  <PresentationFormat>Laajakuva</PresentationFormat>
  <Paragraphs>56</Paragraphs>
  <Slides>8</Slides>
  <Notes>7</Notes>
  <HiddenSlides>0</HiddenSlides>
  <MMClips>0</MMClips>
  <ScaleCrop>false</ScaleCrop>
  <HeadingPairs>
    <vt:vector size="6" baseType="variant">
      <vt:variant>
        <vt:lpstr>Käytetyt fontit</vt:lpstr>
      </vt:variant>
      <vt:variant>
        <vt:i4>10</vt:i4>
      </vt:variant>
      <vt:variant>
        <vt:lpstr>Teema</vt:lpstr>
      </vt:variant>
      <vt:variant>
        <vt:i4>1</vt:i4>
      </vt:variant>
      <vt:variant>
        <vt:lpstr>Dian otsikot</vt:lpstr>
      </vt:variant>
      <vt:variant>
        <vt:i4>8</vt:i4>
      </vt:variant>
    </vt:vector>
  </HeadingPairs>
  <TitlesOfParts>
    <vt:vector size="19" baseType="lpstr">
      <vt:lpstr>Arial</vt:lpstr>
      <vt:lpstr>Calibri</vt:lpstr>
      <vt:lpstr>Calibri Light</vt:lpstr>
      <vt:lpstr>Franklin Gothic Book</vt:lpstr>
      <vt:lpstr>Franklin Gothic Demi</vt:lpstr>
      <vt:lpstr>Franklin Gothic Heavy</vt:lpstr>
      <vt:lpstr>Symbol</vt:lpstr>
      <vt:lpstr>Verdana</vt:lpstr>
      <vt:lpstr>Wingdings</vt:lpstr>
      <vt:lpstr>Wingdings 3</vt:lpstr>
      <vt:lpstr>Office-teema</vt:lpstr>
      <vt:lpstr>PowerPoint-esitys</vt:lpstr>
      <vt:lpstr>VANHEMPAINILLAN OHJELMA</vt:lpstr>
      <vt:lpstr>Lukion henkilökunta </vt:lpstr>
      <vt:lpstr>Kauhavan lukio tänään</vt:lpstr>
      <vt:lpstr>Koulun aloitukseen liittyvää</vt:lpstr>
      <vt:lpstr>Uuden lukuvuoden avauksia</vt:lpstr>
      <vt:lpstr>Tiedottaminen</vt:lpstr>
      <vt:lpstr>        Koulukeskus </vt:lpstr>
    </vt:vector>
  </TitlesOfParts>
  <Company>Hewlett-Packard Company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PowerPoint-esitys</dc:title>
  <dc:creator>Henna Teikari</dc:creator>
  <cp:lastModifiedBy>Toni Uusimäki</cp:lastModifiedBy>
  <cp:revision>142</cp:revision>
  <dcterms:created xsi:type="dcterms:W3CDTF">2016-10-13T11:36:53Z</dcterms:created>
  <dcterms:modified xsi:type="dcterms:W3CDTF">2026-09-02T08:01:50Z</dcterms:modified>
</cp:coreProperties>
</file>