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19250" y="1714500"/>
            <a:ext cx="5715000" cy="219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3200" b="1" i="0" u="none" strike="noStrike">
                <a:solidFill>
                  <a:srgbClr val="000000"/>
                </a:solidFill>
                <a:latin typeface="Calibri"/>
              </a:rPr>
              <a:t>Lapset 2017 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619250" y="5715000"/>
            <a:ext cx="57150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600" b="0" i="0" u="none" strike="noStrike">
                <a:solidFill>
                  <a:srgbClr val="222222"/>
                </a:solidFill>
                <a:latin typeface="Calibri"/>
              </a:rPr>
              <a:t>Luotu 22.02.2017 14:25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85725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90500" y="1143000"/>
            <a:ext cx="8572500" cy="666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Tähän voit kirjoittaa lapsen mahdollisia toiveita, mielipiteitä, ilon aiheita, mitä haluaisi muuttaa hoitopaikassa jne. (44) (EOS: 5)
 - Leikkiminen on kivaa. Ulkona oleminen on kivaa.
 - Kivaa on lukea kirjaa. Toivoisin että olisi enemmän palapelejä.
 - Mä haluan pelata. Lällättely on tyhmää. Sisko lällättelee enkä saa rauhassa pelata.
 - Haluaisin pelata enemmän. Numerot.
 - Leikki on kivaa.
 - Nukkamaanmeno ei ole joskus kivaa. Ulkona ei välillä oo mitään tekemistä. Mä tykkään olla tarhassa kyllä. Haluisin että olis tabletteja.
 - Mä haluaisin aina tehä viskaritehtäviä. Aamupiirissä on tylsää kun joutuu tekemään tyhmiä juttuja. Haluaisin vaikka soittaa.
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kstiruutu 2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Vastaajastatistiikat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90500" y="1143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Nimi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3048000" y="1143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Arvioijat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4000500" y="1143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Vastaamassa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953000" y="1143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Vastannut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90500" y="1333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Kärkölä-lapset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048000" y="13335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54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000500" y="13335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54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953000" y="1333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53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190500" y="1524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Yhteensä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3048000" y="1524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54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000500" y="1524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54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4953000" y="1524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53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90500" y="1905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Vastausprosentti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3048000" y="1905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100%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90500" y="2286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Lopettaneet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3048000" y="2286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98.1%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90500" y="2476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Kesken jättäneet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3048000" y="2476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1.9%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190500" y="2667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Eivät osallistuneet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3048000" y="2667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0%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714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Lapsi on (54) (EOS: 0)
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390525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Valitse kunta, jossa lapsi on varhaiskasvatuksessa (54) (EOS: 0)
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50495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Kärkölän varhaiskasvatuspaikat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Valitse lapsen hoitopaikka. (53) (EOS: 0)
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5153025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Kysymykset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Hoitopaikkaan on kiva tulla. (53) (EOS: 0)
(X: 8,76)(z-scored X: 8,14) (Keskihajonta X: 1.48)
2. Minulla on kavereita hoitopaikassa. (53) (EOS: 0)
(X: 8,79)(z-scored X: 7,67) (Keskihajonta X: 1.16)
3. Hoitopaikassa on turvallista. (53) (EOS: 0)
(X: 8,73)(z-scored X: 7,09) (Keskihajonta X: 1.53)
4. Hoitopaikan aikuinen/aikuiset ovat mukavia. (53) (EOS: 0)
(X: 9,33)(z-scored X: 9,92) (Keskihajonta X: 0.61)
5. Hoitopaikan aikuinen/aikuiset auttavat minua kun tarvitsen apua. (53) (EOS: 0)
(X: 8,72)(z-scored X: 7,52) (Keskihajonta X: 1.3)
6. Voin leikkiä päivän aikana tarpeeksi. (53) (EOS: 0)
(X: 8,83)(z-scored X: 7,88) (Keskihajonta X: 1.17)
7. Voin leikkiä rauhassa. (53) (EOS: 0)
(X: 8,51)(z-scored X: 6,59) (Keskihajonta X: 1.35)
8. Voin liikkua päivän aikana tarpeeksi. (53) (EOS: 0)
(X: 8,43)(z-scored X: 6,57) (Keskihajonta X: 1.41)
9. Voin tehdä ulkona minua kiinnostavia asioita. (53) (EOS: 0)
(X: 8,74)(z-scored X: 7,26) (Keskihajonta X: 1.2)
10. Voin tehdä sisällä minua kiinnostavia asioita. (53) (EOS: 0)
(X: 8,73)(z-scored X: 7,61) (Keskihajonta X: 1.16)
11. Voin käyttää tietokonetta, tablettia tai puhelinta hoitopaikassa. (53) (EOS: 9)
(X: 5,90)(z-scored X: 4,00) (Keskihajonta X: 1.89)
12. Suunnittelemme yhdessä mitä päivän aikana tehdään. (53) (EOS: 1)
(X: 8,43)(z-scored X: 5,74) (Keskihajonta X: 1.14)
13. Oppiminen on mukavaa. (53) (EOS: 0)
(X: 8,83)(z-scored X: 7,81) (Keskihajonta X: 1.37)
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5153025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Kysymykset (Suhteellinen, 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Hoitopaikkaan on kiva tulla. (53) (EOS: 0)
(X: 8,76)(z-scored X: 8,14) (Keskihajonta X: 1.48)
2. Minulla on kavereita hoitopaikassa. (53) (EOS: 0)
(X: 8,79)(z-scored X: 7,67) (Keskihajonta X: 1.16)
3. Hoitopaikassa on turvallista. (53) (EOS: 0)
(X: 8,73)(z-scored X: 7,09) (Keskihajonta X: 1.53)
4. Hoitopaikan aikuinen/aikuiset ovat mukavia. (53) (EOS: 0)
(X: 9,33)(z-scored X: 9,92) (Keskihajonta X: 0.61)
5. Hoitopaikan aikuinen/aikuiset auttavat minua kun tarvitsen apua. (53) (EOS: 0)
(X: 8,72)(z-scored X: 7,52) (Keskihajonta X: 1.3)
6. Voin leikkiä päivän aikana tarpeeksi. (53) (EOS: 0)
(X: 8,83)(z-scored X: 7,88) (Keskihajonta X: 1.17)
7. Voin leikkiä rauhassa. (53) (EOS: 0)
(X: 8,51)(z-scored X: 6,59) (Keskihajonta X: 1.35)
8. Voin liikkua päivän aikana tarpeeksi. (53) (EOS: 0)
(X: 8,43)(z-scored X: 6,57) (Keskihajonta X: 1.41)
9. Voin tehdä ulkona minua kiinnostavia asioita. (53) (EOS: 0)
(X: 8,74)(z-scored X: 7,26) (Keskihajonta X: 1.2)
10. Voin tehdä sisällä minua kiinnostavia asioita. (53) (EOS: 0)
(X: 8,73)(z-scored X: 7,61) (Keskihajonta X: 1.16)
11. Voin käyttää tietokonetta, tablettia tai puhelinta hoitopaikassa. (53) (EOS: 9)
(X: 5,90)(z-scored X: 4,00) (Keskihajonta X: 1.89)
12. Suunnittelemme yhdessä mitä päivän aikana tehdään. (53) (EOS: 1)
(X: 8,43)(z-scored X: 5,74) (Keskihajonta X: 1.14)
13. Oppiminen on mukavaa. (53) (EOS: 0)
(X: 8,83)(z-scored X: 7,81) (Keskihajonta X: 1.37)
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Kommentit (Kaikki)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90500" y="1143000"/>
            <a:ext cx="8572500" cy="666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Tähän voit kirjoittaa lapsen mahdollisia toiveita, mielipiteitä, ilon aiheita, mitä haluaisi muuttaa hoitopaikassa jne. (44) (EOS: 5)
 - Haluaisin olla aina pihassa
että mun kaveri olisi joka päivä hoidossa
parasta hoidossa on legot, kaverit jahoitotäti
 - Mä em mee yli piirustuksessa (värityskuva). Mä oon osaan laulaa. Ainakin on tylsää leikkiä, kun on niin hirveen kuuma. Tykkään lukea kirjoja.
 - Jumppaaminen on kivaa. Kaikki on kivaa.
 - Oon ollut esityksessä. Mä tykkään laulaa.
 - Leikkiä leluilla
 - Liikunta juttuja ja taistelujuttuja
 - Autoleikkejä enemmän
 - Leikkiä vaan.
 - Olla pihalla
 - Kun saa mukavia kavereita.
 - Haluun leikkiä Milan ja Aadan kanssa kotileikissä majassa.
 - Tablettia olisi kiva käyttää. Leikkiminen on kivaa. Siivota ei ole kiva!
 - Tykkään muovailla. Kalapullat ja makarooni maistuu hyvältä.
 - Leikkiä autoilla
 - Pihlan kaa leikkiä
 - Kaikenlaista. Pelata labyrinttiä.
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90500" y="1143000"/>
            <a:ext cx="8572500" cy="666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Tähän voit kirjoittaa lapsen mahdollisia toiveita, mielipiteitä, ilon aiheita, mitä haluaisi muuttaa hoitopaikassa jne. (44) (EOS: 5)
 - Mä tulen iloiseksi piirtämisestä.
 - Leikkiä
 - leikkiä
 - leikkiä
 - Haluaisin tuoda leluja
 - Lasten tietokone käytössä. Makaronia enempi ruokana.
 - Poimia kesällä kukkia, luontoa enempi.
 - On kivaa kun voi leikkiä barbeilla. On kivaa kun voi tehdä palapelejä.
 - tahdon lisää barbeja
 - kaikki on kivaa
 - Leikkiminen on kivaa.
 - Ilon aiheita ovat hyvät ystävät.
 - että löydän lisää kavereita
että nopeasti aika menis
että molemmat tulis hakee
 - leikkiä
 - tykkään ,kun saa kertoa ,kun joku kiusaa
 - On kivaa istua penkillä ja odottaa äitiä. On kivaa miettiä kavereiden kanssa mitä leikitään. On tylsää jos on liikaa kavereita.
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216</Words>
  <Application>Microsoft Office PowerPoint</Application>
  <PresentationFormat>Näytössä katseltava diaesitys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ZEF Report</dc:title>
  <dc:subject>ZEF Report (ZEF Report)</dc:subject>
  <dc:creator>ZEF Report Generator</dc:creator>
  <cp:keywords>ZEF Report</cp:keywords>
  <dc:description>ZEF Report.</dc:description>
  <cp:lastModifiedBy>Kaija Linden</cp:lastModifiedBy>
  <cp:revision>1</cp:revision>
  <dcterms:created xsi:type="dcterms:W3CDTF">2017-02-22T12:25:54Z</dcterms:created>
  <dcterms:modified xsi:type="dcterms:W3CDTF">2017-06-09T06:54:54Z</dcterms:modified>
  <cp:category>ZEF Report</cp:category>
</cp:coreProperties>
</file>