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-15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13/03/2019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19250" y="1714500"/>
            <a:ext cx="5715000" cy="21907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3200" b="1" i="0" u="none" strike="noStrike">
                <a:solidFill>
                  <a:srgbClr val="000000"/>
                </a:solidFill>
                <a:latin typeface="Calibri"/>
              </a:rPr>
              <a:t>Lapset 2019 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619250" y="5715000"/>
            <a:ext cx="5715000" cy="952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600" b="0" i="0" u="none" strike="noStrike">
                <a:solidFill>
                  <a:srgbClr val="222222"/>
                </a:solidFill>
                <a:latin typeface="Calibri"/>
              </a:rPr>
              <a:t>Luotu 20.02.2019 14:12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85725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kstiruutu 2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Vastaajastatistiikat</a:t>
            </a:r>
          </a:p>
        </p:txBody>
      </p:sp>
      <p:sp>
        <p:nvSpPr>
          <p:cNvPr id="2" name="Tekstiruutu 1"/>
          <p:cNvSpPr txBox="1"/>
          <p:nvPr/>
        </p:nvSpPr>
        <p:spPr>
          <a:xfrm>
            <a:off x="190500" y="1143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Nimi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3048000" y="1143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Arvioijat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4000500" y="1143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Vastaamassa</a:t>
            </a:r>
          </a:p>
        </p:txBody>
      </p:sp>
      <p:sp>
        <p:nvSpPr>
          <p:cNvPr id="5" name="Tekstiruutu 4"/>
          <p:cNvSpPr txBox="1"/>
          <p:nvPr/>
        </p:nvSpPr>
        <p:spPr>
          <a:xfrm>
            <a:off x="4953000" y="1143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900" b="1" i="0" u="none" strike="noStrike">
                <a:solidFill>
                  <a:srgbClr val="000000"/>
                </a:solidFill>
                <a:latin typeface="Calibri"/>
              </a:rPr>
              <a:t>Vastannut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190500" y="1333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Kärkölä-lapset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3048000" y="13335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48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4000500" y="13335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48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4953000" y="1333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48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190500" y="1524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Yhteensä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3048000" y="1524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48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000500" y="1524000"/>
            <a:ext cx="952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48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4953000" y="1524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48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190500" y="1905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Vastausprosentti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3048000" y="1905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100%</a:t>
            </a:r>
          </a:p>
        </p:txBody>
      </p:sp>
      <p:sp>
        <p:nvSpPr>
          <p:cNvPr id="16" name="Tekstiruutu 15"/>
          <p:cNvSpPr txBox="1"/>
          <p:nvPr/>
        </p:nvSpPr>
        <p:spPr>
          <a:xfrm>
            <a:off x="190500" y="2286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Lopettaneet</a:t>
            </a:r>
          </a:p>
        </p:txBody>
      </p:sp>
      <p:sp>
        <p:nvSpPr>
          <p:cNvPr id="17" name="Tekstiruutu 16"/>
          <p:cNvSpPr txBox="1"/>
          <p:nvPr/>
        </p:nvSpPr>
        <p:spPr>
          <a:xfrm>
            <a:off x="3048000" y="2286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100%</a:t>
            </a:r>
          </a:p>
        </p:txBody>
      </p:sp>
      <p:sp>
        <p:nvSpPr>
          <p:cNvPr id="18" name="Tekstiruutu 17"/>
          <p:cNvSpPr txBox="1"/>
          <p:nvPr/>
        </p:nvSpPr>
        <p:spPr>
          <a:xfrm>
            <a:off x="190500" y="2476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Kesken jättäneet</a:t>
            </a:r>
          </a:p>
        </p:txBody>
      </p:sp>
      <p:sp>
        <p:nvSpPr>
          <p:cNvPr id="19" name="Tekstiruutu 18"/>
          <p:cNvSpPr txBox="1"/>
          <p:nvPr/>
        </p:nvSpPr>
        <p:spPr>
          <a:xfrm>
            <a:off x="3048000" y="24765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0%</a:t>
            </a:r>
          </a:p>
        </p:txBody>
      </p:sp>
      <p:sp>
        <p:nvSpPr>
          <p:cNvPr id="20" name="Tekstiruutu 19"/>
          <p:cNvSpPr txBox="1"/>
          <p:nvPr/>
        </p:nvSpPr>
        <p:spPr>
          <a:xfrm>
            <a:off x="190500" y="2667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Eivät osallistuneet</a:t>
            </a:r>
          </a:p>
        </p:txBody>
      </p:sp>
      <p:sp>
        <p:nvSpPr>
          <p:cNvPr id="21" name="Tekstiruutu 20"/>
          <p:cNvSpPr txBox="1"/>
          <p:nvPr/>
        </p:nvSpPr>
        <p:spPr>
          <a:xfrm>
            <a:off x="3048000" y="2667000"/>
            <a:ext cx="2857500" cy="190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0%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71450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Lapsi on (48) (EOS: 0)
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421005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Taustatiedot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2. Valitse kunta, jossa lapsi on varhaiskasvatuksessa. (48) (EOS: 0)
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143000"/>
            <a:ext cx="4286250" cy="1504950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Kärkölän varhaiskasvatuspaikat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Valitse lapsen varhaiskasvatuspaikka. (48) (EOS: 0)
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5153025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Kysymykset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Hoitopaikkaan on kiva tulla. (48) (EOS: 1)
(X: 8,44)(z-scored X: 8,94) (Keskihajonta X: 1.67)
2. Minulla on kavereita hoitopaikassa. (48) (EOS: 0)
(X: 8,55)(z-scored X: 9,40) (Keskihajonta X: 1.62)
3. Hoitopaikassa on turvallista. (48) (EOS: 0)
(X: 8,50)(z-scored X: 8,92) (Keskihajonta X: 1.46)
4. Hoitopaikan aikuinen/aikuiset ovat mukavia. (48) (EOS: 0)
(X: 8,62)(z-scored X: 10,00) (Keskihajonta X: 1.31)
5. Hoitopaikan aikuinen/aikuiset auttavat minua kun tarvitsen apua. (48) (EOS: 0)
(X: 8,15)(z-scored X: 6,78) (Keskihajonta X: 1.7)
6. Voin leikkiä päivän aikana tarpeeksi. (48) (EOS: 0)
(X: 8,18)(z-scored X: 7,25) (Keskihajonta X: 2.01)
7. Voin leikkiä rauhassa. (48) (EOS: 0)
(X: 8,25)(z-scored X: 7,10) (Keskihajonta X: 1.66)
8. Voin liikkua päivän aikana tarpeeksi. (48) (EOS: 0)
(X: 7,73)(z-scored X: 4,00) (Keskihajonta X: 1.99)
9. Voin tehdä ulkona minua kiinnostavia asioita. (48) (EOS: 0)
(X: 8,32)(z-scored X: 6,26) (Keskihajonta X: 1.56)
10. Voin tehdä sisällä minua kiinnostavia asioita. (48) (EOS: 0)
(X: 8,24)(z-scored X: 5,64) (Keskihajonta X: 1.53)
11. Voin käyttää tietokonetta, tablettia tai puhelinta hoitopaikassa. (48) (EOS: 1)
(X: 8,27)(z-scored X: 5,34) (Keskihajonta X: 1.46)
12. Suunnittelemme yhdessä mitä päivän aikana tehdään. (48) (EOS: 0)
(X: 8,37)(z-scored X: 6,47) (Keskihajonta X: 1.54)
13. Oppiminen on mukavaa. (48) (EOS: 0)
(X: 8,20)(z-scored X: 5,71) (Keskihajonta X: 1.49)
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238250"/>
            <a:ext cx="4000500" cy="5153025"/>
          </a:xfrm>
          <a:prstGeom prst="rect">
            <a:avLst/>
          </a:prstGeom>
        </p:spPr>
      </p:pic>
      <p:sp>
        <p:nvSpPr>
          <p:cNvPr id="2" name="Tekstiruutu 1"/>
          <p:cNvSpPr txBox="1"/>
          <p:nvPr/>
        </p:nvSpPr>
        <p:spPr>
          <a:xfrm>
            <a:off x="95250" y="95250"/>
            <a:ext cx="9048750" cy="628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ctr" fontAlgn="base"/>
            <a:r>
              <a:rPr sz="1600" b="1" i="0" u="none" strike="noStrike">
                <a:solidFill>
                  <a:srgbClr val="333333"/>
                </a:solidFill>
                <a:latin typeface="Calibri"/>
              </a:rPr>
              <a:t>Kysymykset (Suhteellinen)</a:t>
            </a:r>
          </a:p>
        </p:txBody>
      </p:sp>
      <p:sp>
        <p:nvSpPr>
          <p:cNvPr id="3" name="Tekstiruutu 2"/>
          <p:cNvSpPr txBox="1"/>
          <p:nvPr/>
        </p:nvSpPr>
        <p:spPr>
          <a:xfrm>
            <a:off x="95250" y="1143000"/>
            <a:ext cx="4286250" cy="5524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indent="0" algn="l" fontAlgn="base"/>
            <a:r>
              <a:rPr sz="1200" b="0" i="0" u="none" strike="noStrike">
                <a:solidFill>
                  <a:srgbClr val="000000"/>
                </a:solidFill>
                <a:latin typeface="Calibri"/>
              </a:rPr>
              <a:t>1. Hoitopaikkaan on kiva tulla. (48) (EOS: 1)
(X: 8,44)(z-scored X: 8,94) (Keskihajonta X: 1.67)
2. Minulla on kavereita hoitopaikassa. (48) (EOS: 0)
(X: 8,55)(z-scored X: 9,40) (Keskihajonta X: 1.62)
3. Hoitopaikassa on turvallista. (48) (EOS: 0)
(X: 8,50)(z-scored X: 8,92) (Keskihajonta X: 1.46)
4. Hoitopaikan aikuinen/aikuiset ovat mukavia. (48) (EOS: 0)
(X: 8,62)(z-scored X: 10,00) (Keskihajonta X: 1.31)
5. Hoitopaikan aikuinen/aikuiset auttavat minua kun tarvitsen apua. (48) (EOS: 0)
(X: 8,15)(z-scored X: 6,78) (Keskihajonta X: 1.7)
6. Voin leikkiä päivän aikana tarpeeksi. (48) (EOS: 0)
(X: 8,18)(z-scored X: 7,25) (Keskihajonta X: 2.01)
7. Voin leikkiä rauhassa. (48) (EOS: 0)
(X: 8,25)(z-scored X: 7,10) (Keskihajonta X: 1.66)
8. Voin liikkua päivän aikana tarpeeksi. (48) (EOS: 0)
(X: 7,73)(z-scored X: 4,00) (Keskihajonta X: 1.99)
9. Voin tehdä ulkona minua kiinnostavia asioita. (48) (EOS: 0)
(X: 8,32)(z-scored X: 6,26) (Keskihajonta X: 1.56)
10. Voin tehdä sisällä minua kiinnostavia asioita. (48) (EOS: 0)
(X: 8,24)(z-scored X: 5,64) (Keskihajonta X: 1.53)
11. Voin käyttää tietokonetta, tablettia tai puhelinta hoitopaikassa. (48) (EOS: 1)
(X: 8,27)(z-scored X: 5,34) (Keskihajonta X: 1.46)
12. Suunnittelemme yhdessä mitä päivän aikana tehdään. (48) (EOS: 0)
(X: 8,37)(z-scored X: 6,47) (Keskihajonta X: 1.54)
13. Oppiminen on mukavaa. (48) (EOS: 0)
(X: 8,20)(z-scored X: 5,71) (Keskihajonta X: 1.49)
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Näytössä katseltava diaesitys (4:3)</PresentationFormat>
  <Paragraphs>33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 Theme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ZEF Report</dc:title>
  <dc:subject>ZEF Report (ZEF Report)</dc:subject>
  <dc:creator>ZEF Report Generator</dc:creator>
  <cp:keywords>ZEF Report</cp:keywords>
  <dc:description>ZEF Report.</dc:description>
  <cp:lastModifiedBy>Minna Kemppainen</cp:lastModifiedBy>
  <cp:revision>1</cp:revision>
  <dcterms:created xsi:type="dcterms:W3CDTF">2019-02-20T14:12:54Z</dcterms:created>
  <dcterms:modified xsi:type="dcterms:W3CDTF">2019-03-13T05:55:44Z</dcterms:modified>
  <cp:category>ZEF Report</cp:category>
</cp:coreProperties>
</file>