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1"/>
  </p:notesMasterIdLst>
  <p:sldIdLst>
    <p:sldId id="279" r:id="rId2"/>
    <p:sldId id="280" r:id="rId3"/>
    <p:sldId id="277" r:id="rId4"/>
    <p:sldId id="278" r:id="rId5"/>
    <p:sldId id="281" r:id="rId6"/>
    <p:sldId id="276" r:id="rId7"/>
    <p:sldId id="256" r:id="rId8"/>
    <p:sldId id="260" r:id="rId9"/>
    <p:sldId id="271" r:id="rId10"/>
    <p:sldId id="261" r:id="rId11"/>
    <p:sldId id="263" r:id="rId12"/>
    <p:sldId id="273" r:id="rId13"/>
    <p:sldId id="264" r:id="rId14"/>
    <p:sldId id="265" r:id="rId15"/>
    <p:sldId id="274" r:id="rId16"/>
    <p:sldId id="275" r:id="rId17"/>
    <p:sldId id="257" r:id="rId18"/>
    <p:sldId id="258" r:id="rId19"/>
    <p:sldId id="259" r:id="rId20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92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E646B7-FB95-4005-8151-4DC2FEDC7CD4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15640-4D20-4E7E-BAE0-52EDD9C38C1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20541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15640-4D20-4E7E-BAE0-52EDD9C38C14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26000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9013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471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7884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67492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993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3819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44812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0798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313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95333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776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3000">
              <a:schemeClr val="bg1">
                <a:tint val="80000"/>
                <a:satMod val="300000"/>
              </a:schemeClr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7B6228-1134-4F0C-BB63-CCDCF30564C5}" type="datetimeFigureOut">
              <a:rPr lang="fi-FI" smtClean="0"/>
              <a:t>21.12.2016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8B4CD-2231-460A-88F7-0E5BF34C7A3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36052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 smtClean="0"/>
              <a:t>Tervetuloa</a:t>
            </a:r>
            <a:endParaRPr lang="fi-FI" b="1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3627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i-FI" sz="4000" b="1" dirty="0" smtClean="0"/>
              <a:t>Tahtoisin päästä paimenten mukaan, unohtaa kiireen ja melun rasittavan.</a:t>
            </a:r>
          </a:p>
          <a:p>
            <a:pPr marL="0" indent="0">
              <a:buNone/>
            </a:pPr>
            <a:r>
              <a:rPr lang="fi-FI" sz="4000" b="1" dirty="0" smtClean="0"/>
              <a:t>Aamu kun koitti, tiesikö kukaan, tuo ensi joulu sai muuttaa historian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110436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4000" b="1" dirty="0" smtClean="0"/>
              <a:t>Joulu on taas, riemuitkaa nyt.</a:t>
            </a:r>
          </a:p>
          <a:p>
            <a:pPr marL="0" indent="0" algn="ctr">
              <a:buNone/>
            </a:pPr>
            <a:r>
              <a:rPr lang="fi-FI" sz="4000" b="1" dirty="0"/>
              <a:t> </a:t>
            </a:r>
            <a:r>
              <a:rPr lang="fi-FI" sz="4000" b="1" dirty="0" smtClean="0"/>
              <a:t>  Lapsi on meille tänä yönä syntynyt.</a:t>
            </a:r>
          </a:p>
          <a:p>
            <a:pPr marL="0" indent="0" algn="ctr">
              <a:buNone/>
            </a:pPr>
            <a:r>
              <a:rPr lang="fi-FI" sz="4000" b="1" dirty="0"/>
              <a:t> </a:t>
            </a:r>
            <a:r>
              <a:rPr lang="fi-FI" sz="4000" b="1" dirty="0" smtClean="0"/>
              <a:t>  Tulkoon toivo kansoille maan, pääsköön vangit vankilastaan. </a:t>
            </a:r>
          </a:p>
          <a:p>
            <a:pPr marL="0" indent="0" algn="ctr">
              <a:buNone/>
            </a:pPr>
            <a:r>
              <a:rPr lang="fi-FI" sz="4000" b="1" dirty="0" smtClean="0"/>
              <a:t>Uskon siemen nouskoon pintaan, olkoon rauha loppumaton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52562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000" b="1" dirty="0" smtClean="0"/>
              <a:t>Joulu on taas, kulkuset soi.</a:t>
            </a:r>
          </a:p>
          <a:p>
            <a:pPr marL="0" indent="0">
              <a:buNone/>
            </a:pPr>
            <a:r>
              <a:rPr lang="fi-FI" sz="4000" b="1" dirty="0" smtClean="0"/>
              <a:t>Jossakin äiti lastaan seimeen kapaloi.</a:t>
            </a:r>
          </a:p>
          <a:p>
            <a:pPr marL="0" indent="0">
              <a:buNone/>
            </a:pPr>
            <a:r>
              <a:rPr lang="fi-FI" sz="4000" b="1" dirty="0" smtClean="0"/>
              <a:t>Tulkoon juhla todellinen.</a:t>
            </a:r>
          </a:p>
          <a:p>
            <a:pPr marL="0" indent="0">
              <a:buNone/>
            </a:pPr>
            <a:r>
              <a:rPr lang="fi-FI" sz="4000" b="1" dirty="0" smtClean="0"/>
              <a:t>Tulkoon Jeesus Herraksi sen.</a:t>
            </a:r>
          </a:p>
          <a:p>
            <a:pPr marL="0" indent="0">
              <a:buNone/>
            </a:pPr>
            <a:r>
              <a:rPr lang="fi-FI" sz="4000" b="1" dirty="0" smtClean="0"/>
              <a:t>Tulkoon rakkaus ihmisrintaan, silloin joulu luonamme on.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207317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4000" b="1" dirty="0" smtClean="0"/>
              <a:t>Ikuisen joulun, jos tahdot löytää, </a:t>
            </a:r>
            <a:r>
              <a:rPr lang="fi-FI" sz="4000" b="1" dirty="0" err="1" smtClean="0"/>
              <a:t>sydämes</a:t>
            </a:r>
            <a:r>
              <a:rPr lang="fi-FI" sz="4000" b="1" dirty="0" smtClean="0"/>
              <a:t> avaa ja kohtaat Vapahtajan.</a:t>
            </a:r>
          </a:p>
          <a:p>
            <a:pPr marL="0" indent="0" algn="ctr">
              <a:buNone/>
            </a:pPr>
            <a:endParaRPr lang="fi-FI" sz="4000" b="1" dirty="0" smtClean="0"/>
          </a:p>
          <a:p>
            <a:pPr marL="0" indent="0" algn="ctr">
              <a:buNone/>
            </a:pPr>
            <a:r>
              <a:rPr lang="fi-FI" sz="4000" b="1" dirty="0" smtClean="0"/>
              <a:t>Et löydä kultaa, et joulupöytää, löydät vain seimen ja tallin koruttoman.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39000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4000" b="1" dirty="0" smtClean="0"/>
              <a:t>Joulu on taas, riemuitkaa nyt.</a:t>
            </a:r>
          </a:p>
          <a:p>
            <a:pPr marL="0" indent="0" algn="ctr">
              <a:buNone/>
            </a:pPr>
            <a:r>
              <a:rPr lang="fi-FI" sz="4000" b="1" dirty="0"/>
              <a:t> </a:t>
            </a:r>
            <a:r>
              <a:rPr lang="fi-FI" sz="4000" b="1" dirty="0" smtClean="0"/>
              <a:t>  Lapsi on meille tänä yönä syntynyt.</a:t>
            </a:r>
          </a:p>
          <a:p>
            <a:pPr marL="0" indent="0" algn="ctr">
              <a:buNone/>
            </a:pPr>
            <a:r>
              <a:rPr lang="fi-FI" sz="4000" b="1" dirty="0"/>
              <a:t> </a:t>
            </a:r>
            <a:r>
              <a:rPr lang="fi-FI" sz="4000" b="1" dirty="0" smtClean="0"/>
              <a:t>  Tulkoon toivo kansoille maan, pääsköön vangit vankilastaan. </a:t>
            </a:r>
          </a:p>
          <a:p>
            <a:pPr marL="0" indent="0" algn="ctr">
              <a:buNone/>
            </a:pPr>
            <a:r>
              <a:rPr lang="fi-FI" sz="4000" b="1" dirty="0" smtClean="0"/>
              <a:t>Uskon siemen nouskoon pintaan, olkoon rauha loppumaton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154353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000" b="1" dirty="0" smtClean="0"/>
              <a:t>Joulu on taas, kulkuset soi.</a:t>
            </a:r>
          </a:p>
          <a:p>
            <a:pPr marL="0" indent="0">
              <a:buNone/>
            </a:pPr>
            <a:r>
              <a:rPr lang="fi-FI" sz="4000" b="1" dirty="0" smtClean="0"/>
              <a:t>Jossakin äiti lastaan seimeen kapaloi.</a:t>
            </a:r>
          </a:p>
          <a:p>
            <a:pPr marL="0" indent="0">
              <a:buNone/>
            </a:pPr>
            <a:r>
              <a:rPr lang="fi-FI" sz="4000" b="1" dirty="0" smtClean="0"/>
              <a:t>Tulkoon juhla todellinen.</a:t>
            </a:r>
          </a:p>
          <a:p>
            <a:pPr marL="0" indent="0">
              <a:buNone/>
            </a:pPr>
            <a:r>
              <a:rPr lang="fi-FI" sz="4000" b="1" dirty="0" smtClean="0"/>
              <a:t>Tulkoon Jeesus Herraksi sen.</a:t>
            </a:r>
          </a:p>
          <a:p>
            <a:pPr marL="0" indent="0">
              <a:buNone/>
            </a:pPr>
            <a:r>
              <a:rPr lang="fi-FI" sz="4000" b="1" dirty="0" smtClean="0"/>
              <a:t>Tulkoon rakkaus ihmisrintaan, silloin joulu luonamme on.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940592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7101"/>
            <a:ext cx="9396536" cy="7038333"/>
          </a:xfrm>
        </p:spPr>
      </p:pic>
    </p:spTree>
    <p:extLst>
      <p:ext uri="{BB962C8B-B14F-4D97-AF65-F5344CB8AC3E}">
        <p14:creationId xmlns:p14="http://schemas.microsoft.com/office/powerpoint/2010/main" val="2946597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Enkeli taivaan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4000" b="1" dirty="0" smtClean="0"/>
              <a:t>1. Enkeli taivaan lausui näin: </a:t>
            </a:r>
          </a:p>
          <a:p>
            <a:pPr marL="0" indent="0" algn="ctr">
              <a:buNone/>
            </a:pPr>
            <a:r>
              <a:rPr lang="fi-FI" sz="4000" b="1" dirty="0"/>
              <a:t>	</a:t>
            </a:r>
            <a:r>
              <a:rPr lang="fi-FI" sz="4000" b="1" dirty="0" err="1" smtClean="0"/>
              <a:t>Miks</a:t>
            </a:r>
            <a:r>
              <a:rPr lang="fi-FI" sz="4000" b="1" dirty="0" smtClean="0"/>
              <a:t> hämmästyitte </a:t>
            </a:r>
            <a:r>
              <a:rPr lang="fi-FI" sz="4000" b="1" dirty="0" err="1" smtClean="0"/>
              <a:t>säikähtäin</a:t>
            </a:r>
            <a:r>
              <a:rPr lang="fi-FI" sz="4000" b="1" dirty="0" smtClean="0"/>
              <a:t>? </a:t>
            </a:r>
          </a:p>
          <a:p>
            <a:pPr marL="0" indent="0" algn="ctr">
              <a:buNone/>
            </a:pPr>
            <a:r>
              <a:rPr lang="fi-FI" sz="4000" b="1" dirty="0" err="1" smtClean="0"/>
              <a:t>Mä</a:t>
            </a:r>
            <a:r>
              <a:rPr lang="fi-FI" sz="4000" b="1" dirty="0" smtClean="0"/>
              <a:t> suuren ilon ilmoitan maan kansoille nyt tulevan.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1406221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4400" b="1" dirty="0" smtClean="0"/>
              <a:t>2. Herramme Kristus teille nyt on tänään tänne syntynyt. </a:t>
            </a:r>
          </a:p>
          <a:p>
            <a:pPr marL="0" indent="0" algn="ctr">
              <a:buNone/>
            </a:pPr>
            <a:r>
              <a:rPr lang="fi-FI" sz="4400" b="1" dirty="0" smtClean="0"/>
              <a:t>Ja </a:t>
            </a:r>
            <a:r>
              <a:rPr lang="fi-FI" sz="4400" b="1" dirty="0" err="1" smtClean="0"/>
              <a:t>tää</a:t>
            </a:r>
            <a:r>
              <a:rPr lang="fi-FI" sz="4400" b="1" dirty="0" smtClean="0"/>
              <a:t> on teille merkiksi: seimessä lapsi </a:t>
            </a:r>
            <a:r>
              <a:rPr lang="fi-FI" sz="4400" b="1" dirty="0" err="1" smtClean="0"/>
              <a:t>makaapi</a:t>
            </a:r>
            <a:r>
              <a:rPr lang="fi-FI" sz="4400" b="1" dirty="0" smtClean="0"/>
              <a:t>.</a:t>
            </a:r>
            <a:endParaRPr lang="fi-FI" sz="4400" b="1" dirty="0"/>
          </a:p>
        </p:txBody>
      </p:sp>
    </p:spTree>
    <p:extLst>
      <p:ext uri="{BB962C8B-B14F-4D97-AF65-F5344CB8AC3E}">
        <p14:creationId xmlns:p14="http://schemas.microsoft.com/office/powerpoint/2010/main" val="257649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-99392"/>
            <a:ext cx="8229600" cy="1143000"/>
          </a:xfrm>
        </p:spPr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4400" b="1" dirty="0" smtClean="0"/>
              <a:t>10. Nyt Jumalalle kunnia, </a:t>
            </a:r>
          </a:p>
          <a:p>
            <a:pPr marL="0" indent="0" algn="ctr">
              <a:buNone/>
            </a:pPr>
            <a:r>
              <a:rPr lang="fi-FI" sz="4400" b="1" dirty="0" smtClean="0"/>
              <a:t>kun antoi </a:t>
            </a:r>
            <a:r>
              <a:rPr lang="fi-FI" sz="4400" b="1" dirty="0" err="1" smtClean="0"/>
              <a:t>ainoon</a:t>
            </a:r>
            <a:r>
              <a:rPr lang="fi-FI" sz="4400" b="1" dirty="0" smtClean="0"/>
              <a:t> poikansa. </a:t>
            </a:r>
            <a:r>
              <a:rPr lang="fi-FI" sz="4400" b="1" dirty="0" err="1" smtClean="0"/>
              <a:t>Siit</a:t>
            </a:r>
            <a:r>
              <a:rPr lang="fi-FI" sz="4400" b="1" dirty="0" smtClean="0"/>
              <a:t> enkelitkin riemuiten veisaavat </a:t>
            </a:r>
            <a:r>
              <a:rPr lang="fi-FI" sz="4400" b="1" dirty="0" err="1" smtClean="0"/>
              <a:t>hälle</a:t>
            </a:r>
            <a:r>
              <a:rPr lang="fi-FI" sz="4400" b="1" dirty="0" smtClean="0"/>
              <a:t> kiitoksen.</a:t>
            </a:r>
            <a:endParaRPr lang="fi-FI" sz="4400" b="1" dirty="0"/>
          </a:p>
        </p:txBody>
      </p:sp>
    </p:spTree>
    <p:extLst>
      <p:ext uri="{BB962C8B-B14F-4D97-AF65-F5344CB8AC3E}">
        <p14:creationId xmlns:p14="http://schemas.microsoft.com/office/powerpoint/2010/main" val="990351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8560" y="-387424"/>
            <a:ext cx="10877264" cy="7245424"/>
          </a:xfrm>
        </p:spPr>
      </p:pic>
    </p:spTree>
    <p:extLst>
      <p:ext uri="{BB962C8B-B14F-4D97-AF65-F5344CB8AC3E}">
        <p14:creationId xmlns:p14="http://schemas.microsoft.com/office/powerpoint/2010/main" val="3009835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3568" y="0"/>
            <a:ext cx="7772400" cy="1470025"/>
          </a:xfrm>
        </p:spPr>
        <p:txBody>
          <a:bodyPr/>
          <a:lstStyle/>
          <a:p>
            <a:r>
              <a:rPr lang="fi-FI" dirty="0" smtClean="0"/>
              <a:t>Joulupukki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187624" y="980728"/>
            <a:ext cx="6400800" cy="5877272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fi-FI" sz="4000" b="1" dirty="0" smtClean="0"/>
              <a:t>Oppilaat:</a:t>
            </a:r>
          </a:p>
          <a:p>
            <a:r>
              <a:rPr lang="fi-FI" sz="4000" b="1" dirty="0" smtClean="0"/>
              <a:t>Joulupukki, joulupukki, valkoparta, vanha ukki. Eikö taakka paina selkää?</a:t>
            </a:r>
          </a:p>
          <a:p>
            <a:r>
              <a:rPr lang="fi-FI" sz="4000" b="1" dirty="0" smtClean="0"/>
              <a:t>Käypä tänne emme pelkää.</a:t>
            </a:r>
          </a:p>
          <a:p>
            <a:r>
              <a:rPr lang="fi-FI" sz="4000" b="1" dirty="0" err="1" smtClean="0"/>
              <a:t>Oothan</a:t>
            </a:r>
            <a:r>
              <a:rPr lang="fi-FI" sz="4000" b="1" dirty="0" smtClean="0"/>
              <a:t> meille vanha tuttu, puuhkalakki, karvanuttu. </a:t>
            </a:r>
            <a:r>
              <a:rPr lang="fi-FI" sz="4000" b="1" dirty="0" err="1" smtClean="0"/>
              <a:t>Tääll</a:t>
            </a:r>
            <a:r>
              <a:rPr lang="fi-FI" sz="4000" b="1" dirty="0" smtClean="0"/>
              <a:t> on myöskin kiltit lapset, kirkassilmät, </a:t>
            </a:r>
            <a:r>
              <a:rPr lang="fi-FI" sz="4000" b="1" dirty="0" err="1" smtClean="0"/>
              <a:t>silkohapset</a:t>
            </a:r>
            <a:endParaRPr lang="fi-FI" sz="4000" b="1" dirty="0" smtClean="0"/>
          </a:p>
          <a:p>
            <a:pPr marL="514350" indent="-514350">
              <a:buAutoNum type="arabicPeriod"/>
            </a:pP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3438939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 smtClean="0"/>
              <a:t>Oppilaat:</a:t>
            </a:r>
            <a:endParaRPr lang="fi-FI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i-FI" sz="4000" b="1" dirty="0" smtClean="0"/>
              <a:t>2. Joulupukki, joulupukki, valkoparta vanha ukki, vietä iltaa joukossamme täällä meidän riemunamme.</a:t>
            </a:r>
          </a:p>
          <a:p>
            <a:pPr marL="0" indent="0">
              <a:buNone/>
            </a:pPr>
            <a:r>
              <a:rPr lang="fi-FI" sz="4000" b="1" dirty="0" smtClean="0"/>
              <a:t>Tervetullut meille aina, käypä tänne, puuta paina, tai jos leikkiin tahdot tulla kahta hauskempaa on </a:t>
            </a:r>
            <a:r>
              <a:rPr lang="fi-FI" sz="4000" b="1" dirty="0" err="1" smtClean="0"/>
              <a:t>sulla</a:t>
            </a:r>
            <a:r>
              <a:rPr lang="fi-FI" sz="4000" b="1" dirty="0" smtClean="0"/>
              <a:t>.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4050441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i-FI" dirty="0" smtClean="0"/>
              <a:t>Joulupukki:</a:t>
            </a:r>
          </a:p>
          <a:p>
            <a:pPr marL="0" indent="0">
              <a:buNone/>
            </a:pPr>
            <a:r>
              <a:rPr lang="fi-FI" sz="3600" b="1" dirty="0" smtClean="0"/>
              <a:t>Kiitos, kiitos, kiltit lapset, kirkassilmät, </a:t>
            </a:r>
            <a:r>
              <a:rPr lang="fi-FI" sz="3600" b="1" dirty="0" err="1" smtClean="0"/>
              <a:t>silkohapset</a:t>
            </a:r>
            <a:r>
              <a:rPr lang="fi-FI" sz="3600" b="1" dirty="0" smtClean="0"/>
              <a:t>,</a:t>
            </a:r>
            <a:br>
              <a:rPr lang="fi-FI" sz="3600" b="1" dirty="0" smtClean="0"/>
            </a:br>
            <a:r>
              <a:rPr lang="fi-FI" sz="3600" b="1" dirty="0" smtClean="0"/>
              <a:t>terve teille, pienokaiset, leikkiväiset, laulavaiset.</a:t>
            </a:r>
            <a:br>
              <a:rPr lang="fi-FI" sz="3600" b="1" dirty="0" smtClean="0"/>
            </a:br>
            <a:r>
              <a:rPr lang="fi-FI" sz="3600" b="1" dirty="0" smtClean="0"/>
              <a:t>Hauska </a:t>
            </a:r>
            <a:r>
              <a:rPr lang="fi-FI" sz="3600" b="1" dirty="0" err="1" smtClean="0"/>
              <a:t>tääll</a:t>
            </a:r>
            <a:r>
              <a:rPr lang="fi-FI" sz="3600" b="1" dirty="0" smtClean="0"/>
              <a:t>´ </a:t>
            </a:r>
            <a:r>
              <a:rPr lang="fi-FI" sz="3600" b="1" dirty="0" err="1" smtClean="0"/>
              <a:t>ois</a:t>
            </a:r>
            <a:r>
              <a:rPr lang="fi-FI" sz="3600" b="1" dirty="0" smtClean="0"/>
              <a:t> iltahetki, vaan on vielä pitkä retki:</a:t>
            </a:r>
            <a:br>
              <a:rPr lang="fi-FI" sz="3600" b="1" dirty="0" smtClean="0"/>
            </a:br>
            <a:r>
              <a:rPr lang="fi-FI" sz="3600" b="1" dirty="0" smtClean="0"/>
              <a:t>kuusen luota kuusen luokse </a:t>
            </a:r>
            <a:r>
              <a:rPr lang="fi-FI" sz="3600" b="1" dirty="0" err="1" smtClean="0"/>
              <a:t>mulla</a:t>
            </a:r>
            <a:r>
              <a:rPr lang="fi-FI" sz="3600" b="1" dirty="0" smtClean="0"/>
              <a:t> matkan suunta juoksee.</a:t>
            </a:r>
            <a:endParaRPr lang="fi-FI" sz="3600" b="1" dirty="0"/>
          </a:p>
        </p:txBody>
      </p:sp>
    </p:spTree>
    <p:extLst>
      <p:ext uri="{BB962C8B-B14F-4D97-AF65-F5344CB8AC3E}">
        <p14:creationId xmlns:p14="http://schemas.microsoft.com/office/powerpoint/2010/main" val="252772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61174" y="0"/>
            <a:ext cx="10533281" cy="6858000"/>
          </a:xfrm>
        </p:spPr>
      </p:pic>
    </p:spTree>
    <p:extLst>
      <p:ext uri="{BB962C8B-B14F-4D97-AF65-F5344CB8AC3E}">
        <p14:creationId xmlns:p14="http://schemas.microsoft.com/office/powerpoint/2010/main" val="2677414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27584" y="5375508"/>
            <a:ext cx="7772400" cy="1470025"/>
          </a:xfrm>
        </p:spPr>
        <p:txBody>
          <a:bodyPr/>
          <a:lstStyle/>
          <a:p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27584" y="1196752"/>
            <a:ext cx="6944816" cy="4442048"/>
          </a:xfrm>
        </p:spPr>
        <p:txBody>
          <a:bodyPr>
            <a:normAutofit/>
          </a:bodyPr>
          <a:lstStyle/>
          <a:p>
            <a:r>
              <a:rPr lang="fi-FI" sz="4400" b="1" dirty="0" smtClean="0">
                <a:solidFill>
                  <a:schemeClr val="tx1"/>
                </a:solidFill>
              </a:rPr>
              <a:t>Niityllä lunta, hiljaiset kadut, taakse jo jäänyt on syksyn lohduttomuus.</a:t>
            </a:r>
          </a:p>
          <a:p>
            <a:r>
              <a:rPr lang="fi-FI" sz="4400" b="1" dirty="0" smtClean="0">
                <a:solidFill>
                  <a:schemeClr val="tx1"/>
                </a:solidFill>
              </a:rPr>
              <a:t>Muistojen virta, lapsuuden sadut, sanoma joulun on uusi mahdollisuus.</a:t>
            </a:r>
            <a:endParaRPr lang="fi-FI" sz="4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381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i-FI" sz="4000" b="1" dirty="0" smtClean="0"/>
              <a:t>Joulu on taas, riemuitkaa nyt.</a:t>
            </a:r>
          </a:p>
          <a:p>
            <a:pPr marL="0" indent="0" algn="ctr">
              <a:buNone/>
            </a:pPr>
            <a:r>
              <a:rPr lang="fi-FI" sz="4000" b="1" dirty="0"/>
              <a:t> </a:t>
            </a:r>
            <a:r>
              <a:rPr lang="fi-FI" sz="4000" b="1" dirty="0" smtClean="0"/>
              <a:t>  Lapsi on meille tänä yönä syntynyt.</a:t>
            </a:r>
          </a:p>
          <a:p>
            <a:pPr marL="0" indent="0" algn="ctr">
              <a:buNone/>
            </a:pPr>
            <a:r>
              <a:rPr lang="fi-FI" sz="4000" b="1" dirty="0"/>
              <a:t> </a:t>
            </a:r>
            <a:r>
              <a:rPr lang="fi-FI" sz="4000" b="1" dirty="0" smtClean="0"/>
              <a:t>  Tulkoon toivo kansoille maan, pääsköön vangit vankilastaan. </a:t>
            </a:r>
          </a:p>
          <a:p>
            <a:pPr marL="0" indent="0" algn="ctr">
              <a:buNone/>
            </a:pPr>
            <a:r>
              <a:rPr lang="fi-FI" sz="4000" b="1" dirty="0" smtClean="0"/>
              <a:t>Uskon siemen nouskoon pintaan, olkoon rauha loppumaton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2520146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39552" y="836712"/>
            <a:ext cx="8147248" cy="52894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4000" b="1" dirty="0" smtClean="0"/>
              <a:t>Joulu on taas, kulkuset soi.</a:t>
            </a:r>
          </a:p>
          <a:p>
            <a:pPr marL="0" indent="0">
              <a:buNone/>
            </a:pPr>
            <a:r>
              <a:rPr lang="fi-FI" sz="4000" b="1" dirty="0" smtClean="0"/>
              <a:t>Jossakin äiti lastaan seimeen kapaloi.</a:t>
            </a:r>
          </a:p>
          <a:p>
            <a:pPr marL="0" indent="0">
              <a:buNone/>
            </a:pPr>
            <a:r>
              <a:rPr lang="fi-FI" sz="4000" b="1" dirty="0" smtClean="0"/>
              <a:t>Tulkoon juhla todellinen.</a:t>
            </a:r>
          </a:p>
          <a:p>
            <a:pPr marL="0" indent="0">
              <a:buNone/>
            </a:pPr>
            <a:r>
              <a:rPr lang="fi-FI" sz="4000" b="1" dirty="0" smtClean="0"/>
              <a:t>Tulkoon Jeesus Herraksi sen.</a:t>
            </a:r>
          </a:p>
          <a:p>
            <a:pPr marL="0" indent="0">
              <a:buNone/>
            </a:pPr>
            <a:r>
              <a:rPr lang="fi-FI" sz="4000" b="1" dirty="0" smtClean="0"/>
              <a:t>Tulkoon rakkaus ihmisrintaan, silloin joulu luonamme on.</a:t>
            </a:r>
            <a:endParaRPr lang="fi-FI" sz="4000" b="1" dirty="0"/>
          </a:p>
        </p:txBody>
      </p:sp>
    </p:spTree>
    <p:extLst>
      <p:ext uri="{BB962C8B-B14F-4D97-AF65-F5344CB8AC3E}">
        <p14:creationId xmlns:p14="http://schemas.microsoft.com/office/powerpoint/2010/main" val="3939888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</TotalTime>
  <Words>410</Words>
  <Application>Microsoft Office PowerPoint</Application>
  <PresentationFormat>Näytössä katseltava diaesitys (4:3)</PresentationFormat>
  <Paragraphs>54</Paragraphs>
  <Slides>19</Slides>
  <Notes>1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0" baseType="lpstr">
      <vt:lpstr>Office-teema</vt:lpstr>
      <vt:lpstr>Tervetuloa</vt:lpstr>
      <vt:lpstr>PowerPoint-esitys</vt:lpstr>
      <vt:lpstr>Joulupukki</vt:lpstr>
      <vt:lpstr>Oppilaat: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Enkeli taivaan</vt:lpstr>
      <vt:lpstr>PowerPoint-esitys</vt:lpstr>
      <vt:lpstr>PowerPoint-esitys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Mediayksikön Käyttäjä</dc:creator>
  <cp:lastModifiedBy>Mediayksikön Käyttäjä</cp:lastModifiedBy>
  <cp:revision>11</cp:revision>
  <dcterms:created xsi:type="dcterms:W3CDTF">2016-12-20T14:22:45Z</dcterms:created>
  <dcterms:modified xsi:type="dcterms:W3CDTF">2016-12-21T12:32:58Z</dcterms:modified>
</cp:coreProperties>
</file>