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  <p:embeddedFont>
      <p:font typeface="Lustria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ustria-regular.fntdata"/><Relationship Id="rId10" Type="http://schemas.openxmlformats.org/officeDocument/2006/relationships/font" Target="fonts/HelveticaNeue-boldItalic.fntdata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dc8393b9f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1dc8393b9f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vimeo.com/2458878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8460" y="159060"/>
            <a:ext cx="8067078" cy="453773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38459" y="4845941"/>
            <a:ext cx="80673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" sz="1400" u="none" cap="none" strike="noStrike">
                <a:solidFill>
                  <a:srgbClr val="1A2E3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HyMy - animaatio | Kohtaamisen taidot: </a:t>
            </a:r>
            <a:r>
              <a:rPr b="1" i="0" lang="fi" sz="1400" u="sng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https://vimeo.com/245887842</a:t>
            </a:r>
            <a:r>
              <a:rPr b="1" i="0" lang="fi" sz="1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endParaRPr sz="1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