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ainen kolmi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tsikk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17" name="Alaotsikk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  <p:grpSp>
        <p:nvGrpSpPr>
          <p:cNvPr id="2" name="Ryhmä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uolivapaa piirt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uolivapaa piirt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uolivapaa piirt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uora yhdysviiv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Päivämäärän paikkamerkki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13A985D-B9FA-4D3C-8A8C-5CD5E9D5F2B2}" type="datetimeFigureOut">
              <a:rPr lang="fi-FI" smtClean="0"/>
              <a:t>27.10.2014</a:t>
            </a:fld>
            <a:endParaRPr lang="fi-FI"/>
          </a:p>
        </p:txBody>
      </p:sp>
      <p:sp>
        <p:nvSpPr>
          <p:cNvPr id="19" name="Alatunnisteen paikkamerk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27" name="Dian numeron paikkamerkki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D61D4F0-D418-4414-BB34-7D8D9BAB1D7B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3A985D-B9FA-4D3C-8A8C-5CD5E9D5F2B2}" type="datetimeFigureOut">
              <a:rPr lang="fi-FI" smtClean="0"/>
              <a:t>27.10.2014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61D4F0-D418-4414-BB34-7D8D9BAB1D7B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3A985D-B9FA-4D3C-8A8C-5CD5E9D5F2B2}" type="datetimeFigureOut">
              <a:rPr lang="fi-FI" smtClean="0"/>
              <a:t>27.10.2014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61D4F0-D418-4414-BB34-7D8D9BAB1D7B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3A985D-B9FA-4D3C-8A8C-5CD5E9D5F2B2}" type="datetimeFigureOut">
              <a:rPr lang="fi-FI" smtClean="0"/>
              <a:t>27.10.2014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61D4F0-D418-4414-BB34-7D8D9BAB1D7B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3A985D-B9FA-4D3C-8A8C-5CD5E9D5F2B2}" type="datetimeFigureOut">
              <a:rPr lang="fi-FI" smtClean="0"/>
              <a:t>27.10.2014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61D4F0-D418-4414-BB34-7D8D9BAB1D7B}" type="slidenum">
              <a:rPr lang="fi-FI" smtClean="0"/>
              <a:t>‹#›</a:t>
            </a:fld>
            <a:endParaRPr lang="fi-FI"/>
          </a:p>
        </p:txBody>
      </p:sp>
      <p:sp>
        <p:nvSpPr>
          <p:cNvPr id="7" name="Lovettu nuolenkärki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Lovettu nuolenkärki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3A985D-B9FA-4D3C-8A8C-5CD5E9D5F2B2}" type="datetimeFigureOut">
              <a:rPr lang="fi-FI" smtClean="0"/>
              <a:t>27.10.2014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61D4F0-D418-4414-BB34-7D8D9BAB1D7B}" type="slidenum">
              <a:rPr lang="fi-FI" smtClean="0"/>
              <a:t>‹#›</a:t>
            </a:fld>
            <a:endParaRPr lang="fi-FI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tailu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3A985D-B9FA-4D3C-8A8C-5CD5E9D5F2B2}" type="datetimeFigureOut">
              <a:rPr lang="fi-FI" smtClean="0"/>
              <a:t>27.10.2014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61D4F0-D418-4414-BB34-7D8D9BAB1D7B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3A985D-B9FA-4D3C-8A8C-5CD5E9D5F2B2}" type="datetimeFigureOut">
              <a:rPr lang="fi-FI" smtClean="0"/>
              <a:t>27.10.2014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61D4F0-D418-4414-BB34-7D8D9BAB1D7B}" type="slidenum">
              <a:rPr lang="fi-FI" smtClean="0"/>
              <a:t>‹#›</a:t>
            </a:fld>
            <a:endParaRPr lang="fi-FI"/>
          </a:p>
        </p:txBody>
      </p:sp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3A985D-B9FA-4D3C-8A8C-5CD5E9D5F2B2}" type="datetimeFigureOut">
              <a:rPr lang="fi-FI" smtClean="0"/>
              <a:t>27.10.2014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61D4F0-D418-4414-BB34-7D8D9BAB1D7B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13A985D-B9FA-4D3C-8A8C-5CD5E9D5F2B2}" type="datetimeFigureOut">
              <a:rPr lang="fi-FI" smtClean="0"/>
              <a:t>27.10.2014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61D4F0-D418-4414-BB34-7D8D9BAB1D7B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i-FI" smtClean="0"/>
              <a:t>Lisää kuva napsauttamalla kuvaketta</a:t>
            </a:r>
            <a:endParaRPr kumimoji="0" lang="en-US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13A985D-B9FA-4D3C-8A8C-5CD5E9D5F2B2}" type="datetimeFigureOut">
              <a:rPr lang="fi-FI" smtClean="0"/>
              <a:t>27.10.2014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D61D4F0-D418-4414-BB34-7D8D9BAB1D7B}" type="slidenum">
              <a:rPr lang="fi-FI" smtClean="0"/>
              <a:t>‹#›</a:t>
            </a:fld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8" name="Puolivapaa piirto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uolivapaa piirto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Suorakulmainen kolmi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uora yhdysviiv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Lovettu nuolenkärki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Lovettu nuolenkärki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uolivapaa piirto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uolivapaa piirto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Suorakulmainen kolmi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uora yhdysviiv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tsikon paikkamerkki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0" name="Tekstin paikkamerkki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  <p:sp>
        <p:nvSpPr>
          <p:cNvPr id="10" name="Päivämäärän paikkamerkki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13A985D-B9FA-4D3C-8A8C-5CD5E9D5F2B2}" type="datetimeFigureOut">
              <a:rPr lang="fi-FI" smtClean="0"/>
              <a:t>27.10.2014</a:t>
            </a:fld>
            <a:endParaRPr lang="fi-FI"/>
          </a:p>
        </p:txBody>
      </p:sp>
      <p:sp>
        <p:nvSpPr>
          <p:cNvPr id="22" name="Alatunnisteen paikkamerk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18" name="Dian numeron paikkamerkki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D61D4F0-D418-4414-BB34-7D8D9BAB1D7B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Tietotekniikka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2014-2015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3828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Nykyään tietotekniikkaa tarvitaan lähes kaikkialla</a:t>
            </a:r>
          </a:p>
          <a:p>
            <a:r>
              <a:rPr lang="fi-FI" dirty="0" smtClean="0"/>
              <a:t>Yläkoulussa opiskeltaessa</a:t>
            </a:r>
          </a:p>
          <a:p>
            <a:r>
              <a:rPr lang="fi-FI" dirty="0" smtClean="0"/>
              <a:t>Jatko-opinnoissa</a:t>
            </a:r>
          </a:p>
          <a:p>
            <a:r>
              <a:rPr lang="fi-FI" dirty="0" smtClean="0"/>
              <a:t>Työelämässä</a:t>
            </a:r>
          </a:p>
          <a:p>
            <a:r>
              <a:rPr lang="fi-FI" dirty="0" smtClean="0"/>
              <a:t>Harrastuksissa</a:t>
            </a:r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Miksi tietotekniikkaa opiskellaan?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4642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Perusteet laitteistosta</a:t>
            </a:r>
          </a:p>
          <a:p>
            <a:r>
              <a:rPr lang="fi-FI" dirty="0" smtClean="0"/>
              <a:t>Perusteet käyttöjärjestelmästä</a:t>
            </a:r>
          </a:p>
          <a:p>
            <a:r>
              <a:rPr lang="fi-FI" dirty="0" smtClean="0"/>
              <a:t>Tekstinkäsittelyä</a:t>
            </a:r>
          </a:p>
          <a:p>
            <a:r>
              <a:rPr lang="fi-FI" dirty="0" smtClean="0"/>
              <a:t>taulukkolaskentaa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8. Luokalla opiskellaan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7043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Tuntiaktiivisuus</a:t>
            </a:r>
          </a:p>
          <a:p>
            <a:pPr lvl="1"/>
            <a:r>
              <a:rPr lang="fi-FI" dirty="0" smtClean="0"/>
              <a:t>Miten annetut työt tehdään</a:t>
            </a:r>
          </a:p>
          <a:p>
            <a:pPr lvl="1"/>
            <a:r>
              <a:rPr lang="fi-FI" dirty="0" smtClean="0"/>
              <a:t>Aktiivisuus</a:t>
            </a:r>
          </a:p>
          <a:p>
            <a:pPr lvl="1"/>
            <a:r>
              <a:rPr lang="fi-FI" dirty="0" smtClean="0"/>
              <a:t>Toimiminen ryhmässä</a:t>
            </a:r>
          </a:p>
          <a:p>
            <a:r>
              <a:rPr lang="fi-FI" dirty="0" smtClean="0"/>
              <a:t>Palautettavat työt</a:t>
            </a:r>
          </a:p>
          <a:p>
            <a:r>
              <a:rPr lang="fi-FI" dirty="0" smtClean="0"/>
              <a:t>Ei kokeita</a:t>
            </a:r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Arviointi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8705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la">
  <a:themeElements>
    <a:clrScheme name="Au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u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Au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</TotalTime>
  <Words>39</Words>
  <Application>Microsoft Office PowerPoint</Application>
  <PresentationFormat>Näytössä katseltava diaesitys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5" baseType="lpstr">
      <vt:lpstr>Aula</vt:lpstr>
      <vt:lpstr>Tietotekniikka</vt:lpstr>
      <vt:lpstr>Miksi tietotekniikkaa opiskellaan?</vt:lpstr>
      <vt:lpstr>8. Luokalla opiskellaan</vt:lpstr>
      <vt:lpstr>Arviointi</vt:lpstr>
    </vt:vector>
  </TitlesOfParts>
  <Company>Kannonkosken koulu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Tietotekniikka</dc:title>
  <dc:creator>Admin</dc:creator>
  <cp:lastModifiedBy>Admin</cp:lastModifiedBy>
  <cp:revision>4</cp:revision>
  <dcterms:created xsi:type="dcterms:W3CDTF">2014-10-27T08:32:10Z</dcterms:created>
  <dcterms:modified xsi:type="dcterms:W3CDTF">2014-10-27T08:36:53Z</dcterms:modified>
</cp:coreProperties>
</file>