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-rLg6UVjh8g" TargetMode="External"/><Relationship Id="rId4" Type="http://schemas.openxmlformats.org/officeDocument/2006/relationships/hyperlink" Target="https://www.kivikangas.fi/nuotta-50-m-x-150-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163842" y="870857"/>
            <a:ext cx="7132026" cy="866500"/>
          </a:xfrm>
        </p:spPr>
        <p:txBody>
          <a:bodyPr/>
          <a:lstStyle/>
          <a:p>
            <a:r>
              <a:rPr lang="fi-FI" dirty="0" smtClean="0"/>
              <a:t>Talvikalastusvälineitä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591" y="1937654"/>
            <a:ext cx="3414528" cy="455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40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762" y="956733"/>
            <a:ext cx="8864144" cy="4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-rLg6UVjh8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9656" y="2232116"/>
            <a:ext cx="6249852" cy="351554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2603862" y="574765"/>
            <a:ext cx="6992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Talvinuottausta </a:t>
            </a:r>
            <a:r>
              <a:rPr lang="fi-FI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Muojärvellä</a:t>
            </a:r>
            <a:endParaRPr lang="fi-FI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661851" y="5982789"/>
            <a:ext cx="308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Katso nuotan </a:t>
            </a:r>
            <a:r>
              <a:rPr lang="fi-FI" dirty="0" smtClean="0">
                <a:hlinkClick r:id="rId4"/>
              </a:rPr>
              <a:t>kuva tästä linkistä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619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396" y="1842951"/>
            <a:ext cx="8874541" cy="3425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94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57103" y="-201976"/>
            <a:ext cx="2176054" cy="711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2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601" y="1470351"/>
            <a:ext cx="7217249" cy="415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2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01" y="685923"/>
            <a:ext cx="7425266" cy="538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2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629" y="1168401"/>
            <a:ext cx="7538578" cy="418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60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414865"/>
            <a:ext cx="557106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3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666" y="1413934"/>
            <a:ext cx="6502400" cy="433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46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467" y="2203068"/>
            <a:ext cx="9635066" cy="1868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2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201</TotalTime>
  <Words>9</Words>
  <Application>Microsoft Office PowerPoint</Application>
  <PresentationFormat>Laajakuva</PresentationFormat>
  <Paragraphs>3</Paragraphs>
  <Slides>11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Tw Cen MT</vt:lpstr>
      <vt:lpstr>Pisara</vt:lpstr>
      <vt:lpstr>Talvikalastusvälineitä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Talvikalastusvälineitä</dc:title>
  <dc:creator>Vahvaselkä Pasi</dc:creator>
  <cp:lastModifiedBy>Vahvaselkä Pasi</cp:lastModifiedBy>
  <cp:revision>8</cp:revision>
  <dcterms:created xsi:type="dcterms:W3CDTF">2021-02-16T09:15:29Z</dcterms:created>
  <dcterms:modified xsi:type="dcterms:W3CDTF">2021-02-23T06:55:16Z</dcterms:modified>
</cp:coreProperties>
</file>