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6" y="2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37525-076A-45E6-A1C0-808AE59B1B50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4EAC-35C7-4219-9182-852AC25DC7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9835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37525-076A-45E6-A1C0-808AE59B1B50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4EAC-35C7-4219-9182-852AC25DC7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3404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37525-076A-45E6-A1C0-808AE59B1B50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4EAC-35C7-4219-9182-852AC25DC7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386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37525-076A-45E6-A1C0-808AE59B1B50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4EAC-35C7-4219-9182-852AC25DC7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2362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37525-076A-45E6-A1C0-808AE59B1B50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4EAC-35C7-4219-9182-852AC25DC7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6577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37525-076A-45E6-A1C0-808AE59B1B50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4EAC-35C7-4219-9182-852AC25DC7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3122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37525-076A-45E6-A1C0-808AE59B1B50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4EAC-35C7-4219-9182-852AC25DC7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8548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37525-076A-45E6-A1C0-808AE59B1B50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4EAC-35C7-4219-9182-852AC25DC7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8976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37525-076A-45E6-A1C0-808AE59B1B50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4EAC-35C7-4219-9182-852AC25DC7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4569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37525-076A-45E6-A1C0-808AE59B1B50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4EAC-35C7-4219-9182-852AC25DC7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0909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37525-076A-45E6-A1C0-808AE59B1B50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4EAC-35C7-4219-9182-852AC25DC7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7491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37525-076A-45E6-A1C0-808AE59B1B50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54EAC-35C7-4219-9182-852AC25DC7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7610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hXsZiPFjQb0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apaa-ajankalastaja.fi/kalastus/kalalaji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29509" y="5499463"/>
            <a:ext cx="9318171" cy="1080272"/>
          </a:xfrm>
        </p:spPr>
        <p:txBody>
          <a:bodyPr/>
          <a:lstStyle/>
          <a:p>
            <a:r>
              <a:rPr lang="fi-FI" dirty="0" smtClean="0">
                <a:solidFill>
                  <a:srgbClr val="0070C0"/>
                </a:solidFill>
              </a:rPr>
              <a:t>Suomen yleisimmät kalalajit</a:t>
            </a:r>
            <a:endParaRPr lang="fi-FI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844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02920" y="4693285"/>
            <a:ext cx="4759960" cy="1325563"/>
          </a:xfrm>
        </p:spPr>
        <p:txBody>
          <a:bodyPr/>
          <a:lstStyle/>
          <a:p>
            <a:r>
              <a:rPr lang="fi-FI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Kuore eli norssi</a:t>
            </a:r>
            <a:endParaRPr lang="fi-FI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858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030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236027" y="385908"/>
            <a:ext cx="4232564" cy="1245466"/>
          </a:xfrm>
        </p:spPr>
        <p:txBody>
          <a:bodyPr>
            <a:normAutofit fontScale="90000"/>
          </a:bodyPr>
          <a:lstStyle/>
          <a:p>
            <a:r>
              <a:rPr lang="fi-FI" b="1" dirty="0" smtClean="0">
                <a:latin typeface="Arial" panose="020B0604020202020204" pitchFamily="34" charset="0"/>
                <a:cs typeface="Arial" panose="020B0604020202020204" pitchFamily="34" charset="0"/>
              </a:rPr>
              <a:t>Kalan preparointi</a:t>
            </a:r>
            <a:endParaRPr lang="fi-FI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hXsZiPFjQb0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31372" y="1748271"/>
            <a:ext cx="8363527" cy="4704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270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51411" y="2359387"/>
            <a:ext cx="10664952" cy="3246755"/>
          </a:xfrm>
        </p:spPr>
        <p:txBody>
          <a:bodyPr>
            <a:normAutofit/>
          </a:bodyPr>
          <a:lstStyle/>
          <a:p>
            <a:r>
              <a:rPr lang="fi-FI" dirty="0"/>
              <a:t>Suomessa on tavattu noin 100 kalalajia. Vakituisesti Suomen vesissä elää 71 lajia.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>
                <a:hlinkClick r:id="rId2"/>
              </a:rPr>
              <a:t>Linkistä löydät lisää </a:t>
            </a:r>
            <a:r>
              <a:rPr lang="fi-FI" dirty="0">
                <a:hlinkClick r:id="rId2"/>
              </a:rPr>
              <a:t>tietoa </a:t>
            </a:r>
            <a:r>
              <a:rPr lang="fi-FI" dirty="0" smtClean="0">
                <a:hlinkClick r:id="rId2"/>
              </a:rPr>
              <a:t>ja kuvia </a:t>
            </a:r>
            <a:r>
              <a:rPr lang="fi-FI" dirty="0" smtClean="0"/>
              <a:t>vapaa-ajankalastajien </a:t>
            </a:r>
            <a:r>
              <a:rPr lang="fi-FI" dirty="0"/>
              <a:t>yleisimmistä saaliskaloista.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39325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926999" y="5494202"/>
            <a:ext cx="2569301" cy="906598"/>
          </a:xfrm>
        </p:spPr>
        <p:txBody>
          <a:bodyPr>
            <a:normAutofit/>
          </a:bodyPr>
          <a:lstStyle/>
          <a:p>
            <a:pPr algn="ctr"/>
            <a:r>
              <a:rPr lang="fi-FI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Ahven</a:t>
            </a:r>
            <a:endParaRPr lang="fi-FI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16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856513" y="499836"/>
            <a:ext cx="2230211" cy="984704"/>
          </a:xfrm>
        </p:spPr>
        <p:txBody>
          <a:bodyPr/>
          <a:lstStyle/>
          <a:p>
            <a:r>
              <a:rPr lang="fi-FI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Hauki</a:t>
            </a:r>
            <a:endParaRPr lang="fi-FI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882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024529" y="0"/>
            <a:ext cx="1826623" cy="1367881"/>
          </a:xfrm>
        </p:spPr>
        <p:txBody>
          <a:bodyPr/>
          <a:lstStyle/>
          <a:p>
            <a:r>
              <a:rPr lang="fi-FI" b="1" dirty="0" smtClean="0">
                <a:latin typeface="Arial" panose="020B0604020202020204" pitchFamily="34" charset="0"/>
                <a:cs typeface="Arial" panose="020B0604020202020204" pitchFamily="34" charset="0"/>
              </a:rPr>
              <a:t>Made</a:t>
            </a:r>
            <a:endParaRPr lang="fi-FI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588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671560" y="568325"/>
            <a:ext cx="2118360" cy="1341755"/>
          </a:xfrm>
        </p:spPr>
        <p:txBody>
          <a:bodyPr>
            <a:normAutofit fontScale="90000"/>
          </a:bodyPr>
          <a:lstStyle/>
          <a:p>
            <a:r>
              <a:rPr lang="fi-FI" sz="4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Särki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03459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1000" r="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05800" y="324485"/>
            <a:ext cx="2199640" cy="1229995"/>
          </a:xfrm>
        </p:spPr>
        <p:txBody>
          <a:bodyPr/>
          <a:lstStyle/>
          <a:p>
            <a:r>
              <a:rPr lang="fi-FI" b="1" dirty="0" smtClean="0">
                <a:latin typeface="Arial" panose="020B0604020202020204" pitchFamily="34" charset="0"/>
                <a:cs typeface="Arial" panose="020B0604020202020204" pitchFamily="34" charset="0"/>
              </a:rPr>
              <a:t>Kuha</a:t>
            </a:r>
            <a:endParaRPr lang="fi-FI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72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339217" y="391252"/>
            <a:ext cx="1922417" cy="1202418"/>
          </a:xfrm>
        </p:spPr>
        <p:txBody>
          <a:bodyPr/>
          <a:lstStyle/>
          <a:p>
            <a:r>
              <a:rPr lang="fi-FI" b="1" dirty="0" smtClean="0">
                <a:latin typeface="Arial" panose="020B0604020202020204" pitchFamily="34" charset="0"/>
                <a:cs typeface="Arial" panose="020B0604020202020204" pitchFamily="34" charset="0"/>
              </a:rPr>
              <a:t>Siika</a:t>
            </a:r>
            <a:endParaRPr lang="fi-FI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620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569200" y="1116965"/>
            <a:ext cx="2499360" cy="1229995"/>
          </a:xfrm>
        </p:spPr>
        <p:txBody>
          <a:bodyPr/>
          <a:lstStyle/>
          <a:p>
            <a:r>
              <a:rPr lang="fi-FI" b="1" dirty="0" smtClean="0">
                <a:latin typeface="Arial" panose="020B0604020202020204" pitchFamily="34" charset="0"/>
                <a:cs typeface="Arial" panose="020B0604020202020204" pitchFamily="34" charset="0"/>
              </a:rPr>
              <a:t>Taimen</a:t>
            </a:r>
            <a:endParaRPr lang="fi-FI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30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629400" y="4368165"/>
            <a:ext cx="2545080" cy="1325563"/>
          </a:xfrm>
        </p:spPr>
        <p:txBody>
          <a:bodyPr/>
          <a:lstStyle/>
          <a:p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Muikku</a:t>
            </a: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78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2304</TotalTime>
  <Words>42</Words>
  <Application>Microsoft Office PowerPoint</Application>
  <PresentationFormat>Laajakuva</PresentationFormat>
  <Paragraphs>12</Paragraphs>
  <Slides>13</Slides>
  <Notes>0</Notes>
  <HiddenSlides>0</HiddenSlides>
  <MMClips>1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Office-teema</vt:lpstr>
      <vt:lpstr>Suomen yleisimmät kalalajit</vt:lpstr>
      <vt:lpstr>Ahven</vt:lpstr>
      <vt:lpstr>Hauki</vt:lpstr>
      <vt:lpstr>Made</vt:lpstr>
      <vt:lpstr>Särki </vt:lpstr>
      <vt:lpstr>Kuha</vt:lpstr>
      <vt:lpstr>Siika</vt:lpstr>
      <vt:lpstr>Taimen</vt:lpstr>
      <vt:lpstr>Muikku</vt:lpstr>
      <vt:lpstr>Kuore eli norssi</vt:lpstr>
      <vt:lpstr>PowerPoint-esitys</vt:lpstr>
      <vt:lpstr>Kalan preparointi</vt:lpstr>
      <vt:lpstr>Suomessa on tavattu noin 100 kalalajia. Vakituisesti Suomen vesissä elää 71 lajia. Linkistä löydät lisää tietoa ja kuvia vapaa-ajankalastajien yleisimmistä saaliskaloista.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Suomen yleisimmät kalalajit</dc:title>
  <dc:creator>Vahvaselkä Pasi</dc:creator>
  <cp:lastModifiedBy>Vahvaselkä Pasi</cp:lastModifiedBy>
  <cp:revision>14</cp:revision>
  <dcterms:created xsi:type="dcterms:W3CDTF">2021-02-15T11:49:57Z</dcterms:created>
  <dcterms:modified xsi:type="dcterms:W3CDTF">2021-02-17T06:56:45Z</dcterms:modified>
</cp:coreProperties>
</file>