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4"/>
    <a:srgbClr val="8AC800"/>
    <a:srgbClr val="F5426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E8800-7D6A-405C-B1E9-9997B6881CE6}" v="938" dt="2022-06-01T15:08:26.880"/>
    <p1510:client id="{26606AD4-5555-43F9-AB2D-52D21EB64814}" v="240" dt="2022-06-02T13:06:26.652"/>
    <p1510:client id="{BAA43647-5D46-4C30-B05A-280643DEAF07}" v="17" dt="2022-06-02T12:16:57.863"/>
    <p1510:client id="{C1020221-1232-49DD-8D6E-B6833F4B9892}" v="2" dt="2022-06-02T13:42:41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43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8BDD61-0F96-4674-BC84-CF0AF5063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DB7E0-2B4F-4D9C-84BE-22F9A60FB4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D0D5-7DA0-4989-8F37-CC63790207DE}" type="datetimeFigureOut">
              <a:rPr lang="fi-FI" smtClean="0">
                <a:latin typeface="Arial" panose="020B0604020202020204" pitchFamily="34" charset="0"/>
              </a:rPr>
              <a:t>28.10.2022</a:t>
            </a:fld>
            <a:endParaRPr lang="fi-FI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3F6E4-C3D9-4BAD-B8F0-F567A37B0D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8A579-AD9D-4AD2-8B52-DE01EDD5B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E4041-C496-4917-BB92-54D6546D6D6B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28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118B42-4BCF-41B0-BA23-0B48593CA20E}" type="datetimeFigureOut">
              <a:rPr lang="fi-FI" smtClean="0"/>
              <a:pPr/>
              <a:t>28.10.2022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86223A4-B1D1-4F4B-A8D9-73FD175DA76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74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7643E7-A8EF-4584-AA25-71AD8EA3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CBA940-5FC3-4EB3-B8D9-EB653D342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83277" y="804937"/>
            <a:ext cx="2085617" cy="5643488"/>
            <a:chOff x="9383277" y="804937"/>
            <a:chExt cx="2085617" cy="5643488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9A08C3E-8FBF-4903-A7F2-DFFF883886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83277" y="804937"/>
              <a:ext cx="2085617" cy="1110633"/>
            </a:xfrm>
            <a:custGeom>
              <a:avLst/>
              <a:gdLst>
                <a:gd name="T0" fmla="*/ 5 w 352"/>
                <a:gd name="T1" fmla="*/ 53 h 187"/>
                <a:gd name="T2" fmla="*/ 51 w 352"/>
                <a:gd name="T3" fmla="*/ 73 h 187"/>
                <a:gd name="T4" fmla="*/ 118 w 352"/>
                <a:gd name="T5" fmla="*/ 51 h 187"/>
                <a:gd name="T6" fmla="*/ 176 w 352"/>
                <a:gd name="T7" fmla="*/ 74 h 187"/>
                <a:gd name="T8" fmla="*/ 235 w 352"/>
                <a:gd name="T9" fmla="*/ 51 h 187"/>
                <a:gd name="T10" fmla="*/ 236 w 352"/>
                <a:gd name="T11" fmla="*/ 52 h 187"/>
                <a:gd name="T12" fmla="*/ 239 w 352"/>
                <a:gd name="T13" fmla="*/ 55 h 187"/>
                <a:gd name="T14" fmla="*/ 344 w 352"/>
                <a:gd name="T15" fmla="*/ 57 h 187"/>
                <a:gd name="T16" fmla="*/ 344 w 352"/>
                <a:gd name="T17" fmla="*/ 56 h 187"/>
                <a:gd name="T18" fmla="*/ 351 w 352"/>
                <a:gd name="T19" fmla="*/ 48 h 187"/>
                <a:gd name="T20" fmla="*/ 352 w 352"/>
                <a:gd name="T21" fmla="*/ 15 h 187"/>
                <a:gd name="T22" fmla="*/ 352 w 352"/>
                <a:gd name="T23" fmla="*/ 3 h 187"/>
                <a:gd name="T24" fmla="*/ 352 w 352"/>
                <a:gd name="T25" fmla="*/ 0 h 187"/>
                <a:gd name="T26" fmla="*/ 350 w 352"/>
                <a:gd name="T27" fmla="*/ 2 h 187"/>
                <a:gd name="T28" fmla="*/ 235 w 352"/>
                <a:gd name="T29" fmla="*/ 2 h 187"/>
                <a:gd name="T30" fmla="*/ 234 w 352"/>
                <a:gd name="T31" fmla="*/ 1 h 187"/>
                <a:gd name="T32" fmla="*/ 234 w 352"/>
                <a:gd name="T33" fmla="*/ 2 h 187"/>
                <a:gd name="T34" fmla="*/ 119 w 352"/>
                <a:gd name="T35" fmla="*/ 2 h 187"/>
                <a:gd name="T36" fmla="*/ 118 w 352"/>
                <a:gd name="T37" fmla="*/ 1 h 187"/>
                <a:gd name="T38" fmla="*/ 117 w 352"/>
                <a:gd name="T39" fmla="*/ 2 h 187"/>
                <a:gd name="T40" fmla="*/ 2 w 352"/>
                <a:gd name="T41" fmla="*/ 2 h 187"/>
                <a:gd name="T42" fmla="*/ 0 w 352"/>
                <a:gd name="T43" fmla="*/ 0 h 187"/>
                <a:gd name="T44" fmla="*/ 0 w 352"/>
                <a:gd name="T45" fmla="*/ 3 h 187"/>
                <a:gd name="T46" fmla="*/ 0 w 352"/>
                <a:gd name="T47" fmla="*/ 14 h 187"/>
                <a:gd name="T48" fmla="*/ 1 w 352"/>
                <a:gd name="T49" fmla="*/ 46 h 187"/>
                <a:gd name="T50" fmla="*/ 5 w 352"/>
                <a:gd name="T51" fmla="*/ 53 h 187"/>
                <a:gd name="T52" fmla="*/ 352 w 352"/>
                <a:gd name="T53" fmla="*/ 110 h 187"/>
                <a:gd name="T54" fmla="*/ 352 w 352"/>
                <a:gd name="T55" fmla="*/ 107 h 187"/>
                <a:gd name="T56" fmla="*/ 350 w 352"/>
                <a:gd name="T57" fmla="*/ 109 h 187"/>
                <a:gd name="T58" fmla="*/ 235 w 352"/>
                <a:gd name="T59" fmla="*/ 109 h 187"/>
                <a:gd name="T60" fmla="*/ 234 w 352"/>
                <a:gd name="T61" fmla="*/ 108 h 187"/>
                <a:gd name="T62" fmla="*/ 234 w 352"/>
                <a:gd name="T63" fmla="*/ 109 h 187"/>
                <a:gd name="T64" fmla="*/ 119 w 352"/>
                <a:gd name="T65" fmla="*/ 109 h 187"/>
                <a:gd name="T66" fmla="*/ 118 w 352"/>
                <a:gd name="T67" fmla="*/ 108 h 187"/>
                <a:gd name="T68" fmla="*/ 117 w 352"/>
                <a:gd name="T69" fmla="*/ 109 h 187"/>
                <a:gd name="T70" fmla="*/ 2 w 352"/>
                <a:gd name="T71" fmla="*/ 109 h 187"/>
                <a:gd name="T72" fmla="*/ 0 w 352"/>
                <a:gd name="T73" fmla="*/ 107 h 187"/>
                <a:gd name="T74" fmla="*/ 0 w 352"/>
                <a:gd name="T75" fmla="*/ 110 h 187"/>
                <a:gd name="T76" fmla="*/ 0 w 352"/>
                <a:gd name="T77" fmla="*/ 121 h 187"/>
                <a:gd name="T78" fmla="*/ 1 w 352"/>
                <a:gd name="T79" fmla="*/ 153 h 187"/>
                <a:gd name="T80" fmla="*/ 5 w 352"/>
                <a:gd name="T81" fmla="*/ 160 h 187"/>
                <a:gd name="T82" fmla="*/ 51 w 352"/>
                <a:gd name="T83" fmla="*/ 180 h 187"/>
                <a:gd name="T84" fmla="*/ 118 w 352"/>
                <a:gd name="T85" fmla="*/ 158 h 187"/>
                <a:gd name="T86" fmla="*/ 176 w 352"/>
                <a:gd name="T87" fmla="*/ 181 h 187"/>
                <a:gd name="T88" fmla="*/ 235 w 352"/>
                <a:gd name="T89" fmla="*/ 158 h 187"/>
                <a:gd name="T90" fmla="*/ 236 w 352"/>
                <a:gd name="T91" fmla="*/ 159 h 187"/>
                <a:gd name="T92" fmla="*/ 239 w 352"/>
                <a:gd name="T93" fmla="*/ 162 h 187"/>
                <a:gd name="T94" fmla="*/ 344 w 352"/>
                <a:gd name="T95" fmla="*/ 164 h 187"/>
                <a:gd name="T96" fmla="*/ 344 w 352"/>
                <a:gd name="T97" fmla="*/ 163 h 187"/>
                <a:gd name="T98" fmla="*/ 351 w 352"/>
                <a:gd name="T99" fmla="*/ 154 h 187"/>
                <a:gd name="T100" fmla="*/ 352 w 352"/>
                <a:gd name="T101" fmla="*/ 122 h 187"/>
                <a:gd name="T102" fmla="*/ 352 w 352"/>
                <a:gd name="T103" fmla="*/ 1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187">
                  <a:moveTo>
                    <a:pt x="5" y="53"/>
                  </a:moveTo>
                  <a:cubicBezTo>
                    <a:pt x="18" y="65"/>
                    <a:pt x="34" y="72"/>
                    <a:pt x="51" y="73"/>
                  </a:cubicBezTo>
                  <a:cubicBezTo>
                    <a:pt x="77" y="76"/>
                    <a:pt x="99" y="68"/>
                    <a:pt x="118" y="51"/>
                  </a:cubicBezTo>
                  <a:cubicBezTo>
                    <a:pt x="137" y="66"/>
                    <a:pt x="157" y="74"/>
                    <a:pt x="176" y="74"/>
                  </a:cubicBezTo>
                  <a:cubicBezTo>
                    <a:pt x="196" y="74"/>
                    <a:pt x="215" y="66"/>
                    <a:pt x="235" y="51"/>
                  </a:cubicBezTo>
                  <a:cubicBezTo>
                    <a:pt x="235" y="51"/>
                    <a:pt x="236" y="52"/>
                    <a:pt x="236" y="52"/>
                  </a:cubicBezTo>
                  <a:cubicBezTo>
                    <a:pt x="237" y="53"/>
                    <a:pt x="238" y="54"/>
                    <a:pt x="239" y="55"/>
                  </a:cubicBezTo>
                  <a:cubicBezTo>
                    <a:pt x="270" y="80"/>
                    <a:pt x="313" y="80"/>
                    <a:pt x="344" y="57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8" y="54"/>
                    <a:pt x="351" y="51"/>
                    <a:pt x="351" y="48"/>
                  </a:cubicBezTo>
                  <a:cubicBezTo>
                    <a:pt x="352" y="37"/>
                    <a:pt x="352" y="26"/>
                    <a:pt x="352" y="15"/>
                  </a:cubicBezTo>
                  <a:cubicBezTo>
                    <a:pt x="352" y="11"/>
                    <a:pt x="352" y="7"/>
                    <a:pt x="352" y="3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15" y="32"/>
                    <a:pt x="269" y="32"/>
                    <a:pt x="235" y="2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4" y="2"/>
                    <a:pt x="234" y="2"/>
                    <a:pt x="234" y="2"/>
                  </a:cubicBezTo>
                  <a:cubicBezTo>
                    <a:pt x="199" y="32"/>
                    <a:pt x="153" y="32"/>
                    <a:pt x="119" y="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79" y="33"/>
                    <a:pt x="41" y="33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0" y="25"/>
                    <a:pt x="0" y="35"/>
                    <a:pt x="1" y="46"/>
                  </a:cubicBezTo>
                  <a:cubicBezTo>
                    <a:pt x="1" y="48"/>
                    <a:pt x="3" y="51"/>
                    <a:pt x="5" y="53"/>
                  </a:cubicBezTo>
                  <a:close/>
                  <a:moveTo>
                    <a:pt x="352" y="110"/>
                  </a:moveTo>
                  <a:cubicBezTo>
                    <a:pt x="352" y="107"/>
                    <a:pt x="352" y="107"/>
                    <a:pt x="352" y="107"/>
                  </a:cubicBezTo>
                  <a:cubicBezTo>
                    <a:pt x="350" y="109"/>
                    <a:pt x="350" y="109"/>
                    <a:pt x="350" y="109"/>
                  </a:cubicBezTo>
                  <a:cubicBezTo>
                    <a:pt x="315" y="139"/>
                    <a:pt x="269" y="139"/>
                    <a:pt x="235" y="109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4" y="109"/>
                    <a:pt x="234" y="109"/>
                    <a:pt x="234" y="109"/>
                  </a:cubicBezTo>
                  <a:cubicBezTo>
                    <a:pt x="199" y="139"/>
                    <a:pt x="153" y="139"/>
                    <a:pt x="119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79" y="139"/>
                    <a:pt x="41" y="140"/>
                    <a:pt x="2" y="1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0" y="117"/>
                    <a:pt x="0" y="121"/>
                  </a:cubicBezTo>
                  <a:cubicBezTo>
                    <a:pt x="0" y="132"/>
                    <a:pt x="0" y="142"/>
                    <a:pt x="1" y="153"/>
                  </a:cubicBezTo>
                  <a:cubicBezTo>
                    <a:pt x="1" y="155"/>
                    <a:pt x="3" y="158"/>
                    <a:pt x="5" y="160"/>
                  </a:cubicBezTo>
                  <a:cubicBezTo>
                    <a:pt x="18" y="172"/>
                    <a:pt x="34" y="179"/>
                    <a:pt x="51" y="180"/>
                  </a:cubicBezTo>
                  <a:cubicBezTo>
                    <a:pt x="77" y="183"/>
                    <a:pt x="99" y="175"/>
                    <a:pt x="118" y="158"/>
                  </a:cubicBezTo>
                  <a:cubicBezTo>
                    <a:pt x="137" y="173"/>
                    <a:pt x="157" y="181"/>
                    <a:pt x="176" y="181"/>
                  </a:cubicBezTo>
                  <a:cubicBezTo>
                    <a:pt x="196" y="181"/>
                    <a:pt x="215" y="173"/>
                    <a:pt x="235" y="158"/>
                  </a:cubicBezTo>
                  <a:cubicBezTo>
                    <a:pt x="235" y="158"/>
                    <a:pt x="236" y="159"/>
                    <a:pt x="236" y="159"/>
                  </a:cubicBezTo>
                  <a:cubicBezTo>
                    <a:pt x="237" y="160"/>
                    <a:pt x="238" y="161"/>
                    <a:pt x="239" y="162"/>
                  </a:cubicBezTo>
                  <a:cubicBezTo>
                    <a:pt x="270" y="187"/>
                    <a:pt x="313" y="187"/>
                    <a:pt x="344" y="164"/>
                  </a:cubicBezTo>
                  <a:cubicBezTo>
                    <a:pt x="344" y="163"/>
                    <a:pt x="344" y="163"/>
                    <a:pt x="344" y="163"/>
                  </a:cubicBezTo>
                  <a:cubicBezTo>
                    <a:pt x="348" y="161"/>
                    <a:pt x="351" y="158"/>
                    <a:pt x="351" y="154"/>
                  </a:cubicBezTo>
                  <a:cubicBezTo>
                    <a:pt x="352" y="144"/>
                    <a:pt x="352" y="133"/>
                    <a:pt x="352" y="122"/>
                  </a:cubicBezTo>
                  <a:cubicBezTo>
                    <a:pt x="352" y="118"/>
                    <a:pt x="352" y="114"/>
                    <a:pt x="352" y="110"/>
                  </a:cubicBezTo>
                  <a:close/>
                </a:path>
              </a:pathLst>
            </a:custGeom>
            <a:solidFill>
              <a:srgbClr val="15B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EE583A-AF0B-47DF-8F18-7863938F52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1781" y="6015483"/>
              <a:ext cx="1917113" cy="432942"/>
            </a:xfrm>
            <a:custGeom>
              <a:avLst/>
              <a:gdLst>
                <a:gd name="T0" fmla="*/ 127 w 969"/>
                <a:gd name="T1" fmla="*/ 2 h 219"/>
                <a:gd name="T2" fmla="*/ 35 w 969"/>
                <a:gd name="T3" fmla="*/ 2 h 219"/>
                <a:gd name="T4" fmla="*/ 0 w 969"/>
                <a:gd name="T5" fmla="*/ 213 h 219"/>
                <a:gd name="T6" fmla="*/ 35 w 969"/>
                <a:gd name="T7" fmla="*/ 114 h 219"/>
                <a:gd name="T8" fmla="*/ 182 w 969"/>
                <a:gd name="T9" fmla="*/ 213 h 219"/>
                <a:gd name="T10" fmla="*/ 167 w 969"/>
                <a:gd name="T11" fmla="*/ 2 h 219"/>
                <a:gd name="T12" fmla="*/ 183 w 969"/>
                <a:gd name="T13" fmla="*/ 100 h 219"/>
                <a:gd name="T14" fmla="*/ 185 w 969"/>
                <a:gd name="T15" fmla="*/ 104 h 219"/>
                <a:gd name="T16" fmla="*/ 196 w 969"/>
                <a:gd name="T17" fmla="*/ 107 h 219"/>
                <a:gd name="T18" fmla="*/ 241 w 969"/>
                <a:gd name="T19" fmla="*/ 80 h 219"/>
                <a:gd name="T20" fmla="*/ 276 w 969"/>
                <a:gd name="T21" fmla="*/ 118 h 219"/>
                <a:gd name="T22" fmla="*/ 174 w 969"/>
                <a:gd name="T23" fmla="*/ 170 h 219"/>
                <a:gd name="T24" fmla="*/ 276 w 969"/>
                <a:gd name="T25" fmla="*/ 201 h 219"/>
                <a:gd name="T26" fmla="*/ 309 w 969"/>
                <a:gd name="T27" fmla="*/ 213 h 219"/>
                <a:gd name="T28" fmla="*/ 297 w 969"/>
                <a:gd name="T29" fmla="*/ 73 h 219"/>
                <a:gd name="T30" fmla="*/ 276 w 969"/>
                <a:gd name="T31" fmla="*/ 179 h 219"/>
                <a:gd name="T32" fmla="*/ 210 w 969"/>
                <a:gd name="T33" fmla="*/ 168 h 219"/>
                <a:gd name="T34" fmla="*/ 276 w 969"/>
                <a:gd name="T35" fmla="*/ 141 h 219"/>
                <a:gd name="T36" fmla="*/ 587 w 969"/>
                <a:gd name="T37" fmla="*/ 59 h 219"/>
                <a:gd name="T38" fmla="*/ 534 w 969"/>
                <a:gd name="T39" fmla="*/ 73 h 219"/>
                <a:gd name="T40" fmla="*/ 500 w 969"/>
                <a:gd name="T41" fmla="*/ 59 h 219"/>
                <a:gd name="T42" fmla="*/ 534 w 969"/>
                <a:gd name="T43" fmla="*/ 213 h 219"/>
                <a:gd name="T44" fmla="*/ 563 w 969"/>
                <a:gd name="T45" fmla="*/ 84 h 219"/>
                <a:gd name="T46" fmla="*/ 589 w 969"/>
                <a:gd name="T47" fmla="*/ 91 h 219"/>
                <a:gd name="T48" fmla="*/ 589 w 969"/>
                <a:gd name="T49" fmla="*/ 60 h 219"/>
                <a:gd name="T50" fmla="*/ 606 w 969"/>
                <a:gd name="T51" fmla="*/ 213 h 219"/>
                <a:gd name="T52" fmla="*/ 641 w 969"/>
                <a:gd name="T53" fmla="*/ 59 h 219"/>
                <a:gd name="T54" fmla="*/ 606 w 969"/>
                <a:gd name="T55" fmla="*/ 213 h 219"/>
                <a:gd name="T56" fmla="*/ 604 w 969"/>
                <a:gd name="T57" fmla="*/ 19 h 219"/>
                <a:gd name="T58" fmla="*/ 643 w 969"/>
                <a:gd name="T59" fmla="*/ 19 h 219"/>
                <a:gd name="T60" fmla="*/ 795 w 969"/>
                <a:gd name="T61" fmla="*/ 64 h 219"/>
                <a:gd name="T62" fmla="*/ 709 w 969"/>
                <a:gd name="T63" fmla="*/ 74 h 219"/>
                <a:gd name="T64" fmla="*/ 676 w 969"/>
                <a:gd name="T65" fmla="*/ 59 h 219"/>
                <a:gd name="T66" fmla="*/ 709 w 969"/>
                <a:gd name="T67" fmla="*/ 213 h 219"/>
                <a:gd name="T68" fmla="*/ 747 w 969"/>
                <a:gd name="T69" fmla="*/ 79 h 219"/>
                <a:gd name="T70" fmla="*/ 776 w 969"/>
                <a:gd name="T71" fmla="*/ 126 h 219"/>
                <a:gd name="T72" fmla="*/ 810 w 969"/>
                <a:gd name="T73" fmla="*/ 213 h 219"/>
                <a:gd name="T74" fmla="*/ 796 w 969"/>
                <a:gd name="T75" fmla="*/ 65 h 219"/>
                <a:gd name="T76" fmla="*/ 957 w 969"/>
                <a:gd name="T77" fmla="*/ 73 h 219"/>
                <a:gd name="T78" fmla="*/ 843 w 969"/>
                <a:gd name="T79" fmla="*/ 100 h 219"/>
                <a:gd name="T80" fmla="*/ 845 w 969"/>
                <a:gd name="T81" fmla="*/ 104 h 219"/>
                <a:gd name="T82" fmla="*/ 855 w 969"/>
                <a:gd name="T83" fmla="*/ 107 h 219"/>
                <a:gd name="T84" fmla="*/ 901 w 969"/>
                <a:gd name="T85" fmla="*/ 80 h 219"/>
                <a:gd name="T86" fmla="*/ 936 w 969"/>
                <a:gd name="T87" fmla="*/ 118 h 219"/>
                <a:gd name="T88" fmla="*/ 834 w 969"/>
                <a:gd name="T89" fmla="*/ 170 h 219"/>
                <a:gd name="T90" fmla="*/ 936 w 969"/>
                <a:gd name="T91" fmla="*/ 202 h 219"/>
                <a:gd name="T92" fmla="*/ 969 w 969"/>
                <a:gd name="T93" fmla="*/ 213 h 219"/>
                <a:gd name="T94" fmla="*/ 957 w 969"/>
                <a:gd name="T95" fmla="*/ 73 h 219"/>
                <a:gd name="T96" fmla="*/ 900 w 969"/>
                <a:gd name="T97" fmla="*/ 195 h 219"/>
                <a:gd name="T98" fmla="*/ 908 w 969"/>
                <a:gd name="T99" fmla="*/ 138 h 219"/>
                <a:gd name="T100" fmla="*/ 936 w 969"/>
                <a:gd name="T101" fmla="*/ 179 h 219"/>
                <a:gd name="T102" fmla="*/ 340 w 969"/>
                <a:gd name="T103" fmla="*/ 100 h 219"/>
                <a:gd name="T104" fmla="*/ 342 w 969"/>
                <a:gd name="T105" fmla="*/ 104 h 219"/>
                <a:gd name="T106" fmla="*/ 353 w 969"/>
                <a:gd name="T107" fmla="*/ 107 h 219"/>
                <a:gd name="T108" fmla="*/ 398 w 969"/>
                <a:gd name="T109" fmla="*/ 80 h 219"/>
                <a:gd name="T110" fmla="*/ 433 w 969"/>
                <a:gd name="T111" fmla="*/ 118 h 219"/>
                <a:gd name="T112" fmla="*/ 331 w 969"/>
                <a:gd name="T113" fmla="*/ 170 h 219"/>
                <a:gd name="T114" fmla="*/ 433 w 969"/>
                <a:gd name="T115" fmla="*/ 201 h 219"/>
                <a:gd name="T116" fmla="*/ 467 w 969"/>
                <a:gd name="T117" fmla="*/ 213 h 219"/>
                <a:gd name="T118" fmla="*/ 454 w 969"/>
                <a:gd name="T119" fmla="*/ 73 h 219"/>
                <a:gd name="T120" fmla="*/ 433 w 969"/>
                <a:gd name="T121" fmla="*/ 179 h 219"/>
                <a:gd name="T122" fmla="*/ 367 w 969"/>
                <a:gd name="T123" fmla="*/ 168 h 219"/>
                <a:gd name="T124" fmla="*/ 433 w 969"/>
                <a:gd name="T125" fmla="*/ 14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9" h="219">
                  <a:moveTo>
                    <a:pt x="167" y="2"/>
                  </a:moveTo>
                  <a:cubicBezTo>
                    <a:pt x="127" y="2"/>
                    <a:pt x="127" y="2"/>
                    <a:pt x="127" y="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67" y="99"/>
                    <a:pt x="67" y="99"/>
                    <a:pt x="67" y="99"/>
                  </a:cubicBezTo>
                  <a:lnTo>
                    <a:pt x="167" y="2"/>
                  </a:lnTo>
                  <a:close/>
                  <a:moveTo>
                    <a:pt x="248" y="53"/>
                  </a:moveTo>
                  <a:cubicBezTo>
                    <a:pt x="214" y="53"/>
                    <a:pt x="192" y="69"/>
                    <a:pt x="183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188" y="105"/>
                    <a:pt x="192" y="106"/>
                    <a:pt x="193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208" y="88"/>
                    <a:pt x="222" y="80"/>
                    <a:pt x="241" y="80"/>
                  </a:cubicBezTo>
                  <a:cubicBezTo>
                    <a:pt x="254" y="80"/>
                    <a:pt x="264" y="84"/>
                    <a:pt x="270" y="93"/>
                  </a:cubicBezTo>
                  <a:cubicBezTo>
                    <a:pt x="275" y="100"/>
                    <a:pt x="276" y="108"/>
                    <a:pt x="276" y="118"/>
                  </a:cubicBezTo>
                  <a:cubicBezTo>
                    <a:pt x="261" y="115"/>
                    <a:pt x="251" y="114"/>
                    <a:pt x="245" y="114"/>
                  </a:cubicBezTo>
                  <a:cubicBezTo>
                    <a:pt x="197" y="114"/>
                    <a:pt x="174" y="143"/>
                    <a:pt x="174" y="170"/>
                  </a:cubicBezTo>
                  <a:cubicBezTo>
                    <a:pt x="174" y="193"/>
                    <a:pt x="192" y="219"/>
                    <a:pt x="232" y="219"/>
                  </a:cubicBezTo>
                  <a:cubicBezTo>
                    <a:pt x="239" y="219"/>
                    <a:pt x="259" y="219"/>
                    <a:pt x="276" y="201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121"/>
                    <a:pt x="309" y="121"/>
                    <a:pt x="309" y="121"/>
                  </a:cubicBezTo>
                  <a:cubicBezTo>
                    <a:pt x="309" y="104"/>
                    <a:pt x="309" y="88"/>
                    <a:pt x="297" y="73"/>
                  </a:cubicBezTo>
                  <a:cubicBezTo>
                    <a:pt x="286" y="60"/>
                    <a:pt x="269" y="53"/>
                    <a:pt x="248" y="53"/>
                  </a:cubicBezTo>
                  <a:close/>
                  <a:moveTo>
                    <a:pt x="276" y="179"/>
                  </a:moveTo>
                  <a:cubicBezTo>
                    <a:pt x="263" y="192"/>
                    <a:pt x="249" y="195"/>
                    <a:pt x="241" y="195"/>
                  </a:cubicBezTo>
                  <a:cubicBezTo>
                    <a:pt x="226" y="195"/>
                    <a:pt x="210" y="185"/>
                    <a:pt x="210" y="168"/>
                  </a:cubicBezTo>
                  <a:cubicBezTo>
                    <a:pt x="210" y="157"/>
                    <a:pt x="218" y="138"/>
                    <a:pt x="249" y="138"/>
                  </a:cubicBezTo>
                  <a:cubicBezTo>
                    <a:pt x="261" y="138"/>
                    <a:pt x="270" y="140"/>
                    <a:pt x="276" y="141"/>
                  </a:cubicBezTo>
                  <a:lnTo>
                    <a:pt x="276" y="179"/>
                  </a:lnTo>
                  <a:close/>
                  <a:moveTo>
                    <a:pt x="587" y="59"/>
                  </a:moveTo>
                  <a:cubicBezTo>
                    <a:pt x="583" y="58"/>
                    <a:pt x="578" y="56"/>
                    <a:pt x="570" y="56"/>
                  </a:cubicBezTo>
                  <a:cubicBezTo>
                    <a:pt x="553" y="56"/>
                    <a:pt x="541" y="65"/>
                    <a:pt x="534" y="73"/>
                  </a:cubicBezTo>
                  <a:cubicBezTo>
                    <a:pt x="534" y="59"/>
                    <a:pt x="534" y="59"/>
                    <a:pt x="534" y="59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00" y="213"/>
                    <a:pt x="500" y="213"/>
                    <a:pt x="500" y="213"/>
                  </a:cubicBezTo>
                  <a:cubicBezTo>
                    <a:pt x="534" y="213"/>
                    <a:pt x="534" y="213"/>
                    <a:pt x="534" y="213"/>
                  </a:cubicBezTo>
                  <a:cubicBezTo>
                    <a:pt x="534" y="99"/>
                    <a:pt x="534" y="99"/>
                    <a:pt x="534" y="99"/>
                  </a:cubicBezTo>
                  <a:cubicBezTo>
                    <a:pt x="542" y="89"/>
                    <a:pt x="552" y="84"/>
                    <a:pt x="563" y="84"/>
                  </a:cubicBezTo>
                  <a:cubicBezTo>
                    <a:pt x="571" y="84"/>
                    <a:pt x="578" y="87"/>
                    <a:pt x="583" y="89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0"/>
                    <a:pt x="589" y="60"/>
                    <a:pt x="589" y="60"/>
                  </a:cubicBezTo>
                  <a:lnTo>
                    <a:pt x="587" y="59"/>
                  </a:lnTo>
                  <a:close/>
                  <a:moveTo>
                    <a:pt x="606" y="213"/>
                  </a:moveTo>
                  <a:cubicBezTo>
                    <a:pt x="641" y="213"/>
                    <a:pt x="641" y="213"/>
                    <a:pt x="641" y="213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06" y="59"/>
                    <a:pt x="606" y="59"/>
                    <a:pt x="606" y="59"/>
                  </a:cubicBezTo>
                  <a:lnTo>
                    <a:pt x="606" y="213"/>
                  </a:lnTo>
                  <a:close/>
                  <a:moveTo>
                    <a:pt x="624" y="0"/>
                  </a:moveTo>
                  <a:cubicBezTo>
                    <a:pt x="613" y="0"/>
                    <a:pt x="604" y="8"/>
                    <a:pt x="604" y="19"/>
                  </a:cubicBezTo>
                  <a:cubicBezTo>
                    <a:pt x="604" y="31"/>
                    <a:pt x="614" y="38"/>
                    <a:pt x="623" y="38"/>
                  </a:cubicBezTo>
                  <a:cubicBezTo>
                    <a:pt x="630" y="38"/>
                    <a:pt x="643" y="34"/>
                    <a:pt x="643" y="19"/>
                  </a:cubicBezTo>
                  <a:cubicBezTo>
                    <a:pt x="643" y="10"/>
                    <a:pt x="636" y="0"/>
                    <a:pt x="624" y="0"/>
                  </a:cubicBezTo>
                  <a:close/>
                  <a:moveTo>
                    <a:pt x="795" y="64"/>
                  </a:moveTo>
                  <a:cubicBezTo>
                    <a:pt x="791" y="61"/>
                    <a:pt x="781" y="53"/>
                    <a:pt x="759" y="53"/>
                  </a:cubicBezTo>
                  <a:cubicBezTo>
                    <a:pt x="733" y="53"/>
                    <a:pt x="718" y="65"/>
                    <a:pt x="709" y="74"/>
                  </a:cubicBezTo>
                  <a:cubicBezTo>
                    <a:pt x="709" y="59"/>
                    <a:pt x="709" y="59"/>
                    <a:pt x="709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213"/>
                    <a:pt x="676" y="213"/>
                    <a:pt x="676" y="213"/>
                  </a:cubicBezTo>
                  <a:cubicBezTo>
                    <a:pt x="709" y="213"/>
                    <a:pt x="709" y="213"/>
                    <a:pt x="709" y="213"/>
                  </a:cubicBezTo>
                  <a:cubicBezTo>
                    <a:pt x="709" y="101"/>
                    <a:pt x="709" y="101"/>
                    <a:pt x="709" y="101"/>
                  </a:cubicBezTo>
                  <a:cubicBezTo>
                    <a:pt x="718" y="87"/>
                    <a:pt x="732" y="79"/>
                    <a:pt x="747" y="79"/>
                  </a:cubicBezTo>
                  <a:cubicBezTo>
                    <a:pt x="751" y="79"/>
                    <a:pt x="770" y="80"/>
                    <a:pt x="774" y="96"/>
                  </a:cubicBezTo>
                  <a:cubicBezTo>
                    <a:pt x="776" y="103"/>
                    <a:pt x="776" y="110"/>
                    <a:pt x="776" y="126"/>
                  </a:cubicBezTo>
                  <a:cubicBezTo>
                    <a:pt x="776" y="213"/>
                    <a:pt x="776" y="213"/>
                    <a:pt x="776" y="213"/>
                  </a:cubicBezTo>
                  <a:cubicBezTo>
                    <a:pt x="810" y="213"/>
                    <a:pt x="810" y="213"/>
                    <a:pt x="810" y="213"/>
                  </a:cubicBezTo>
                  <a:cubicBezTo>
                    <a:pt x="810" y="106"/>
                    <a:pt x="810" y="106"/>
                    <a:pt x="810" y="106"/>
                  </a:cubicBezTo>
                  <a:cubicBezTo>
                    <a:pt x="810" y="94"/>
                    <a:pt x="810" y="78"/>
                    <a:pt x="796" y="65"/>
                  </a:cubicBezTo>
                  <a:lnTo>
                    <a:pt x="795" y="64"/>
                  </a:lnTo>
                  <a:close/>
                  <a:moveTo>
                    <a:pt x="957" y="73"/>
                  </a:moveTo>
                  <a:cubicBezTo>
                    <a:pt x="946" y="60"/>
                    <a:pt x="929" y="53"/>
                    <a:pt x="907" y="53"/>
                  </a:cubicBezTo>
                  <a:cubicBezTo>
                    <a:pt x="874" y="53"/>
                    <a:pt x="851" y="69"/>
                    <a:pt x="843" y="100"/>
                  </a:cubicBezTo>
                  <a:cubicBezTo>
                    <a:pt x="842" y="102"/>
                    <a:pt x="842" y="102"/>
                    <a:pt x="842" y="102"/>
                  </a:cubicBezTo>
                  <a:cubicBezTo>
                    <a:pt x="845" y="104"/>
                    <a:pt x="845" y="104"/>
                    <a:pt x="845" y="104"/>
                  </a:cubicBezTo>
                  <a:cubicBezTo>
                    <a:pt x="847" y="104"/>
                    <a:pt x="851" y="106"/>
                    <a:pt x="853" y="106"/>
                  </a:cubicBezTo>
                  <a:cubicBezTo>
                    <a:pt x="855" y="107"/>
                    <a:pt x="855" y="107"/>
                    <a:pt x="855" y="107"/>
                  </a:cubicBezTo>
                  <a:cubicBezTo>
                    <a:pt x="857" y="105"/>
                    <a:pt x="857" y="105"/>
                    <a:pt x="857" y="105"/>
                  </a:cubicBezTo>
                  <a:cubicBezTo>
                    <a:pt x="868" y="88"/>
                    <a:pt x="882" y="80"/>
                    <a:pt x="901" y="80"/>
                  </a:cubicBezTo>
                  <a:cubicBezTo>
                    <a:pt x="914" y="80"/>
                    <a:pt x="924" y="84"/>
                    <a:pt x="930" y="93"/>
                  </a:cubicBezTo>
                  <a:cubicBezTo>
                    <a:pt x="935" y="100"/>
                    <a:pt x="936" y="108"/>
                    <a:pt x="936" y="118"/>
                  </a:cubicBezTo>
                  <a:cubicBezTo>
                    <a:pt x="921" y="115"/>
                    <a:pt x="911" y="114"/>
                    <a:pt x="905" y="114"/>
                  </a:cubicBezTo>
                  <a:cubicBezTo>
                    <a:pt x="856" y="114"/>
                    <a:pt x="834" y="143"/>
                    <a:pt x="834" y="170"/>
                  </a:cubicBezTo>
                  <a:cubicBezTo>
                    <a:pt x="834" y="193"/>
                    <a:pt x="852" y="219"/>
                    <a:pt x="892" y="219"/>
                  </a:cubicBezTo>
                  <a:cubicBezTo>
                    <a:pt x="899" y="219"/>
                    <a:pt x="919" y="219"/>
                    <a:pt x="936" y="202"/>
                  </a:cubicBezTo>
                  <a:cubicBezTo>
                    <a:pt x="936" y="213"/>
                    <a:pt x="936" y="213"/>
                    <a:pt x="936" y="213"/>
                  </a:cubicBezTo>
                  <a:cubicBezTo>
                    <a:pt x="969" y="213"/>
                    <a:pt x="969" y="213"/>
                    <a:pt x="969" y="213"/>
                  </a:cubicBezTo>
                  <a:cubicBezTo>
                    <a:pt x="969" y="121"/>
                    <a:pt x="969" y="121"/>
                    <a:pt x="969" y="121"/>
                  </a:cubicBezTo>
                  <a:cubicBezTo>
                    <a:pt x="969" y="104"/>
                    <a:pt x="969" y="88"/>
                    <a:pt x="957" y="73"/>
                  </a:cubicBezTo>
                  <a:close/>
                  <a:moveTo>
                    <a:pt x="936" y="179"/>
                  </a:moveTo>
                  <a:cubicBezTo>
                    <a:pt x="925" y="189"/>
                    <a:pt x="913" y="195"/>
                    <a:pt x="900" y="195"/>
                  </a:cubicBezTo>
                  <a:cubicBezTo>
                    <a:pt x="885" y="195"/>
                    <a:pt x="870" y="185"/>
                    <a:pt x="870" y="168"/>
                  </a:cubicBezTo>
                  <a:cubicBezTo>
                    <a:pt x="870" y="157"/>
                    <a:pt x="878" y="138"/>
                    <a:pt x="908" y="138"/>
                  </a:cubicBezTo>
                  <a:cubicBezTo>
                    <a:pt x="920" y="138"/>
                    <a:pt x="930" y="140"/>
                    <a:pt x="936" y="141"/>
                  </a:cubicBezTo>
                  <a:lnTo>
                    <a:pt x="936" y="179"/>
                  </a:lnTo>
                  <a:close/>
                  <a:moveTo>
                    <a:pt x="405" y="53"/>
                  </a:moveTo>
                  <a:cubicBezTo>
                    <a:pt x="371" y="53"/>
                    <a:pt x="349" y="69"/>
                    <a:pt x="340" y="100"/>
                  </a:cubicBezTo>
                  <a:cubicBezTo>
                    <a:pt x="340" y="102"/>
                    <a:pt x="340" y="102"/>
                    <a:pt x="340" y="102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5" y="105"/>
                    <a:pt x="349" y="106"/>
                    <a:pt x="350" y="106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65" y="88"/>
                    <a:pt x="380" y="80"/>
                    <a:pt x="398" y="80"/>
                  </a:cubicBezTo>
                  <a:cubicBezTo>
                    <a:pt x="411" y="80"/>
                    <a:pt x="421" y="84"/>
                    <a:pt x="427" y="93"/>
                  </a:cubicBezTo>
                  <a:cubicBezTo>
                    <a:pt x="432" y="100"/>
                    <a:pt x="433" y="108"/>
                    <a:pt x="433" y="118"/>
                  </a:cubicBezTo>
                  <a:cubicBezTo>
                    <a:pt x="418" y="115"/>
                    <a:pt x="408" y="114"/>
                    <a:pt x="403" y="114"/>
                  </a:cubicBezTo>
                  <a:cubicBezTo>
                    <a:pt x="354" y="114"/>
                    <a:pt x="331" y="143"/>
                    <a:pt x="331" y="170"/>
                  </a:cubicBezTo>
                  <a:cubicBezTo>
                    <a:pt x="331" y="193"/>
                    <a:pt x="349" y="219"/>
                    <a:pt x="389" y="219"/>
                  </a:cubicBezTo>
                  <a:cubicBezTo>
                    <a:pt x="396" y="219"/>
                    <a:pt x="416" y="219"/>
                    <a:pt x="433" y="201"/>
                  </a:cubicBezTo>
                  <a:cubicBezTo>
                    <a:pt x="433" y="213"/>
                    <a:pt x="433" y="213"/>
                    <a:pt x="433" y="213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7" y="121"/>
                    <a:pt x="467" y="121"/>
                    <a:pt x="467" y="121"/>
                  </a:cubicBezTo>
                  <a:cubicBezTo>
                    <a:pt x="467" y="104"/>
                    <a:pt x="467" y="88"/>
                    <a:pt x="454" y="73"/>
                  </a:cubicBezTo>
                  <a:cubicBezTo>
                    <a:pt x="443" y="60"/>
                    <a:pt x="427" y="53"/>
                    <a:pt x="405" y="53"/>
                  </a:cubicBezTo>
                  <a:close/>
                  <a:moveTo>
                    <a:pt x="433" y="179"/>
                  </a:moveTo>
                  <a:cubicBezTo>
                    <a:pt x="420" y="192"/>
                    <a:pt x="406" y="195"/>
                    <a:pt x="398" y="195"/>
                  </a:cubicBezTo>
                  <a:cubicBezTo>
                    <a:pt x="383" y="195"/>
                    <a:pt x="367" y="185"/>
                    <a:pt x="367" y="168"/>
                  </a:cubicBezTo>
                  <a:cubicBezTo>
                    <a:pt x="367" y="157"/>
                    <a:pt x="375" y="138"/>
                    <a:pt x="406" y="138"/>
                  </a:cubicBezTo>
                  <a:cubicBezTo>
                    <a:pt x="418" y="138"/>
                    <a:pt x="428" y="140"/>
                    <a:pt x="433" y="141"/>
                  </a:cubicBezTo>
                  <a:lnTo>
                    <a:pt x="433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6EE3DF-3847-4D3D-911A-13D7DCE1CA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400" y="940195"/>
            <a:ext cx="7490912" cy="4199133"/>
          </a:xfrm>
        </p:spPr>
        <p:txBody>
          <a:bodyPr anchor="t">
            <a:normAutofit/>
          </a:bodyPr>
          <a:lstStyle>
            <a:lvl1pPr algn="l">
              <a:lnSpc>
                <a:spcPct val="92000"/>
              </a:lnSpc>
              <a:defRPr sz="90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Otsikon paikka</a:t>
            </a:r>
            <a:br>
              <a:rPr lang="fi-FI" noProof="0"/>
            </a:br>
            <a:r>
              <a:rPr lang="fi-FI" noProof="0"/>
              <a:t>tässä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94400" y="5450400"/>
            <a:ext cx="6728400" cy="622800"/>
          </a:xfrm>
        </p:spPr>
        <p:txBody>
          <a:bodyPr>
            <a:noAutofit/>
          </a:bodyPr>
          <a:lstStyle>
            <a:lvl1pPr marL="0" indent="0" algn="l">
              <a:buNone/>
              <a:defRPr lang="fi-FI" sz="3000" b="1" kern="1200" spc="1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69159249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6F63F-6BDD-4044-8D54-D28B1F50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055B5-0284-42AE-B6A1-2533A9F6E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400" y="1126800"/>
            <a:ext cx="6689725" cy="4792662"/>
          </a:xfrm>
        </p:spPr>
        <p:txBody>
          <a:bodyPr>
            <a:normAutofit/>
          </a:bodyPr>
          <a:lstStyle>
            <a:lvl1pPr marL="0" indent="0">
              <a:lnSpc>
                <a:spcPct val="92000"/>
              </a:lnSpc>
              <a:buNone/>
              <a:defRPr sz="11000" b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Otsikon paikka tässä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53710F-29CA-4303-9F42-BE6B7D52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83277" y="804937"/>
            <a:ext cx="2085617" cy="5643488"/>
            <a:chOff x="9383277" y="804937"/>
            <a:chExt cx="2085617" cy="5643488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1D46C790-CCAE-4D02-B651-3AB0F1108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83277" y="804937"/>
              <a:ext cx="2085617" cy="1110633"/>
            </a:xfrm>
            <a:custGeom>
              <a:avLst/>
              <a:gdLst>
                <a:gd name="T0" fmla="*/ 5 w 352"/>
                <a:gd name="T1" fmla="*/ 53 h 187"/>
                <a:gd name="T2" fmla="*/ 51 w 352"/>
                <a:gd name="T3" fmla="*/ 73 h 187"/>
                <a:gd name="T4" fmla="*/ 118 w 352"/>
                <a:gd name="T5" fmla="*/ 51 h 187"/>
                <a:gd name="T6" fmla="*/ 176 w 352"/>
                <a:gd name="T7" fmla="*/ 74 h 187"/>
                <a:gd name="T8" fmla="*/ 235 w 352"/>
                <a:gd name="T9" fmla="*/ 51 h 187"/>
                <a:gd name="T10" fmla="*/ 236 w 352"/>
                <a:gd name="T11" fmla="*/ 52 h 187"/>
                <a:gd name="T12" fmla="*/ 239 w 352"/>
                <a:gd name="T13" fmla="*/ 55 h 187"/>
                <a:gd name="T14" fmla="*/ 344 w 352"/>
                <a:gd name="T15" fmla="*/ 57 h 187"/>
                <a:gd name="T16" fmla="*/ 344 w 352"/>
                <a:gd name="T17" fmla="*/ 56 h 187"/>
                <a:gd name="T18" fmla="*/ 351 w 352"/>
                <a:gd name="T19" fmla="*/ 48 h 187"/>
                <a:gd name="T20" fmla="*/ 352 w 352"/>
                <a:gd name="T21" fmla="*/ 15 h 187"/>
                <a:gd name="T22" fmla="*/ 352 w 352"/>
                <a:gd name="T23" fmla="*/ 3 h 187"/>
                <a:gd name="T24" fmla="*/ 352 w 352"/>
                <a:gd name="T25" fmla="*/ 0 h 187"/>
                <a:gd name="T26" fmla="*/ 350 w 352"/>
                <a:gd name="T27" fmla="*/ 2 h 187"/>
                <a:gd name="T28" fmla="*/ 235 w 352"/>
                <a:gd name="T29" fmla="*/ 2 h 187"/>
                <a:gd name="T30" fmla="*/ 234 w 352"/>
                <a:gd name="T31" fmla="*/ 1 h 187"/>
                <a:gd name="T32" fmla="*/ 234 w 352"/>
                <a:gd name="T33" fmla="*/ 2 h 187"/>
                <a:gd name="T34" fmla="*/ 119 w 352"/>
                <a:gd name="T35" fmla="*/ 2 h 187"/>
                <a:gd name="T36" fmla="*/ 118 w 352"/>
                <a:gd name="T37" fmla="*/ 1 h 187"/>
                <a:gd name="T38" fmla="*/ 117 w 352"/>
                <a:gd name="T39" fmla="*/ 2 h 187"/>
                <a:gd name="T40" fmla="*/ 2 w 352"/>
                <a:gd name="T41" fmla="*/ 2 h 187"/>
                <a:gd name="T42" fmla="*/ 0 w 352"/>
                <a:gd name="T43" fmla="*/ 0 h 187"/>
                <a:gd name="T44" fmla="*/ 0 w 352"/>
                <a:gd name="T45" fmla="*/ 3 h 187"/>
                <a:gd name="T46" fmla="*/ 0 w 352"/>
                <a:gd name="T47" fmla="*/ 14 h 187"/>
                <a:gd name="T48" fmla="*/ 1 w 352"/>
                <a:gd name="T49" fmla="*/ 46 h 187"/>
                <a:gd name="T50" fmla="*/ 5 w 352"/>
                <a:gd name="T51" fmla="*/ 53 h 187"/>
                <a:gd name="T52" fmla="*/ 352 w 352"/>
                <a:gd name="T53" fmla="*/ 110 h 187"/>
                <a:gd name="T54" fmla="*/ 352 w 352"/>
                <a:gd name="T55" fmla="*/ 107 h 187"/>
                <a:gd name="T56" fmla="*/ 350 w 352"/>
                <a:gd name="T57" fmla="*/ 109 h 187"/>
                <a:gd name="T58" fmla="*/ 235 w 352"/>
                <a:gd name="T59" fmla="*/ 109 h 187"/>
                <a:gd name="T60" fmla="*/ 234 w 352"/>
                <a:gd name="T61" fmla="*/ 108 h 187"/>
                <a:gd name="T62" fmla="*/ 234 w 352"/>
                <a:gd name="T63" fmla="*/ 109 h 187"/>
                <a:gd name="T64" fmla="*/ 119 w 352"/>
                <a:gd name="T65" fmla="*/ 109 h 187"/>
                <a:gd name="T66" fmla="*/ 118 w 352"/>
                <a:gd name="T67" fmla="*/ 108 h 187"/>
                <a:gd name="T68" fmla="*/ 117 w 352"/>
                <a:gd name="T69" fmla="*/ 109 h 187"/>
                <a:gd name="T70" fmla="*/ 2 w 352"/>
                <a:gd name="T71" fmla="*/ 109 h 187"/>
                <a:gd name="T72" fmla="*/ 0 w 352"/>
                <a:gd name="T73" fmla="*/ 107 h 187"/>
                <a:gd name="T74" fmla="*/ 0 w 352"/>
                <a:gd name="T75" fmla="*/ 110 h 187"/>
                <a:gd name="T76" fmla="*/ 0 w 352"/>
                <a:gd name="T77" fmla="*/ 121 h 187"/>
                <a:gd name="T78" fmla="*/ 1 w 352"/>
                <a:gd name="T79" fmla="*/ 153 h 187"/>
                <a:gd name="T80" fmla="*/ 5 w 352"/>
                <a:gd name="T81" fmla="*/ 160 h 187"/>
                <a:gd name="T82" fmla="*/ 51 w 352"/>
                <a:gd name="T83" fmla="*/ 180 h 187"/>
                <a:gd name="T84" fmla="*/ 118 w 352"/>
                <a:gd name="T85" fmla="*/ 158 h 187"/>
                <a:gd name="T86" fmla="*/ 176 w 352"/>
                <a:gd name="T87" fmla="*/ 181 h 187"/>
                <a:gd name="T88" fmla="*/ 235 w 352"/>
                <a:gd name="T89" fmla="*/ 158 h 187"/>
                <a:gd name="T90" fmla="*/ 236 w 352"/>
                <a:gd name="T91" fmla="*/ 159 h 187"/>
                <a:gd name="T92" fmla="*/ 239 w 352"/>
                <a:gd name="T93" fmla="*/ 162 h 187"/>
                <a:gd name="T94" fmla="*/ 344 w 352"/>
                <a:gd name="T95" fmla="*/ 164 h 187"/>
                <a:gd name="T96" fmla="*/ 344 w 352"/>
                <a:gd name="T97" fmla="*/ 163 h 187"/>
                <a:gd name="T98" fmla="*/ 351 w 352"/>
                <a:gd name="T99" fmla="*/ 154 h 187"/>
                <a:gd name="T100" fmla="*/ 352 w 352"/>
                <a:gd name="T101" fmla="*/ 122 h 187"/>
                <a:gd name="T102" fmla="*/ 352 w 352"/>
                <a:gd name="T103" fmla="*/ 1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187">
                  <a:moveTo>
                    <a:pt x="5" y="53"/>
                  </a:moveTo>
                  <a:cubicBezTo>
                    <a:pt x="18" y="65"/>
                    <a:pt x="34" y="72"/>
                    <a:pt x="51" y="73"/>
                  </a:cubicBezTo>
                  <a:cubicBezTo>
                    <a:pt x="77" y="76"/>
                    <a:pt x="99" y="68"/>
                    <a:pt x="118" y="51"/>
                  </a:cubicBezTo>
                  <a:cubicBezTo>
                    <a:pt x="137" y="66"/>
                    <a:pt x="157" y="74"/>
                    <a:pt x="176" y="74"/>
                  </a:cubicBezTo>
                  <a:cubicBezTo>
                    <a:pt x="196" y="74"/>
                    <a:pt x="215" y="66"/>
                    <a:pt x="235" y="51"/>
                  </a:cubicBezTo>
                  <a:cubicBezTo>
                    <a:pt x="235" y="51"/>
                    <a:pt x="236" y="52"/>
                    <a:pt x="236" y="52"/>
                  </a:cubicBezTo>
                  <a:cubicBezTo>
                    <a:pt x="237" y="53"/>
                    <a:pt x="238" y="54"/>
                    <a:pt x="239" y="55"/>
                  </a:cubicBezTo>
                  <a:cubicBezTo>
                    <a:pt x="270" y="80"/>
                    <a:pt x="313" y="80"/>
                    <a:pt x="344" y="57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8" y="54"/>
                    <a:pt x="351" y="51"/>
                    <a:pt x="351" y="48"/>
                  </a:cubicBezTo>
                  <a:cubicBezTo>
                    <a:pt x="352" y="37"/>
                    <a:pt x="352" y="26"/>
                    <a:pt x="352" y="15"/>
                  </a:cubicBezTo>
                  <a:cubicBezTo>
                    <a:pt x="352" y="11"/>
                    <a:pt x="352" y="7"/>
                    <a:pt x="352" y="3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15" y="32"/>
                    <a:pt x="269" y="32"/>
                    <a:pt x="235" y="2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4" y="2"/>
                    <a:pt x="234" y="2"/>
                    <a:pt x="234" y="2"/>
                  </a:cubicBezTo>
                  <a:cubicBezTo>
                    <a:pt x="199" y="32"/>
                    <a:pt x="153" y="32"/>
                    <a:pt x="119" y="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79" y="33"/>
                    <a:pt x="41" y="33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0" y="25"/>
                    <a:pt x="0" y="35"/>
                    <a:pt x="1" y="46"/>
                  </a:cubicBezTo>
                  <a:cubicBezTo>
                    <a:pt x="1" y="48"/>
                    <a:pt x="3" y="51"/>
                    <a:pt x="5" y="53"/>
                  </a:cubicBezTo>
                  <a:close/>
                  <a:moveTo>
                    <a:pt x="352" y="110"/>
                  </a:moveTo>
                  <a:cubicBezTo>
                    <a:pt x="352" y="107"/>
                    <a:pt x="352" y="107"/>
                    <a:pt x="352" y="107"/>
                  </a:cubicBezTo>
                  <a:cubicBezTo>
                    <a:pt x="350" y="109"/>
                    <a:pt x="350" y="109"/>
                    <a:pt x="350" y="109"/>
                  </a:cubicBezTo>
                  <a:cubicBezTo>
                    <a:pt x="315" y="139"/>
                    <a:pt x="269" y="139"/>
                    <a:pt x="235" y="109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4" y="109"/>
                    <a:pt x="234" y="109"/>
                    <a:pt x="234" y="109"/>
                  </a:cubicBezTo>
                  <a:cubicBezTo>
                    <a:pt x="199" y="139"/>
                    <a:pt x="153" y="139"/>
                    <a:pt x="119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79" y="139"/>
                    <a:pt x="41" y="140"/>
                    <a:pt x="2" y="1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0" y="117"/>
                    <a:pt x="0" y="121"/>
                  </a:cubicBezTo>
                  <a:cubicBezTo>
                    <a:pt x="0" y="132"/>
                    <a:pt x="0" y="142"/>
                    <a:pt x="1" y="153"/>
                  </a:cubicBezTo>
                  <a:cubicBezTo>
                    <a:pt x="1" y="155"/>
                    <a:pt x="3" y="158"/>
                    <a:pt x="5" y="160"/>
                  </a:cubicBezTo>
                  <a:cubicBezTo>
                    <a:pt x="18" y="172"/>
                    <a:pt x="34" y="179"/>
                    <a:pt x="51" y="180"/>
                  </a:cubicBezTo>
                  <a:cubicBezTo>
                    <a:pt x="77" y="183"/>
                    <a:pt x="99" y="175"/>
                    <a:pt x="118" y="158"/>
                  </a:cubicBezTo>
                  <a:cubicBezTo>
                    <a:pt x="137" y="173"/>
                    <a:pt x="157" y="181"/>
                    <a:pt x="176" y="181"/>
                  </a:cubicBezTo>
                  <a:cubicBezTo>
                    <a:pt x="196" y="181"/>
                    <a:pt x="215" y="173"/>
                    <a:pt x="235" y="158"/>
                  </a:cubicBezTo>
                  <a:cubicBezTo>
                    <a:pt x="235" y="158"/>
                    <a:pt x="236" y="159"/>
                    <a:pt x="236" y="159"/>
                  </a:cubicBezTo>
                  <a:cubicBezTo>
                    <a:pt x="237" y="160"/>
                    <a:pt x="238" y="161"/>
                    <a:pt x="239" y="162"/>
                  </a:cubicBezTo>
                  <a:cubicBezTo>
                    <a:pt x="270" y="187"/>
                    <a:pt x="313" y="187"/>
                    <a:pt x="344" y="164"/>
                  </a:cubicBezTo>
                  <a:cubicBezTo>
                    <a:pt x="344" y="163"/>
                    <a:pt x="344" y="163"/>
                    <a:pt x="344" y="163"/>
                  </a:cubicBezTo>
                  <a:cubicBezTo>
                    <a:pt x="348" y="161"/>
                    <a:pt x="351" y="158"/>
                    <a:pt x="351" y="154"/>
                  </a:cubicBezTo>
                  <a:cubicBezTo>
                    <a:pt x="352" y="144"/>
                    <a:pt x="352" y="133"/>
                    <a:pt x="352" y="122"/>
                  </a:cubicBezTo>
                  <a:cubicBezTo>
                    <a:pt x="352" y="118"/>
                    <a:pt x="352" y="114"/>
                    <a:pt x="352" y="110"/>
                  </a:cubicBezTo>
                  <a:close/>
                </a:path>
              </a:pathLst>
            </a:custGeom>
            <a:solidFill>
              <a:srgbClr val="15B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FA36287-4363-4048-883B-8F22BB7D35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1781" y="6015483"/>
              <a:ext cx="1917113" cy="432942"/>
            </a:xfrm>
            <a:custGeom>
              <a:avLst/>
              <a:gdLst>
                <a:gd name="T0" fmla="*/ 127 w 969"/>
                <a:gd name="T1" fmla="*/ 2 h 219"/>
                <a:gd name="T2" fmla="*/ 35 w 969"/>
                <a:gd name="T3" fmla="*/ 2 h 219"/>
                <a:gd name="T4" fmla="*/ 0 w 969"/>
                <a:gd name="T5" fmla="*/ 213 h 219"/>
                <a:gd name="T6" fmla="*/ 35 w 969"/>
                <a:gd name="T7" fmla="*/ 114 h 219"/>
                <a:gd name="T8" fmla="*/ 182 w 969"/>
                <a:gd name="T9" fmla="*/ 213 h 219"/>
                <a:gd name="T10" fmla="*/ 167 w 969"/>
                <a:gd name="T11" fmla="*/ 2 h 219"/>
                <a:gd name="T12" fmla="*/ 183 w 969"/>
                <a:gd name="T13" fmla="*/ 100 h 219"/>
                <a:gd name="T14" fmla="*/ 185 w 969"/>
                <a:gd name="T15" fmla="*/ 104 h 219"/>
                <a:gd name="T16" fmla="*/ 196 w 969"/>
                <a:gd name="T17" fmla="*/ 107 h 219"/>
                <a:gd name="T18" fmla="*/ 241 w 969"/>
                <a:gd name="T19" fmla="*/ 80 h 219"/>
                <a:gd name="T20" fmla="*/ 276 w 969"/>
                <a:gd name="T21" fmla="*/ 118 h 219"/>
                <a:gd name="T22" fmla="*/ 174 w 969"/>
                <a:gd name="T23" fmla="*/ 170 h 219"/>
                <a:gd name="T24" fmla="*/ 276 w 969"/>
                <a:gd name="T25" fmla="*/ 201 h 219"/>
                <a:gd name="T26" fmla="*/ 309 w 969"/>
                <a:gd name="T27" fmla="*/ 213 h 219"/>
                <a:gd name="T28" fmla="*/ 297 w 969"/>
                <a:gd name="T29" fmla="*/ 73 h 219"/>
                <a:gd name="T30" fmla="*/ 276 w 969"/>
                <a:gd name="T31" fmla="*/ 179 h 219"/>
                <a:gd name="T32" fmla="*/ 210 w 969"/>
                <a:gd name="T33" fmla="*/ 168 h 219"/>
                <a:gd name="T34" fmla="*/ 276 w 969"/>
                <a:gd name="T35" fmla="*/ 141 h 219"/>
                <a:gd name="T36" fmla="*/ 587 w 969"/>
                <a:gd name="T37" fmla="*/ 59 h 219"/>
                <a:gd name="T38" fmla="*/ 534 w 969"/>
                <a:gd name="T39" fmla="*/ 73 h 219"/>
                <a:gd name="T40" fmla="*/ 500 w 969"/>
                <a:gd name="T41" fmla="*/ 59 h 219"/>
                <a:gd name="T42" fmla="*/ 534 w 969"/>
                <a:gd name="T43" fmla="*/ 213 h 219"/>
                <a:gd name="T44" fmla="*/ 563 w 969"/>
                <a:gd name="T45" fmla="*/ 84 h 219"/>
                <a:gd name="T46" fmla="*/ 589 w 969"/>
                <a:gd name="T47" fmla="*/ 91 h 219"/>
                <a:gd name="T48" fmla="*/ 589 w 969"/>
                <a:gd name="T49" fmla="*/ 60 h 219"/>
                <a:gd name="T50" fmla="*/ 606 w 969"/>
                <a:gd name="T51" fmla="*/ 213 h 219"/>
                <a:gd name="T52" fmla="*/ 641 w 969"/>
                <a:gd name="T53" fmla="*/ 59 h 219"/>
                <a:gd name="T54" fmla="*/ 606 w 969"/>
                <a:gd name="T55" fmla="*/ 213 h 219"/>
                <a:gd name="T56" fmla="*/ 604 w 969"/>
                <a:gd name="T57" fmla="*/ 19 h 219"/>
                <a:gd name="T58" fmla="*/ 643 w 969"/>
                <a:gd name="T59" fmla="*/ 19 h 219"/>
                <a:gd name="T60" fmla="*/ 795 w 969"/>
                <a:gd name="T61" fmla="*/ 64 h 219"/>
                <a:gd name="T62" fmla="*/ 709 w 969"/>
                <a:gd name="T63" fmla="*/ 74 h 219"/>
                <a:gd name="T64" fmla="*/ 676 w 969"/>
                <a:gd name="T65" fmla="*/ 59 h 219"/>
                <a:gd name="T66" fmla="*/ 709 w 969"/>
                <a:gd name="T67" fmla="*/ 213 h 219"/>
                <a:gd name="T68" fmla="*/ 747 w 969"/>
                <a:gd name="T69" fmla="*/ 79 h 219"/>
                <a:gd name="T70" fmla="*/ 776 w 969"/>
                <a:gd name="T71" fmla="*/ 126 h 219"/>
                <a:gd name="T72" fmla="*/ 810 w 969"/>
                <a:gd name="T73" fmla="*/ 213 h 219"/>
                <a:gd name="T74" fmla="*/ 796 w 969"/>
                <a:gd name="T75" fmla="*/ 65 h 219"/>
                <a:gd name="T76" fmla="*/ 957 w 969"/>
                <a:gd name="T77" fmla="*/ 73 h 219"/>
                <a:gd name="T78" fmla="*/ 843 w 969"/>
                <a:gd name="T79" fmla="*/ 100 h 219"/>
                <a:gd name="T80" fmla="*/ 845 w 969"/>
                <a:gd name="T81" fmla="*/ 104 h 219"/>
                <a:gd name="T82" fmla="*/ 855 w 969"/>
                <a:gd name="T83" fmla="*/ 107 h 219"/>
                <a:gd name="T84" fmla="*/ 901 w 969"/>
                <a:gd name="T85" fmla="*/ 80 h 219"/>
                <a:gd name="T86" fmla="*/ 936 w 969"/>
                <a:gd name="T87" fmla="*/ 118 h 219"/>
                <a:gd name="T88" fmla="*/ 834 w 969"/>
                <a:gd name="T89" fmla="*/ 170 h 219"/>
                <a:gd name="T90" fmla="*/ 936 w 969"/>
                <a:gd name="T91" fmla="*/ 202 h 219"/>
                <a:gd name="T92" fmla="*/ 969 w 969"/>
                <a:gd name="T93" fmla="*/ 213 h 219"/>
                <a:gd name="T94" fmla="*/ 957 w 969"/>
                <a:gd name="T95" fmla="*/ 73 h 219"/>
                <a:gd name="T96" fmla="*/ 900 w 969"/>
                <a:gd name="T97" fmla="*/ 195 h 219"/>
                <a:gd name="T98" fmla="*/ 908 w 969"/>
                <a:gd name="T99" fmla="*/ 138 h 219"/>
                <a:gd name="T100" fmla="*/ 936 w 969"/>
                <a:gd name="T101" fmla="*/ 179 h 219"/>
                <a:gd name="T102" fmla="*/ 340 w 969"/>
                <a:gd name="T103" fmla="*/ 100 h 219"/>
                <a:gd name="T104" fmla="*/ 342 w 969"/>
                <a:gd name="T105" fmla="*/ 104 h 219"/>
                <a:gd name="T106" fmla="*/ 353 w 969"/>
                <a:gd name="T107" fmla="*/ 107 h 219"/>
                <a:gd name="T108" fmla="*/ 398 w 969"/>
                <a:gd name="T109" fmla="*/ 80 h 219"/>
                <a:gd name="T110" fmla="*/ 433 w 969"/>
                <a:gd name="T111" fmla="*/ 118 h 219"/>
                <a:gd name="T112" fmla="*/ 331 w 969"/>
                <a:gd name="T113" fmla="*/ 170 h 219"/>
                <a:gd name="T114" fmla="*/ 433 w 969"/>
                <a:gd name="T115" fmla="*/ 201 h 219"/>
                <a:gd name="T116" fmla="*/ 467 w 969"/>
                <a:gd name="T117" fmla="*/ 213 h 219"/>
                <a:gd name="T118" fmla="*/ 454 w 969"/>
                <a:gd name="T119" fmla="*/ 73 h 219"/>
                <a:gd name="T120" fmla="*/ 433 w 969"/>
                <a:gd name="T121" fmla="*/ 179 h 219"/>
                <a:gd name="T122" fmla="*/ 367 w 969"/>
                <a:gd name="T123" fmla="*/ 168 h 219"/>
                <a:gd name="T124" fmla="*/ 433 w 969"/>
                <a:gd name="T125" fmla="*/ 14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9" h="219">
                  <a:moveTo>
                    <a:pt x="167" y="2"/>
                  </a:moveTo>
                  <a:cubicBezTo>
                    <a:pt x="127" y="2"/>
                    <a:pt x="127" y="2"/>
                    <a:pt x="127" y="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67" y="99"/>
                    <a:pt x="67" y="99"/>
                    <a:pt x="67" y="99"/>
                  </a:cubicBezTo>
                  <a:lnTo>
                    <a:pt x="167" y="2"/>
                  </a:lnTo>
                  <a:close/>
                  <a:moveTo>
                    <a:pt x="248" y="53"/>
                  </a:moveTo>
                  <a:cubicBezTo>
                    <a:pt x="214" y="53"/>
                    <a:pt x="192" y="69"/>
                    <a:pt x="183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188" y="105"/>
                    <a:pt x="192" y="106"/>
                    <a:pt x="193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208" y="88"/>
                    <a:pt x="222" y="80"/>
                    <a:pt x="241" y="80"/>
                  </a:cubicBezTo>
                  <a:cubicBezTo>
                    <a:pt x="254" y="80"/>
                    <a:pt x="264" y="84"/>
                    <a:pt x="270" y="93"/>
                  </a:cubicBezTo>
                  <a:cubicBezTo>
                    <a:pt x="275" y="100"/>
                    <a:pt x="276" y="108"/>
                    <a:pt x="276" y="118"/>
                  </a:cubicBezTo>
                  <a:cubicBezTo>
                    <a:pt x="261" y="115"/>
                    <a:pt x="251" y="114"/>
                    <a:pt x="245" y="114"/>
                  </a:cubicBezTo>
                  <a:cubicBezTo>
                    <a:pt x="197" y="114"/>
                    <a:pt x="174" y="143"/>
                    <a:pt x="174" y="170"/>
                  </a:cubicBezTo>
                  <a:cubicBezTo>
                    <a:pt x="174" y="193"/>
                    <a:pt x="192" y="219"/>
                    <a:pt x="232" y="219"/>
                  </a:cubicBezTo>
                  <a:cubicBezTo>
                    <a:pt x="239" y="219"/>
                    <a:pt x="259" y="219"/>
                    <a:pt x="276" y="201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121"/>
                    <a:pt x="309" y="121"/>
                    <a:pt x="309" y="121"/>
                  </a:cubicBezTo>
                  <a:cubicBezTo>
                    <a:pt x="309" y="104"/>
                    <a:pt x="309" y="88"/>
                    <a:pt x="297" y="73"/>
                  </a:cubicBezTo>
                  <a:cubicBezTo>
                    <a:pt x="286" y="60"/>
                    <a:pt x="269" y="53"/>
                    <a:pt x="248" y="53"/>
                  </a:cubicBezTo>
                  <a:close/>
                  <a:moveTo>
                    <a:pt x="276" y="179"/>
                  </a:moveTo>
                  <a:cubicBezTo>
                    <a:pt x="263" y="192"/>
                    <a:pt x="249" y="195"/>
                    <a:pt x="241" y="195"/>
                  </a:cubicBezTo>
                  <a:cubicBezTo>
                    <a:pt x="226" y="195"/>
                    <a:pt x="210" y="185"/>
                    <a:pt x="210" y="168"/>
                  </a:cubicBezTo>
                  <a:cubicBezTo>
                    <a:pt x="210" y="157"/>
                    <a:pt x="218" y="138"/>
                    <a:pt x="249" y="138"/>
                  </a:cubicBezTo>
                  <a:cubicBezTo>
                    <a:pt x="261" y="138"/>
                    <a:pt x="270" y="140"/>
                    <a:pt x="276" y="141"/>
                  </a:cubicBezTo>
                  <a:lnTo>
                    <a:pt x="276" y="179"/>
                  </a:lnTo>
                  <a:close/>
                  <a:moveTo>
                    <a:pt x="587" y="59"/>
                  </a:moveTo>
                  <a:cubicBezTo>
                    <a:pt x="583" y="58"/>
                    <a:pt x="578" y="56"/>
                    <a:pt x="570" y="56"/>
                  </a:cubicBezTo>
                  <a:cubicBezTo>
                    <a:pt x="553" y="56"/>
                    <a:pt x="541" y="65"/>
                    <a:pt x="534" y="73"/>
                  </a:cubicBezTo>
                  <a:cubicBezTo>
                    <a:pt x="534" y="59"/>
                    <a:pt x="534" y="59"/>
                    <a:pt x="534" y="59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00" y="213"/>
                    <a:pt x="500" y="213"/>
                    <a:pt x="500" y="213"/>
                  </a:cubicBezTo>
                  <a:cubicBezTo>
                    <a:pt x="534" y="213"/>
                    <a:pt x="534" y="213"/>
                    <a:pt x="534" y="213"/>
                  </a:cubicBezTo>
                  <a:cubicBezTo>
                    <a:pt x="534" y="99"/>
                    <a:pt x="534" y="99"/>
                    <a:pt x="534" y="99"/>
                  </a:cubicBezTo>
                  <a:cubicBezTo>
                    <a:pt x="542" y="89"/>
                    <a:pt x="552" y="84"/>
                    <a:pt x="563" y="84"/>
                  </a:cubicBezTo>
                  <a:cubicBezTo>
                    <a:pt x="571" y="84"/>
                    <a:pt x="578" y="87"/>
                    <a:pt x="583" y="89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0"/>
                    <a:pt x="589" y="60"/>
                    <a:pt x="589" y="60"/>
                  </a:cubicBezTo>
                  <a:lnTo>
                    <a:pt x="587" y="59"/>
                  </a:lnTo>
                  <a:close/>
                  <a:moveTo>
                    <a:pt x="606" y="213"/>
                  </a:moveTo>
                  <a:cubicBezTo>
                    <a:pt x="641" y="213"/>
                    <a:pt x="641" y="213"/>
                    <a:pt x="641" y="213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06" y="59"/>
                    <a:pt x="606" y="59"/>
                    <a:pt x="606" y="59"/>
                  </a:cubicBezTo>
                  <a:lnTo>
                    <a:pt x="606" y="213"/>
                  </a:lnTo>
                  <a:close/>
                  <a:moveTo>
                    <a:pt x="624" y="0"/>
                  </a:moveTo>
                  <a:cubicBezTo>
                    <a:pt x="613" y="0"/>
                    <a:pt x="604" y="8"/>
                    <a:pt x="604" y="19"/>
                  </a:cubicBezTo>
                  <a:cubicBezTo>
                    <a:pt x="604" y="31"/>
                    <a:pt x="614" y="38"/>
                    <a:pt x="623" y="38"/>
                  </a:cubicBezTo>
                  <a:cubicBezTo>
                    <a:pt x="630" y="38"/>
                    <a:pt x="643" y="34"/>
                    <a:pt x="643" y="19"/>
                  </a:cubicBezTo>
                  <a:cubicBezTo>
                    <a:pt x="643" y="10"/>
                    <a:pt x="636" y="0"/>
                    <a:pt x="624" y="0"/>
                  </a:cubicBezTo>
                  <a:close/>
                  <a:moveTo>
                    <a:pt x="795" y="64"/>
                  </a:moveTo>
                  <a:cubicBezTo>
                    <a:pt x="791" y="61"/>
                    <a:pt x="781" y="53"/>
                    <a:pt x="759" y="53"/>
                  </a:cubicBezTo>
                  <a:cubicBezTo>
                    <a:pt x="733" y="53"/>
                    <a:pt x="718" y="65"/>
                    <a:pt x="709" y="74"/>
                  </a:cubicBezTo>
                  <a:cubicBezTo>
                    <a:pt x="709" y="59"/>
                    <a:pt x="709" y="59"/>
                    <a:pt x="709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213"/>
                    <a:pt x="676" y="213"/>
                    <a:pt x="676" y="213"/>
                  </a:cubicBezTo>
                  <a:cubicBezTo>
                    <a:pt x="709" y="213"/>
                    <a:pt x="709" y="213"/>
                    <a:pt x="709" y="213"/>
                  </a:cubicBezTo>
                  <a:cubicBezTo>
                    <a:pt x="709" y="101"/>
                    <a:pt x="709" y="101"/>
                    <a:pt x="709" y="101"/>
                  </a:cubicBezTo>
                  <a:cubicBezTo>
                    <a:pt x="718" y="87"/>
                    <a:pt x="732" y="79"/>
                    <a:pt x="747" y="79"/>
                  </a:cubicBezTo>
                  <a:cubicBezTo>
                    <a:pt x="751" y="79"/>
                    <a:pt x="770" y="80"/>
                    <a:pt x="774" y="96"/>
                  </a:cubicBezTo>
                  <a:cubicBezTo>
                    <a:pt x="776" y="103"/>
                    <a:pt x="776" y="110"/>
                    <a:pt x="776" y="126"/>
                  </a:cubicBezTo>
                  <a:cubicBezTo>
                    <a:pt x="776" y="213"/>
                    <a:pt x="776" y="213"/>
                    <a:pt x="776" y="213"/>
                  </a:cubicBezTo>
                  <a:cubicBezTo>
                    <a:pt x="810" y="213"/>
                    <a:pt x="810" y="213"/>
                    <a:pt x="810" y="213"/>
                  </a:cubicBezTo>
                  <a:cubicBezTo>
                    <a:pt x="810" y="106"/>
                    <a:pt x="810" y="106"/>
                    <a:pt x="810" y="106"/>
                  </a:cubicBezTo>
                  <a:cubicBezTo>
                    <a:pt x="810" y="94"/>
                    <a:pt x="810" y="78"/>
                    <a:pt x="796" y="65"/>
                  </a:cubicBezTo>
                  <a:lnTo>
                    <a:pt x="795" y="64"/>
                  </a:lnTo>
                  <a:close/>
                  <a:moveTo>
                    <a:pt x="957" y="73"/>
                  </a:moveTo>
                  <a:cubicBezTo>
                    <a:pt x="946" y="60"/>
                    <a:pt x="929" y="53"/>
                    <a:pt x="907" y="53"/>
                  </a:cubicBezTo>
                  <a:cubicBezTo>
                    <a:pt x="874" y="53"/>
                    <a:pt x="851" y="69"/>
                    <a:pt x="843" y="100"/>
                  </a:cubicBezTo>
                  <a:cubicBezTo>
                    <a:pt x="842" y="102"/>
                    <a:pt x="842" y="102"/>
                    <a:pt x="842" y="102"/>
                  </a:cubicBezTo>
                  <a:cubicBezTo>
                    <a:pt x="845" y="104"/>
                    <a:pt x="845" y="104"/>
                    <a:pt x="845" y="104"/>
                  </a:cubicBezTo>
                  <a:cubicBezTo>
                    <a:pt x="847" y="104"/>
                    <a:pt x="851" y="106"/>
                    <a:pt x="853" y="106"/>
                  </a:cubicBezTo>
                  <a:cubicBezTo>
                    <a:pt x="855" y="107"/>
                    <a:pt x="855" y="107"/>
                    <a:pt x="855" y="107"/>
                  </a:cubicBezTo>
                  <a:cubicBezTo>
                    <a:pt x="857" y="105"/>
                    <a:pt x="857" y="105"/>
                    <a:pt x="857" y="105"/>
                  </a:cubicBezTo>
                  <a:cubicBezTo>
                    <a:pt x="868" y="88"/>
                    <a:pt x="882" y="80"/>
                    <a:pt x="901" y="80"/>
                  </a:cubicBezTo>
                  <a:cubicBezTo>
                    <a:pt x="914" y="80"/>
                    <a:pt x="924" y="84"/>
                    <a:pt x="930" y="93"/>
                  </a:cubicBezTo>
                  <a:cubicBezTo>
                    <a:pt x="935" y="100"/>
                    <a:pt x="936" y="108"/>
                    <a:pt x="936" y="118"/>
                  </a:cubicBezTo>
                  <a:cubicBezTo>
                    <a:pt x="921" y="115"/>
                    <a:pt x="911" y="114"/>
                    <a:pt x="905" y="114"/>
                  </a:cubicBezTo>
                  <a:cubicBezTo>
                    <a:pt x="856" y="114"/>
                    <a:pt x="834" y="143"/>
                    <a:pt x="834" y="170"/>
                  </a:cubicBezTo>
                  <a:cubicBezTo>
                    <a:pt x="834" y="193"/>
                    <a:pt x="852" y="219"/>
                    <a:pt x="892" y="219"/>
                  </a:cubicBezTo>
                  <a:cubicBezTo>
                    <a:pt x="899" y="219"/>
                    <a:pt x="919" y="219"/>
                    <a:pt x="936" y="202"/>
                  </a:cubicBezTo>
                  <a:cubicBezTo>
                    <a:pt x="936" y="213"/>
                    <a:pt x="936" y="213"/>
                    <a:pt x="936" y="213"/>
                  </a:cubicBezTo>
                  <a:cubicBezTo>
                    <a:pt x="969" y="213"/>
                    <a:pt x="969" y="213"/>
                    <a:pt x="969" y="213"/>
                  </a:cubicBezTo>
                  <a:cubicBezTo>
                    <a:pt x="969" y="121"/>
                    <a:pt x="969" y="121"/>
                    <a:pt x="969" y="121"/>
                  </a:cubicBezTo>
                  <a:cubicBezTo>
                    <a:pt x="969" y="104"/>
                    <a:pt x="969" y="88"/>
                    <a:pt x="957" y="73"/>
                  </a:cubicBezTo>
                  <a:close/>
                  <a:moveTo>
                    <a:pt x="936" y="179"/>
                  </a:moveTo>
                  <a:cubicBezTo>
                    <a:pt x="925" y="189"/>
                    <a:pt x="913" y="195"/>
                    <a:pt x="900" y="195"/>
                  </a:cubicBezTo>
                  <a:cubicBezTo>
                    <a:pt x="885" y="195"/>
                    <a:pt x="870" y="185"/>
                    <a:pt x="870" y="168"/>
                  </a:cubicBezTo>
                  <a:cubicBezTo>
                    <a:pt x="870" y="157"/>
                    <a:pt x="878" y="138"/>
                    <a:pt x="908" y="138"/>
                  </a:cubicBezTo>
                  <a:cubicBezTo>
                    <a:pt x="920" y="138"/>
                    <a:pt x="930" y="140"/>
                    <a:pt x="936" y="141"/>
                  </a:cubicBezTo>
                  <a:lnTo>
                    <a:pt x="936" y="179"/>
                  </a:lnTo>
                  <a:close/>
                  <a:moveTo>
                    <a:pt x="405" y="53"/>
                  </a:moveTo>
                  <a:cubicBezTo>
                    <a:pt x="371" y="53"/>
                    <a:pt x="349" y="69"/>
                    <a:pt x="340" y="100"/>
                  </a:cubicBezTo>
                  <a:cubicBezTo>
                    <a:pt x="340" y="102"/>
                    <a:pt x="340" y="102"/>
                    <a:pt x="340" y="102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5" y="105"/>
                    <a:pt x="349" y="106"/>
                    <a:pt x="350" y="106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65" y="88"/>
                    <a:pt x="380" y="80"/>
                    <a:pt x="398" y="80"/>
                  </a:cubicBezTo>
                  <a:cubicBezTo>
                    <a:pt x="411" y="80"/>
                    <a:pt x="421" y="84"/>
                    <a:pt x="427" y="93"/>
                  </a:cubicBezTo>
                  <a:cubicBezTo>
                    <a:pt x="432" y="100"/>
                    <a:pt x="433" y="108"/>
                    <a:pt x="433" y="118"/>
                  </a:cubicBezTo>
                  <a:cubicBezTo>
                    <a:pt x="418" y="115"/>
                    <a:pt x="408" y="114"/>
                    <a:pt x="403" y="114"/>
                  </a:cubicBezTo>
                  <a:cubicBezTo>
                    <a:pt x="354" y="114"/>
                    <a:pt x="331" y="143"/>
                    <a:pt x="331" y="170"/>
                  </a:cubicBezTo>
                  <a:cubicBezTo>
                    <a:pt x="331" y="193"/>
                    <a:pt x="349" y="219"/>
                    <a:pt x="389" y="219"/>
                  </a:cubicBezTo>
                  <a:cubicBezTo>
                    <a:pt x="396" y="219"/>
                    <a:pt x="416" y="219"/>
                    <a:pt x="433" y="201"/>
                  </a:cubicBezTo>
                  <a:cubicBezTo>
                    <a:pt x="433" y="213"/>
                    <a:pt x="433" y="213"/>
                    <a:pt x="433" y="213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7" y="121"/>
                    <a:pt x="467" y="121"/>
                    <a:pt x="467" y="121"/>
                  </a:cubicBezTo>
                  <a:cubicBezTo>
                    <a:pt x="467" y="104"/>
                    <a:pt x="467" y="88"/>
                    <a:pt x="454" y="73"/>
                  </a:cubicBezTo>
                  <a:cubicBezTo>
                    <a:pt x="443" y="60"/>
                    <a:pt x="427" y="53"/>
                    <a:pt x="405" y="53"/>
                  </a:cubicBezTo>
                  <a:close/>
                  <a:moveTo>
                    <a:pt x="433" y="179"/>
                  </a:moveTo>
                  <a:cubicBezTo>
                    <a:pt x="420" y="192"/>
                    <a:pt x="406" y="195"/>
                    <a:pt x="398" y="195"/>
                  </a:cubicBezTo>
                  <a:cubicBezTo>
                    <a:pt x="383" y="195"/>
                    <a:pt x="367" y="185"/>
                    <a:pt x="367" y="168"/>
                  </a:cubicBezTo>
                  <a:cubicBezTo>
                    <a:pt x="367" y="157"/>
                    <a:pt x="375" y="138"/>
                    <a:pt x="406" y="138"/>
                  </a:cubicBezTo>
                  <a:cubicBezTo>
                    <a:pt x="418" y="138"/>
                    <a:pt x="428" y="140"/>
                    <a:pt x="433" y="141"/>
                  </a:cubicBezTo>
                  <a:lnTo>
                    <a:pt x="433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28073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_vir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6F63F-6BDD-4044-8D54-D28B1F50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7B3A14-77CC-4C65-A00E-0185263BEB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25" y="2893293"/>
            <a:ext cx="9677376" cy="1071415"/>
          </a:xfrm>
          <a:noFill/>
        </p:spPr>
        <p:txBody>
          <a:bodyPr wrap="square" lIns="360000" tIns="205200" rIns="360000" bIns="182880" anchor="ctr">
            <a:noAutofit/>
          </a:bodyPr>
          <a:lstStyle>
            <a:lvl1pPr algn="ctr">
              <a:lnSpc>
                <a:spcPct val="92000"/>
              </a:lnSpc>
              <a:defRPr sz="48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Virallinen välilehti</a:t>
            </a:r>
          </a:p>
        </p:txBody>
      </p:sp>
    </p:spTree>
    <p:extLst>
      <p:ext uri="{BB962C8B-B14F-4D97-AF65-F5344CB8AC3E}">
        <p14:creationId xmlns:p14="http://schemas.microsoft.com/office/powerpoint/2010/main" val="2954776573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_arkine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6F63F-6BDD-4044-8D54-D28B1F50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42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7B3A14-77CC-4C65-A00E-0185263BEB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25" y="2893293"/>
            <a:ext cx="9677376" cy="1071415"/>
          </a:xfrm>
          <a:noFill/>
        </p:spPr>
        <p:txBody>
          <a:bodyPr wrap="square" lIns="360000" tIns="205200" rIns="360000" bIns="182880" anchor="ctr">
            <a:noAutofit/>
          </a:bodyPr>
          <a:lstStyle>
            <a:lvl1pPr algn="ctr">
              <a:lnSpc>
                <a:spcPct val="92000"/>
              </a:lnSpc>
              <a:defRPr sz="48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Arkinen välilehti</a:t>
            </a:r>
          </a:p>
        </p:txBody>
      </p:sp>
    </p:spTree>
    <p:extLst>
      <p:ext uri="{BB962C8B-B14F-4D97-AF65-F5344CB8AC3E}">
        <p14:creationId xmlns:p14="http://schemas.microsoft.com/office/powerpoint/2010/main" val="119536928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_arkin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6F63F-6BDD-4044-8D54-D28B1F50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7B3A14-77CC-4C65-A00E-0185263BEB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25" y="2893293"/>
            <a:ext cx="9677376" cy="1071415"/>
          </a:xfrm>
          <a:noFill/>
        </p:spPr>
        <p:txBody>
          <a:bodyPr wrap="square" lIns="360000" tIns="205200" rIns="360000" bIns="182880" anchor="ctr">
            <a:noAutofit/>
          </a:bodyPr>
          <a:lstStyle>
            <a:lvl1pPr algn="ctr">
              <a:lnSpc>
                <a:spcPct val="92000"/>
              </a:lnSpc>
              <a:defRPr sz="48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Arkinen välilehti</a:t>
            </a:r>
          </a:p>
        </p:txBody>
      </p:sp>
    </p:spTree>
    <p:extLst>
      <p:ext uri="{BB962C8B-B14F-4D97-AF65-F5344CB8AC3E}">
        <p14:creationId xmlns:p14="http://schemas.microsoft.com/office/powerpoint/2010/main" val="255731886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Lisää kuva Kaarina-valintanauhan kuvagalleriasta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EE3DF-3847-4D3D-911A-13D7DCE1CA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1089" y="2995988"/>
            <a:ext cx="6489826" cy="1064145"/>
          </a:xfrm>
          <a:solidFill>
            <a:schemeClr val="tx2"/>
          </a:solidFill>
        </p:spPr>
        <p:txBody>
          <a:bodyPr wrap="none" lIns="360000" tIns="205200" rIns="360000" bIns="182880" anchor="ctr">
            <a:spAutoFit/>
          </a:bodyPr>
          <a:lstStyle>
            <a:lvl1pPr algn="ctr">
              <a:lnSpc>
                <a:spcPct val="92000"/>
              </a:lnSpc>
              <a:defRPr sz="48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Väliotsikko kuvalla</a:t>
            </a:r>
          </a:p>
        </p:txBody>
      </p:sp>
    </p:spTree>
    <p:extLst>
      <p:ext uri="{BB962C8B-B14F-4D97-AF65-F5344CB8AC3E}">
        <p14:creationId xmlns:p14="http://schemas.microsoft.com/office/powerpoint/2010/main" val="156392866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Lisää kuva Kaarina-valintanauhan kuvagalleriasta</a:t>
            </a:r>
          </a:p>
        </p:txBody>
      </p:sp>
    </p:spTree>
    <p:extLst>
      <p:ext uri="{BB962C8B-B14F-4D97-AF65-F5344CB8AC3E}">
        <p14:creationId xmlns:p14="http://schemas.microsoft.com/office/powerpoint/2010/main" val="428443890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6F63F-6BDD-4044-8D54-D28B1F50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7B3A14-77CC-4C65-A00E-0185263BEB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25" y="2893293"/>
            <a:ext cx="9677376" cy="1071415"/>
          </a:xfrm>
          <a:noFill/>
        </p:spPr>
        <p:txBody>
          <a:bodyPr wrap="square" lIns="360000" tIns="205200" rIns="360000" bIns="182880" anchor="ctr">
            <a:noAutofit/>
          </a:bodyPr>
          <a:lstStyle>
            <a:lvl1pPr algn="ctr">
              <a:lnSpc>
                <a:spcPct val="92000"/>
              </a:lnSpc>
              <a:defRPr sz="48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Lopetussivun teksti tähän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E478A8-CA35-4800-876F-CD42D5A321A5}"/>
              </a:ext>
            </a:extLst>
          </p:cNvPr>
          <p:cNvGrpSpPr/>
          <p:nvPr userDrawn="1"/>
        </p:nvGrpSpPr>
        <p:grpSpPr>
          <a:xfrm>
            <a:off x="4255006" y="5059681"/>
            <a:ext cx="3681988" cy="334598"/>
            <a:chOff x="8807677" y="6259508"/>
            <a:chExt cx="2766702" cy="251423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8DEFBAE6-1BF4-4E16-A3C9-DDCC8990E16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808720" y="6260551"/>
              <a:ext cx="2765659" cy="24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2BB1E7-F99B-4D83-A488-7CE3898F70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6624" y="6286632"/>
              <a:ext cx="123104" cy="204477"/>
            </a:xfrm>
            <a:custGeom>
              <a:avLst/>
              <a:gdLst>
                <a:gd name="T0" fmla="*/ 97 w 118"/>
                <a:gd name="T1" fmla="*/ 196 h 196"/>
                <a:gd name="T2" fmla="*/ 48 w 118"/>
                <a:gd name="T3" fmla="*/ 124 h 196"/>
                <a:gd name="T4" fmla="*/ 17 w 118"/>
                <a:gd name="T5" fmla="*/ 157 h 196"/>
                <a:gd name="T6" fmla="*/ 17 w 118"/>
                <a:gd name="T7" fmla="*/ 196 h 196"/>
                <a:gd name="T8" fmla="*/ 0 w 118"/>
                <a:gd name="T9" fmla="*/ 196 h 196"/>
                <a:gd name="T10" fmla="*/ 0 w 118"/>
                <a:gd name="T11" fmla="*/ 0 h 196"/>
                <a:gd name="T12" fmla="*/ 17 w 118"/>
                <a:gd name="T13" fmla="*/ 0 h 196"/>
                <a:gd name="T14" fmla="*/ 17 w 118"/>
                <a:gd name="T15" fmla="*/ 133 h 196"/>
                <a:gd name="T16" fmla="*/ 91 w 118"/>
                <a:gd name="T17" fmla="*/ 58 h 196"/>
                <a:gd name="T18" fmla="*/ 111 w 118"/>
                <a:gd name="T19" fmla="*/ 58 h 196"/>
                <a:gd name="T20" fmla="*/ 60 w 118"/>
                <a:gd name="T21" fmla="*/ 112 h 196"/>
                <a:gd name="T22" fmla="*/ 118 w 118"/>
                <a:gd name="T23" fmla="*/ 196 h 196"/>
                <a:gd name="T24" fmla="*/ 97 w 118"/>
                <a:gd name="T2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96">
                  <a:moveTo>
                    <a:pt x="97" y="196"/>
                  </a:moveTo>
                  <a:lnTo>
                    <a:pt x="48" y="124"/>
                  </a:lnTo>
                  <a:lnTo>
                    <a:pt x="17" y="157"/>
                  </a:lnTo>
                  <a:lnTo>
                    <a:pt x="17" y="196"/>
                  </a:lnTo>
                  <a:lnTo>
                    <a:pt x="0" y="19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33"/>
                  </a:lnTo>
                  <a:lnTo>
                    <a:pt x="91" y="58"/>
                  </a:lnTo>
                  <a:lnTo>
                    <a:pt x="111" y="58"/>
                  </a:lnTo>
                  <a:lnTo>
                    <a:pt x="60" y="112"/>
                  </a:lnTo>
                  <a:lnTo>
                    <a:pt x="118" y="196"/>
                  </a:lnTo>
                  <a:lnTo>
                    <a:pt x="97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00A44DA-5EEC-4EEE-9E8C-2288F07FB7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79117" y="6346098"/>
              <a:ext cx="121017" cy="147098"/>
            </a:xfrm>
            <a:custGeom>
              <a:avLst/>
              <a:gdLst>
                <a:gd name="T0" fmla="*/ 80 w 94"/>
                <a:gd name="T1" fmla="*/ 112 h 113"/>
                <a:gd name="T2" fmla="*/ 79 w 94"/>
                <a:gd name="T3" fmla="*/ 93 h 113"/>
                <a:gd name="T4" fmla="*/ 62 w 94"/>
                <a:gd name="T5" fmla="*/ 108 h 113"/>
                <a:gd name="T6" fmla="*/ 38 w 94"/>
                <a:gd name="T7" fmla="*/ 113 h 113"/>
                <a:gd name="T8" fmla="*/ 18 w 94"/>
                <a:gd name="T9" fmla="*/ 108 h 113"/>
                <a:gd name="T10" fmla="*/ 4 w 94"/>
                <a:gd name="T11" fmla="*/ 96 h 113"/>
                <a:gd name="T12" fmla="*/ 0 w 94"/>
                <a:gd name="T13" fmla="*/ 79 h 113"/>
                <a:gd name="T14" fmla="*/ 11 w 94"/>
                <a:gd name="T15" fmla="*/ 56 h 113"/>
                <a:gd name="T16" fmla="*/ 42 w 94"/>
                <a:gd name="T17" fmla="*/ 48 h 113"/>
                <a:gd name="T18" fmla="*/ 79 w 94"/>
                <a:gd name="T19" fmla="*/ 48 h 113"/>
                <a:gd name="T20" fmla="*/ 79 w 94"/>
                <a:gd name="T21" fmla="*/ 40 h 113"/>
                <a:gd name="T22" fmla="*/ 71 w 94"/>
                <a:gd name="T23" fmla="*/ 19 h 113"/>
                <a:gd name="T24" fmla="*/ 48 w 94"/>
                <a:gd name="T25" fmla="*/ 12 h 113"/>
                <a:gd name="T26" fmla="*/ 12 w 94"/>
                <a:gd name="T27" fmla="*/ 25 h 113"/>
                <a:gd name="T28" fmla="*/ 6 w 94"/>
                <a:gd name="T29" fmla="*/ 15 h 113"/>
                <a:gd name="T30" fmla="*/ 27 w 94"/>
                <a:gd name="T31" fmla="*/ 4 h 113"/>
                <a:gd name="T32" fmla="*/ 51 w 94"/>
                <a:gd name="T33" fmla="*/ 0 h 113"/>
                <a:gd name="T34" fmla="*/ 82 w 94"/>
                <a:gd name="T35" fmla="*/ 10 h 113"/>
                <a:gd name="T36" fmla="*/ 93 w 94"/>
                <a:gd name="T37" fmla="*/ 38 h 113"/>
                <a:gd name="T38" fmla="*/ 94 w 94"/>
                <a:gd name="T39" fmla="*/ 112 h 113"/>
                <a:gd name="T40" fmla="*/ 80 w 94"/>
                <a:gd name="T41" fmla="*/ 112 h 113"/>
                <a:gd name="T42" fmla="*/ 65 w 94"/>
                <a:gd name="T43" fmla="*/ 94 h 113"/>
                <a:gd name="T44" fmla="*/ 79 w 94"/>
                <a:gd name="T45" fmla="*/ 74 h 113"/>
                <a:gd name="T46" fmla="*/ 79 w 94"/>
                <a:gd name="T47" fmla="*/ 59 h 113"/>
                <a:gd name="T48" fmla="*/ 43 w 94"/>
                <a:gd name="T49" fmla="*/ 59 h 113"/>
                <a:gd name="T50" fmla="*/ 21 w 94"/>
                <a:gd name="T51" fmla="*/ 64 h 113"/>
                <a:gd name="T52" fmla="*/ 13 w 94"/>
                <a:gd name="T53" fmla="*/ 79 h 113"/>
                <a:gd name="T54" fmla="*/ 21 w 94"/>
                <a:gd name="T55" fmla="*/ 95 h 113"/>
                <a:gd name="T56" fmla="*/ 40 w 94"/>
                <a:gd name="T57" fmla="*/ 101 h 113"/>
                <a:gd name="T58" fmla="*/ 65 w 94"/>
                <a:gd name="T59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13">
                  <a:moveTo>
                    <a:pt x="80" y="112"/>
                  </a:moveTo>
                  <a:cubicBezTo>
                    <a:pt x="79" y="93"/>
                    <a:pt x="79" y="93"/>
                    <a:pt x="79" y="93"/>
                  </a:cubicBezTo>
                  <a:cubicBezTo>
                    <a:pt x="75" y="100"/>
                    <a:pt x="69" y="105"/>
                    <a:pt x="62" y="108"/>
                  </a:cubicBezTo>
                  <a:cubicBezTo>
                    <a:pt x="55" y="111"/>
                    <a:pt x="47" y="113"/>
                    <a:pt x="38" y="113"/>
                  </a:cubicBezTo>
                  <a:cubicBezTo>
                    <a:pt x="30" y="113"/>
                    <a:pt x="23" y="111"/>
                    <a:pt x="18" y="108"/>
                  </a:cubicBezTo>
                  <a:cubicBezTo>
                    <a:pt x="12" y="106"/>
                    <a:pt x="7" y="102"/>
                    <a:pt x="4" y="96"/>
                  </a:cubicBezTo>
                  <a:cubicBezTo>
                    <a:pt x="1" y="91"/>
                    <a:pt x="0" y="86"/>
                    <a:pt x="0" y="79"/>
                  </a:cubicBezTo>
                  <a:cubicBezTo>
                    <a:pt x="0" y="70"/>
                    <a:pt x="3" y="62"/>
                    <a:pt x="11" y="56"/>
                  </a:cubicBezTo>
                  <a:cubicBezTo>
                    <a:pt x="18" y="51"/>
                    <a:pt x="29" y="48"/>
                    <a:pt x="42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31"/>
                    <a:pt x="76" y="24"/>
                    <a:pt x="71" y="19"/>
                  </a:cubicBezTo>
                  <a:cubicBezTo>
                    <a:pt x="66" y="14"/>
                    <a:pt x="58" y="12"/>
                    <a:pt x="48" y="12"/>
                  </a:cubicBezTo>
                  <a:cubicBezTo>
                    <a:pt x="36" y="12"/>
                    <a:pt x="24" y="16"/>
                    <a:pt x="12" y="2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3" y="10"/>
                    <a:pt x="21" y="6"/>
                    <a:pt x="27" y="4"/>
                  </a:cubicBezTo>
                  <a:cubicBezTo>
                    <a:pt x="34" y="1"/>
                    <a:pt x="42" y="0"/>
                    <a:pt x="51" y="0"/>
                  </a:cubicBezTo>
                  <a:cubicBezTo>
                    <a:pt x="64" y="0"/>
                    <a:pt x="75" y="4"/>
                    <a:pt x="82" y="10"/>
                  </a:cubicBezTo>
                  <a:cubicBezTo>
                    <a:pt x="89" y="17"/>
                    <a:pt x="93" y="26"/>
                    <a:pt x="93" y="38"/>
                  </a:cubicBezTo>
                  <a:cubicBezTo>
                    <a:pt x="94" y="112"/>
                    <a:pt x="94" y="112"/>
                    <a:pt x="94" y="112"/>
                  </a:cubicBezTo>
                  <a:lnTo>
                    <a:pt x="80" y="112"/>
                  </a:lnTo>
                  <a:close/>
                  <a:moveTo>
                    <a:pt x="65" y="94"/>
                  </a:moveTo>
                  <a:cubicBezTo>
                    <a:pt x="72" y="89"/>
                    <a:pt x="77" y="83"/>
                    <a:pt x="79" y="74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33" y="59"/>
                    <a:pt x="26" y="61"/>
                    <a:pt x="21" y="64"/>
                  </a:cubicBezTo>
                  <a:cubicBezTo>
                    <a:pt x="16" y="67"/>
                    <a:pt x="13" y="72"/>
                    <a:pt x="13" y="79"/>
                  </a:cubicBezTo>
                  <a:cubicBezTo>
                    <a:pt x="13" y="85"/>
                    <a:pt x="16" y="91"/>
                    <a:pt x="21" y="95"/>
                  </a:cubicBezTo>
                  <a:cubicBezTo>
                    <a:pt x="26" y="99"/>
                    <a:pt x="32" y="101"/>
                    <a:pt x="40" y="101"/>
                  </a:cubicBezTo>
                  <a:cubicBezTo>
                    <a:pt x="50" y="101"/>
                    <a:pt x="58" y="99"/>
                    <a:pt x="65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CEEB8F7-DFAE-471E-B153-8DB109F91D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5605" y="6346098"/>
              <a:ext cx="121017" cy="147098"/>
            </a:xfrm>
            <a:custGeom>
              <a:avLst/>
              <a:gdLst>
                <a:gd name="T0" fmla="*/ 80 w 94"/>
                <a:gd name="T1" fmla="*/ 112 h 113"/>
                <a:gd name="T2" fmla="*/ 80 w 94"/>
                <a:gd name="T3" fmla="*/ 93 h 113"/>
                <a:gd name="T4" fmla="*/ 62 w 94"/>
                <a:gd name="T5" fmla="*/ 108 h 113"/>
                <a:gd name="T6" fmla="*/ 38 w 94"/>
                <a:gd name="T7" fmla="*/ 113 h 113"/>
                <a:gd name="T8" fmla="*/ 18 w 94"/>
                <a:gd name="T9" fmla="*/ 108 h 113"/>
                <a:gd name="T10" fmla="*/ 5 w 94"/>
                <a:gd name="T11" fmla="*/ 96 h 113"/>
                <a:gd name="T12" fmla="*/ 0 w 94"/>
                <a:gd name="T13" fmla="*/ 79 h 113"/>
                <a:gd name="T14" fmla="*/ 11 w 94"/>
                <a:gd name="T15" fmla="*/ 56 h 113"/>
                <a:gd name="T16" fmla="*/ 42 w 94"/>
                <a:gd name="T17" fmla="*/ 48 h 113"/>
                <a:gd name="T18" fmla="*/ 79 w 94"/>
                <a:gd name="T19" fmla="*/ 48 h 113"/>
                <a:gd name="T20" fmla="*/ 79 w 94"/>
                <a:gd name="T21" fmla="*/ 40 h 113"/>
                <a:gd name="T22" fmla="*/ 71 w 94"/>
                <a:gd name="T23" fmla="*/ 19 h 113"/>
                <a:gd name="T24" fmla="*/ 48 w 94"/>
                <a:gd name="T25" fmla="*/ 12 h 113"/>
                <a:gd name="T26" fmla="*/ 12 w 94"/>
                <a:gd name="T27" fmla="*/ 25 h 113"/>
                <a:gd name="T28" fmla="*/ 6 w 94"/>
                <a:gd name="T29" fmla="*/ 15 h 113"/>
                <a:gd name="T30" fmla="*/ 28 w 94"/>
                <a:gd name="T31" fmla="*/ 4 h 113"/>
                <a:gd name="T32" fmla="*/ 51 w 94"/>
                <a:gd name="T33" fmla="*/ 0 h 113"/>
                <a:gd name="T34" fmla="*/ 82 w 94"/>
                <a:gd name="T35" fmla="*/ 10 h 113"/>
                <a:gd name="T36" fmla="*/ 94 w 94"/>
                <a:gd name="T37" fmla="*/ 38 h 113"/>
                <a:gd name="T38" fmla="*/ 94 w 94"/>
                <a:gd name="T39" fmla="*/ 112 h 113"/>
                <a:gd name="T40" fmla="*/ 80 w 94"/>
                <a:gd name="T41" fmla="*/ 112 h 113"/>
                <a:gd name="T42" fmla="*/ 66 w 94"/>
                <a:gd name="T43" fmla="*/ 94 h 113"/>
                <a:gd name="T44" fmla="*/ 80 w 94"/>
                <a:gd name="T45" fmla="*/ 74 h 113"/>
                <a:gd name="T46" fmla="*/ 80 w 94"/>
                <a:gd name="T47" fmla="*/ 59 h 113"/>
                <a:gd name="T48" fmla="*/ 44 w 94"/>
                <a:gd name="T49" fmla="*/ 59 h 113"/>
                <a:gd name="T50" fmla="*/ 21 w 94"/>
                <a:gd name="T51" fmla="*/ 64 h 113"/>
                <a:gd name="T52" fmla="*/ 13 w 94"/>
                <a:gd name="T53" fmla="*/ 79 h 113"/>
                <a:gd name="T54" fmla="*/ 21 w 94"/>
                <a:gd name="T55" fmla="*/ 95 h 113"/>
                <a:gd name="T56" fmla="*/ 40 w 94"/>
                <a:gd name="T57" fmla="*/ 101 h 113"/>
                <a:gd name="T58" fmla="*/ 66 w 94"/>
                <a:gd name="T59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13">
                  <a:moveTo>
                    <a:pt x="80" y="112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75" y="100"/>
                    <a:pt x="69" y="105"/>
                    <a:pt x="62" y="108"/>
                  </a:cubicBezTo>
                  <a:cubicBezTo>
                    <a:pt x="55" y="111"/>
                    <a:pt x="47" y="113"/>
                    <a:pt x="38" y="113"/>
                  </a:cubicBezTo>
                  <a:cubicBezTo>
                    <a:pt x="30" y="113"/>
                    <a:pt x="24" y="111"/>
                    <a:pt x="18" y="108"/>
                  </a:cubicBezTo>
                  <a:cubicBezTo>
                    <a:pt x="12" y="106"/>
                    <a:pt x="8" y="102"/>
                    <a:pt x="5" y="96"/>
                  </a:cubicBezTo>
                  <a:cubicBezTo>
                    <a:pt x="1" y="91"/>
                    <a:pt x="0" y="86"/>
                    <a:pt x="0" y="79"/>
                  </a:cubicBezTo>
                  <a:cubicBezTo>
                    <a:pt x="0" y="70"/>
                    <a:pt x="4" y="62"/>
                    <a:pt x="11" y="56"/>
                  </a:cubicBezTo>
                  <a:cubicBezTo>
                    <a:pt x="18" y="51"/>
                    <a:pt x="29" y="48"/>
                    <a:pt x="42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31"/>
                    <a:pt x="77" y="24"/>
                    <a:pt x="71" y="19"/>
                  </a:cubicBezTo>
                  <a:cubicBezTo>
                    <a:pt x="66" y="14"/>
                    <a:pt x="59" y="12"/>
                    <a:pt x="48" y="12"/>
                  </a:cubicBezTo>
                  <a:cubicBezTo>
                    <a:pt x="37" y="12"/>
                    <a:pt x="25" y="16"/>
                    <a:pt x="12" y="2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0"/>
                    <a:pt x="21" y="6"/>
                    <a:pt x="28" y="4"/>
                  </a:cubicBezTo>
                  <a:cubicBezTo>
                    <a:pt x="34" y="1"/>
                    <a:pt x="42" y="0"/>
                    <a:pt x="51" y="0"/>
                  </a:cubicBezTo>
                  <a:cubicBezTo>
                    <a:pt x="64" y="0"/>
                    <a:pt x="75" y="4"/>
                    <a:pt x="82" y="10"/>
                  </a:cubicBezTo>
                  <a:cubicBezTo>
                    <a:pt x="90" y="17"/>
                    <a:pt x="93" y="26"/>
                    <a:pt x="94" y="38"/>
                  </a:cubicBezTo>
                  <a:cubicBezTo>
                    <a:pt x="94" y="112"/>
                    <a:pt x="94" y="112"/>
                    <a:pt x="94" y="112"/>
                  </a:cubicBezTo>
                  <a:lnTo>
                    <a:pt x="80" y="112"/>
                  </a:lnTo>
                  <a:close/>
                  <a:moveTo>
                    <a:pt x="66" y="94"/>
                  </a:moveTo>
                  <a:cubicBezTo>
                    <a:pt x="72" y="89"/>
                    <a:pt x="77" y="83"/>
                    <a:pt x="80" y="74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4" y="59"/>
                    <a:pt x="26" y="61"/>
                    <a:pt x="21" y="64"/>
                  </a:cubicBezTo>
                  <a:cubicBezTo>
                    <a:pt x="16" y="67"/>
                    <a:pt x="13" y="72"/>
                    <a:pt x="13" y="79"/>
                  </a:cubicBezTo>
                  <a:cubicBezTo>
                    <a:pt x="13" y="85"/>
                    <a:pt x="16" y="91"/>
                    <a:pt x="21" y="95"/>
                  </a:cubicBezTo>
                  <a:cubicBezTo>
                    <a:pt x="26" y="99"/>
                    <a:pt x="32" y="101"/>
                    <a:pt x="40" y="101"/>
                  </a:cubicBezTo>
                  <a:cubicBezTo>
                    <a:pt x="50" y="101"/>
                    <a:pt x="59" y="99"/>
                    <a:pt x="66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F0980B2-997C-4168-9461-D09CB5292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4612" y="6346098"/>
              <a:ext cx="70941" cy="145012"/>
            </a:xfrm>
            <a:custGeom>
              <a:avLst/>
              <a:gdLst>
                <a:gd name="T0" fmla="*/ 30 w 55"/>
                <a:gd name="T1" fmla="*/ 7 h 112"/>
                <a:gd name="T2" fmla="*/ 55 w 55"/>
                <a:gd name="T3" fmla="*/ 0 h 112"/>
                <a:gd name="T4" fmla="*/ 55 w 55"/>
                <a:gd name="T5" fmla="*/ 14 h 112"/>
                <a:gd name="T6" fmla="*/ 26 w 55"/>
                <a:gd name="T7" fmla="*/ 24 h 112"/>
                <a:gd name="T8" fmla="*/ 14 w 55"/>
                <a:gd name="T9" fmla="*/ 53 h 112"/>
                <a:gd name="T10" fmla="*/ 14 w 55"/>
                <a:gd name="T11" fmla="*/ 112 h 112"/>
                <a:gd name="T12" fmla="*/ 0 w 55"/>
                <a:gd name="T13" fmla="*/ 112 h 112"/>
                <a:gd name="T14" fmla="*/ 0 w 55"/>
                <a:gd name="T15" fmla="*/ 1 h 112"/>
                <a:gd name="T16" fmla="*/ 14 w 55"/>
                <a:gd name="T17" fmla="*/ 1 h 112"/>
                <a:gd name="T18" fmla="*/ 14 w 55"/>
                <a:gd name="T19" fmla="*/ 27 h 112"/>
                <a:gd name="T20" fmla="*/ 30 w 55"/>
                <a:gd name="T21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12">
                  <a:moveTo>
                    <a:pt x="30" y="7"/>
                  </a:moveTo>
                  <a:cubicBezTo>
                    <a:pt x="37" y="3"/>
                    <a:pt x="45" y="0"/>
                    <a:pt x="55" y="0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3" y="13"/>
                    <a:pt x="34" y="17"/>
                    <a:pt x="26" y="24"/>
                  </a:cubicBezTo>
                  <a:cubicBezTo>
                    <a:pt x="19" y="31"/>
                    <a:pt x="15" y="40"/>
                    <a:pt x="14" y="53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18"/>
                    <a:pt x="23" y="11"/>
                    <a:pt x="3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C76FBF7-24D9-4C83-A092-1CD5DD7B22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0591" y="6291849"/>
              <a:ext cx="26081" cy="199261"/>
            </a:xfrm>
            <a:custGeom>
              <a:avLst/>
              <a:gdLst>
                <a:gd name="T0" fmla="*/ 17 w 20"/>
                <a:gd name="T1" fmla="*/ 3 h 154"/>
                <a:gd name="T2" fmla="*/ 20 w 20"/>
                <a:gd name="T3" fmla="*/ 10 h 154"/>
                <a:gd name="T4" fmla="*/ 17 w 20"/>
                <a:gd name="T5" fmla="*/ 18 h 154"/>
                <a:gd name="T6" fmla="*/ 10 w 20"/>
                <a:gd name="T7" fmla="*/ 21 h 154"/>
                <a:gd name="T8" fmla="*/ 3 w 20"/>
                <a:gd name="T9" fmla="*/ 18 h 154"/>
                <a:gd name="T10" fmla="*/ 0 w 20"/>
                <a:gd name="T11" fmla="*/ 10 h 154"/>
                <a:gd name="T12" fmla="*/ 3 w 20"/>
                <a:gd name="T13" fmla="*/ 3 h 154"/>
                <a:gd name="T14" fmla="*/ 10 w 20"/>
                <a:gd name="T15" fmla="*/ 0 h 154"/>
                <a:gd name="T16" fmla="*/ 17 w 20"/>
                <a:gd name="T17" fmla="*/ 3 h 154"/>
                <a:gd name="T18" fmla="*/ 3 w 20"/>
                <a:gd name="T19" fmla="*/ 43 h 154"/>
                <a:gd name="T20" fmla="*/ 17 w 20"/>
                <a:gd name="T21" fmla="*/ 43 h 154"/>
                <a:gd name="T22" fmla="*/ 17 w 20"/>
                <a:gd name="T23" fmla="*/ 154 h 154"/>
                <a:gd name="T24" fmla="*/ 3 w 20"/>
                <a:gd name="T25" fmla="*/ 154 h 154"/>
                <a:gd name="T26" fmla="*/ 3 w 20"/>
                <a:gd name="T27" fmla="*/ 4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54">
                  <a:moveTo>
                    <a:pt x="17" y="3"/>
                  </a:moveTo>
                  <a:cubicBezTo>
                    <a:pt x="19" y="5"/>
                    <a:pt x="20" y="8"/>
                    <a:pt x="20" y="10"/>
                  </a:cubicBezTo>
                  <a:cubicBezTo>
                    <a:pt x="20" y="13"/>
                    <a:pt x="19" y="16"/>
                    <a:pt x="17" y="18"/>
                  </a:cubicBezTo>
                  <a:cubicBezTo>
                    <a:pt x="15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7" y="3"/>
                  </a:cubicBezTo>
                  <a:close/>
                  <a:moveTo>
                    <a:pt x="3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" y="154"/>
                    <a:pt x="3" y="154"/>
                    <a:pt x="3" y="154"/>
                  </a:cubicBezTo>
                  <a:lnTo>
                    <a:pt x="3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F8FF137-F446-4423-8E37-3FB926F03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76748" y="6346098"/>
              <a:ext cx="129363" cy="145012"/>
            </a:xfrm>
            <a:custGeom>
              <a:avLst/>
              <a:gdLst>
                <a:gd name="T0" fmla="*/ 89 w 101"/>
                <a:gd name="T1" fmla="*/ 12 h 112"/>
                <a:gd name="T2" fmla="*/ 101 w 101"/>
                <a:gd name="T3" fmla="*/ 44 h 112"/>
                <a:gd name="T4" fmla="*/ 101 w 101"/>
                <a:gd name="T5" fmla="*/ 112 h 112"/>
                <a:gd name="T6" fmla="*/ 86 w 101"/>
                <a:gd name="T7" fmla="*/ 112 h 112"/>
                <a:gd name="T8" fmla="*/ 86 w 101"/>
                <a:gd name="T9" fmla="*/ 47 h 112"/>
                <a:gd name="T10" fmla="*/ 78 w 101"/>
                <a:gd name="T11" fmla="*/ 22 h 112"/>
                <a:gd name="T12" fmla="*/ 53 w 101"/>
                <a:gd name="T13" fmla="*/ 13 h 112"/>
                <a:gd name="T14" fmla="*/ 26 w 101"/>
                <a:gd name="T15" fmla="*/ 24 h 112"/>
                <a:gd name="T16" fmla="*/ 14 w 101"/>
                <a:gd name="T17" fmla="*/ 52 h 112"/>
                <a:gd name="T18" fmla="*/ 14 w 101"/>
                <a:gd name="T19" fmla="*/ 112 h 112"/>
                <a:gd name="T20" fmla="*/ 0 w 101"/>
                <a:gd name="T21" fmla="*/ 112 h 112"/>
                <a:gd name="T22" fmla="*/ 0 w 101"/>
                <a:gd name="T23" fmla="*/ 1 h 112"/>
                <a:gd name="T24" fmla="*/ 14 w 101"/>
                <a:gd name="T25" fmla="*/ 1 h 112"/>
                <a:gd name="T26" fmla="*/ 14 w 101"/>
                <a:gd name="T27" fmla="*/ 27 h 112"/>
                <a:gd name="T28" fmla="*/ 31 w 101"/>
                <a:gd name="T29" fmla="*/ 7 h 112"/>
                <a:gd name="T30" fmla="*/ 58 w 101"/>
                <a:gd name="T31" fmla="*/ 0 h 112"/>
                <a:gd name="T32" fmla="*/ 89 w 101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2">
                  <a:moveTo>
                    <a:pt x="89" y="12"/>
                  </a:moveTo>
                  <a:cubicBezTo>
                    <a:pt x="97" y="19"/>
                    <a:pt x="101" y="30"/>
                    <a:pt x="101" y="4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36"/>
                    <a:pt x="83" y="28"/>
                    <a:pt x="78" y="22"/>
                  </a:cubicBezTo>
                  <a:cubicBezTo>
                    <a:pt x="72" y="16"/>
                    <a:pt x="64" y="13"/>
                    <a:pt x="53" y="13"/>
                  </a:cubicBezTo>
                  <a:cubicBezTo>
                    <a:pt x="42" y="13"/>
                    <a:pt x="33" y="17"/>
                    <a:pt x="26" y="24"/>
                  </a:cubicBezTo>
                  <a:cubicBezTo>
                    <a:pt x="19" y="31"/>
                    <a:pt x="15" y="40"/>
                    <a:pt x="14" y="5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18"/>
                    <a:pt x="23" y="11"/>
                    <a:pt x="31" y="7"/>
                  </a:cubicBezTo>
                  <a:cubicBezTo>
                    <a:pt x="38" y="3"/>
                    <a:pt x="47" y="0"/>
                    <a:pt x="58" y="0"/>
                  </a:cubicBezTo>
                  <a:cubicBezTo>
                    <a:pt x="71" y="0"/>
                    <a:pt x="82" y="4"/>
                    <a:pt x="8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24A76D3-C90F-4788-8F05-FDCF6885F0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41582" y="6346098"/>
              <a:ext cx="119974" cy="147098"/>
            </a:xfrm>
            <a:custGeom>
              <a:avLst/>
              <a:gdLst>
                <a:gd name="T0" fmla="*/ 80 w 94"/>
                <a:gd name="T1" fmla="*/ 112 h 113"/>
                <a:gd name="T2" fmla="*/ 80 w 94"/>
                <a:gd name="T3" fmla="*/ 93 h 113"/>
                <a:gd name="T4" fmla="*/ 63 w 94"/>
                <a:gd name="T5" fmla="*/ 108 h 113"/>
                <a:gd name="T6" fmla="*/ 38 w 94"/>
                <a:gd name="T7" fmla="*/ 113 h 113"/>
                <a:gd name="T8" fmla="*/ 18 w 94"/>
                <a:gd name="T9" fmla="*/ 108 h 113"/>
                <a:gd name="T10" fmla="*/ 5 w 94"/>
                <a:gd name="T11" fmla="*/ 96 h 113"/>
                <a:gd name="T12" fmla="*/ 0 w 94"/>
                <a:gd name="T13" fmla="*/ 79 h 113"/>
                <a:gd name="T14" fmla="*/ 11 w 94"/>
                <a:gd name="T15" fmla="*/ 56 h 113"/>
                <a:gd name="T16" fmla="*/ 42 w 94"/>
                <a:gd name="T17" fmla="*/ 48 h 113"/>
                <a:gd name="T18" fmla="*/ 80 w 94"/>
                <a:gd name="T19" fmla="*/ 48 h 113"/>
                <a:gd name="T20" fmla="*/ 80 w 94"/>
                <a:gd name="T21" fmla="*/ 40 h 113"/>
                <a:gd name="T22" fmla="*/ 72 w 94"/>
                <a:gd name="T23" fmla="*/ 19 h 113"/>
                <a:gd name="T24" fmla="*/ 49 w 94"/>
                <a:gd name="T25" fmla="*/ 12 h 113"/>
                <a:gd name="T26" fmla="*/ 13 w 94"/>
                <a:gd name="T27" fmla="*/ 25 h 113"/>
                <a:gd name="T28" fmla="*/ 6 w 94"/>
                <a:gd name="T29" fmla="*/ 15 h 113"/>
                <a:gd name="T30" fmla="*/ 28 w 94"/>
                <a:gd name="T31" fmla="*/ 4 h 113"/>
                <a:gd name="T32" fmla="*/ 51 w 94"/>
                <a:gd name="T33" fmla="*/ 0 h 113"/>
                <a:gd name="T34" fmla="*/ 83 w 94"/>
                <a:gd name="T35" fmla="*/ 10 h 113"/>
                <a:gd name="T36" fmla="*/ 94 w 94"/>
                <a:gd name="T37" fmla="*/ 38 h 113"/>
                <a:gd name="T38" fmla="*/ 94 w 94"/>
                <a:gd name="T39" fmla="*/ 112 h 113"/>
                <a:gd name="T40" fmla="*/ 80 w 94"/>
                <a:gd name="T41" fmla="*/ 112 h 113"/>
                <a:gd name="T42" fmla="*/ 66 w 94"/>
                <a:gd name="T43" fmla="*/ 94 h 113"/>
                <a:gd name="T44" fmla="*/ 80 w 94"/>
                <a:gd name="T45" fmla="*/ 74 h 113"/>
                <a:gd name="T46" fmla="*/ 80 w 94"/>
                <a:gd name="T47" fmla="*/ 59 h 113"/>
                <a:gd name="T48" fmla="*/ 44 w 94"/>
                <a:gd name="T49" fmla="*/ 59 h 113"/>
                <a:gd name="T50" fmla="*/ 21 w 94"/>
                <a:gd name="T51" fmla="*/ 64 h 113"/>
                <a:gd name="T52" fmla="*/ 14 w 94"/>
                <a:gd name="T53" fmla="*/ 79 h 113"/>
                <a:gd name="T54" fmla="*/ 21 w 94"/>
                <a:gd name="T55" fmla="*/ 95 h 113"/>
                <a:gd name="T56" fmla="*/ 41 w 94"/>
                <a:gd name="T57" fmla="*/ 101 h 113"/>
                <a:gd name="T58" fmla="*/ 66 w 94"/>
                <a:gd name="T59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13">
                  <a:moveTo>
                    <a:pt x="80" y="112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75" y="100"/>
                    <a:pt x="70" y="105"/>
                    <a:pt x="63" y="108"/>
                  </a:cubicBezTo>
                  <a:cubicBezTo>
                    <a:pt x="56" y="111"/>
                    <a:pt x="47" y="113"/>
                    <a:pt x="38" y="113"/>
                  </a:cubicBezTo>
                  <a:cubicBezTo>
                    <a:pt x="31" y="113"/>
                    <a:pt x="24" y="111"/>
                    <a:pt x="18" y="108"/>
                  </a:cubicBezTo>
                  <a:cubicBezTo>
                    <a:pt x="12" y="106"/>
                    <a:pt x="8" y="102"/>
                    <a:pt x="5" y="96"/>
                  </a:cubicBezTo>
                  <a:cubicBezTo>
                    <a:pt x="2" y="91"/>
                    <a:pt x="0" y="86"/>
                    <a:pt x="0" y="79"/>
                  </a:cubicBezTo>
                  <a:cubicBezTo>
                    <a:pt x="0" y="70"/>
                    <a:pt x="4" y="62"/>
                    <a:pt x="11" y="56"/>
                  </a:cubicBezTo>
                  <a:cubicBezTo>
                    <a:pt x="19" y="51"/>
                    <a:pt x="29" y="48"/>
                    <a:pt x="4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1"/>
                    <a:pt x="77" y="24"/>
                    <a:pt x="72" y="19"/>
                  </a:cubicBezTo>
                  <a:cubicBezTo>
                    <a:pt x="67" y="14"/>
                    <a:pt x="59" y="12"/>
                    <a:pt x="49" y="12"/>
                  </a:cubicBezTo>
                  <a:cubicBezTo>
                    <a:pt x="37" y="12"/>
                    <a:pt x="25" y="16"/>
                    <a:pt x="13" y="2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0"/>
                    <a:pt x="21" y="6"/>
                    <a:pt x="28" y="4"/>
                  </a:cubicBezTo>
                  <a:cubicBezTo>
                    <a:pt x="35" y="1"/>
                    <a:pt x="43" y="0"/>
                    <a:pt x="51" y="0"/>
                  </a:cubicBezTo>
                  <a:cubicBezTo>
                    <a:pt x="65" y="0"/>
                    <a:pt x="75" y="4"/>
                    <a:pt x="83" y="10"/>
                  </a:cubicBezTo>
                  <a:cubicBezTo>
                    <a:pt x="90" y="17"/>
                    <a:pt x="94" y="26"/>
                    <a:pt x="94" y="38"/>
                  </a:cubicBezTo>
                  <a:cubicBezTo>
                    <a:pt x="94" y="112"/>
                    <a:pt x="94" y="112"/>
                    <a:pt x="94" y="112"/>
                  </a:cubicBezTo>
                  <a:lnTo>
                    <a:pt x="80" y="112"/>
                  </a:lnTo>
                  <a:close/>
                  <a:moveTo>
                    <a:pt x="66" y="94"/>
                  </a:moveTo>
                  <a:cubicBezTo>
                    <a:pt x="73" y="89"/>
                    <a:pt x="77" y="83"/>
                    <a:pt x="80" y="74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4" y="59"/>
                    <a:pt x="27" y="61"/>
                    <a:pt x="21" y="64"/>
                  </a:cubicBezTo>
                  <a:cubicBezTo>
                    <a:pt x="16" y="67"/>
                    <a:pt x="14" y="72"/>
                    <a:pt x="14" y="79"/>
                  </a:cubicBezTo>
                  <a:cubicBezTo>
                    <a:pt x="14" y="85"/>
                    <a:pt x="16" y="91"/>
                    <a:pt x="21" y="95"/>
                  </a:cubicBezTo>
                  <a:cubicBezTo>
                    <a:pt x="26" y="99"/>
                    <a:pt x="33" y="101"/>
                    <a:pt x="41" y="101"/>
                  </a:cubicBezTo>
                  <a:cubicBezTo>
                    <a:pt x="51" y="101"/>
                    <a:pt x="59" y="99"/>
                    <a:pt x="66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7B103BF-C796-4E1D-84A6-A6F75DE94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9113" y="6469201"/>
              <a:ext cx="23995" cy="25038"/>
            </a:xfrm>
            <a:custGeom>
              <a:avLst/>
              <a:gdLst>
                <a:gd name="T0" fmla="*/ 16 w 19"/>
                <a:gd name="T1" fmla="*/ 2 h 19"/>
                <a:gd name="T2" fmla="*/ 19 w 19"/>
                <a:gd name="T3" fmla="*/ 9 h 19"/>
                <a:gd name="T4" fmla="*/ 16 w 19"/>
                <a:gd name="T5" fmla="*/ 16 h 19"/>
                <a:gd name="T6" fmla="*/ 9 w 19"/>
                <a:gd name="T7" fmla="*/ 19 h 19"/>
                <a:gd name="T8" fmla="*/ 2 w 19"/>
                <a:gd name="T9" fmla="*/ 16 h 19"/>
                <a:gd name="T10" fmla="*/ 0 w 19"/>
                <a:gd name="T11" fmla="*/ 9 h 19"/>
                <a:gd name="T12" fmla="*/ 2 w 19"/>
                <a:gd name="T13" fmla="*/ 2 h 19"/>
                <a:gd name="T14" fmla="*/ 9 w 19"/>
                <a:gd name="T15" fmla="*/ 0 h 19"/>
                <a:gd name="T16" fmla="*/ 16 w 19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6" y="2"/>
                  </a:moveTo>
                  <a:cubicBezTo>
                    <a:pt x="18" y="4"/>
                    <a:pt x="19" y="6"/>
                    <a:pt x="19" y="9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4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70F3156-E4EA-47CF-8A6B-98396BA16A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9189" y="6285589"/>
              <a:ext cx="125190" cy="205520"/>
            </a:xfrm>
            <a:custGeom>
              <a:avLst/>
              <a:gdLst>
                <a:gd name="T0" fmla="*/ 35 w 98"/>
                <a:gd name="T1" fmla="*/ 18 h 159"/>
                <a:gd name="T2" fmla="*/ 29 w 98"/>
                <a:gd name="T3" fmla="*/ 35 h 159"/>
                <a:gd name="T4" fmla="*/ 29 w 98"/>
                <a:gd name="T5" fmla="*/ 51 h 159"/>
                <a:gd name="T6" fmla="*/ 62 w 98"/>
                <a:gd name="T7" fmla="*/ 51 h 159"/>
                <a:gd name="T8" fmla="*/ 62 w 98"/>
                <a:gd name="T9" fmla="*/ 62 h 159"/>
                <a:gd name="T10" fmla="*/ 29 w 98"/>
                <a:gd name="T11" fmla="*/ 62 h 159"/>
                <a:gd name="T12" fmla="*/ 29 w 98"/>
                <a:gd name="T13" fmla="*/ 159 h 159"/>
                <a:gd name="T14" fmla="*/ 15 w 98"/>
                <a:gd name="T15" fmla="*/ 159 h 159"/>
                <a:gd name="T16" fmla="*/ 15 w 98"/>
                <a:gd name="T17" fmla="*/ 62 h 159"/>
                <a:gd name="T18" fmla="*/ 0 w 98"/>
                <a:gd name="T19" fmla="*/ 62 h 159"/>
                <a:gd name="T20" fmla="*/ 0 w 98"/>
                <a:gd name="T21" fmla="*/ 51 h 159"/>
                <a:gd name="T22" fmla="*/ 15 w 98"/>
                <a:gd name="T23" fmla="*/ 51 h 159"/>
                <a:gd name="T24" fmla="*/ 15 w 98"/>
                <a:gd name="T25" fmla="*/ 36 h 159"/>
                <a:gd name="T26" fmla="*/ 19 w 98"/>
                <a:gd name="T27" fmla="*/ 17 h 159"/>
                <a:gd name="T28" fmla="*/ 32 w 98"/>
                <a:gd name="T29" fmla="*/ 4 h 159"/>
                <a:gd name="T30" fmla="*/ 49 w 98"/>
                <a:gd name="T31" fmla="*/ 0 h 159"/>
                <a:gd name="T32" fmla="*/ 69 w 98"/>
                <a:gd name="T33" fmla="*/ 5 h 159"/>
                <a:gd name="T34" fmla="*/ 65 w 98"/>
                <a:gd name="T35" fmla="*/ 16 h 159"/>
                <a:gd name="T36" fmla="*/ 50 w 98"/>
                <a:gd name="T37" fmla="*/ 12 h 159"/>
                <a:gd name="T38" fmla="*/ 35 w 98"/>
                <a:gd name="T39" fmla="*/ 18 h 159"/>
                <a:gd name="T40" fmla="*/ 95 w 98"/>
                <a:gd name="T41" fmla="*/ 8 h 159"/>
                <a:gd name="T42" fmla="*/ 98 w 98"/>
                <a:gd name="T43" fmla="*/ 15 h 159"/>
                <a:gd name="T44" fmla="*/ 95 w 98"/>
                <a:gd name="T45" fmla="*/ 23 h 159"/>
                <a:gd name="T46" fmla="*/ 88 w 98"/>
                <a:gd name="T47" fmla="*/ 26 h 159"/>
                <a:gd name="T48" fmla="*/ 81 w 98"/>
                <a:gd name="T49" fmla="*/ 23 h 159"/>
                <a:gd name="T50" fmla="*/ 78 w 98"/>
                <a:gd name="T51" fmla="*/ 15 h 159"/>
                <a:gd name="T52" fmla="*/ 81 w 98"/>
                <a:gd name="T53" fmla="*/ 8 h 159"/>
                <a:gd name="T54" fmla="*/ 88 w 98"/>
                <a:gd name="T55" fmla="*/ 5 h 159"/>
                <a:gd name="T56" fmla="*/ 95 w 98"/>
                <a:gd name="T57" fmla="*/ 8 h 159"/>
                <a:gd name="T58" fmla="*/ 81 w 98"/>
                <a:gd name="T59" fmla="*/ 48 h 159"/>
                <a:gd name="T60" fmla="*/ 95 w 98"/>
                <a:gd name="T61" fmla="*/ 48 h 159"/>
                <a:gd name="T62" fmla="*/ 95 w 98"/>
                <a:gd name="T63" fmla="*/ 159 h 159"/>
                <a:gd name="T64" fmla="*/ 81 w 98"/>
                <a:gd name="T65" fmla="*/ 159 h 159"/>
                <a:gd name="T66" fmla="*/ 81 w 98"/>
                <a:gd name="T67" fmla="*/ 4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59">
                  <a:moveTo>
                    <a:pt x="35" y="18"/>
                  </a:moveTo>
                  <a:cubicBezTo>
                    <a:pt x="31" y="23"/>
                    <a:pt x="29" y="28"/>
                    <a:pt x="29" y="35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29"/>
                    <a:pt x="16" y="23"/>
                    <a:pt x="19" y="17"/>
                  </a:cubicBezTo>
                  <a:cubicBezTo>
                    <a:pt x="22" y="11"/>
                    <a:pt x="27" y="7"/>
                    <a:pt x="32" y="4"/>
                  </a:cubicBezTo>
                  <a:cubicBezTo>
                    <a:pt x="37" y="1"/>
                    <a:pt x="43" y="0"/>
                    <a:pt x="49" y="0"/>
                  </a:cubicBezTo>
                  <a:cubicBezTo>
                    <a:pt x="56" y="0"/>
                    <a:pt x="62" y="1"/>
                    <a:pt x="69" y="5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0" y="14"/>
                    <a:pt x="55" y="12"/>
                    <a:pt x="50" y="12"/>
                  </a:cubicBezTo>
                  <a:cubicBezTo>
                    <a:pt x="44" y="12"/>
                    <a:pt x="39" y="14"/>
                    <a:pt x="35" y="18"/>
                  </a:cubicBezTo>
                  <a:close/>
                  <a:moveTo>
                    <a:pt x="95" y="8"/>
                  </a:moveTo>
                  <a:cubicBezTo>
                    <a:pt x="97" y="10"/>
                    <a:pt x="98" y="13"/>
                    <a:pt x="98" y="15"/>
                  </a:cubicBezTo>
                  <a:cubicBezTo>
                    <a:pt x="98" y="18"/>
                    <a:pt x="97" y="21"/>
                    <a:pt x="95" y="23"/>
                  </a:cubicBezTo>
                  <a:cubicBezTo>
                    <a:pt x="93" y="25"/>
                    <a:pt x="91" y="26"/>
                    <a:pt x="88" y="26"/>
                  </a:cubicBezTo>
                  <a:cubicBezTo>
                    <a:pt x="85" y="26"/>
                    <a:pt x="83" y="25"/>
                    <a:pt x="81" y="23"/>
                  </a:cubicBezTo>
                  <a:cubicBezTo>
                    <a:pt x="79" y="21"/>
                    <a:pt x="78" y="18"/>
                    <a:pt x="78" y="15"/>
                  </a:cubicBezTo>
                  <a:cubicBezTo>
                    <a:pt x="78" y="13"/>
                    <a:pt x="79" y="10"/>
                    <a:pt x="81" y="8"/>
                  </a:cubicBezTo>
                  <a:cubicBezTo>
                    <a:pt x="83" y="6"/>
                    <a:pt x="85" y="5"/>
                    <a:pt x="88" y="5"/>
                  </a:cubicBezTo>
                  <a:cubicBezTo>
                    <a:pt x="91" y="5"/>
                    <a:pt x="93" y="6"/>
                    <a:pt x="95" y="8"/>
                  </a:cubicBezTo>
                  <a:close/>
                  <a:moveTo>
                    <a:pt x="81" y="48"/>
                  </a:moveTo>
                  <a:cubicBezTo>
                    <a:pt x="95" y="48"/>
                    <a:pt x="95" y="48"/>
                    <a:pt x="95" y="48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81" y="159"/>
                    <a:pt x="81" y="159"/>
                    <a:pt x="81" y="159"/>
                  </a:cubicBezTo>
                  <a:lnTo>
                    <a:pt x="81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77DF253-5709-4D37-AE30-CEB01DBE5A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7677" y="6261594"/>
              <a:ext cx="194045" cy="228472"/>
            </a:xfrm>
            <a:custGeom>
              <a:avLst/>
              <a:gdLst>
                <a:gd name="T0" fmla="*/ 186 w 186"/>
                <a:gd name="T1" fmla="*/ 219 h 219"/>
                <a:gd name="T2" fmla="*/ 139 w 186"/>
                <a:gd name="T3" fmla="*/ 219 h 219"/>
                <a:gd name="T4" fmla="*/ 37 w 186"/>
                <a:gd name="T5" fmla="*/ 116 h 219"/>
                <a:gd name="T6" fmla="*/ 37 w 186"/>
                <a:gd name="T7" fmla="*/ 219 h 219"/>
                <a:gd name="T8" fmla="*/ 0 w 186"/>
                <a:gd name="T9" fmla="*/ 219 h 219"/>
                <a:gd name="T10" fmla="*/ 0 w 186"/>
                <a:gd name="T11" fmla="*/ 0 h 219"/>
                <a:gd name="T12" fmla="*/ 37 w 186"/>
                <a:gd name="T13" fmla="*/ 0 h 219"/>
                <a:gd name="T14" fmla="*/ 37 w 186"/>
                <a:gd name="T15" fmla="*/ 92 h 219"/>
                <a:gd name="T16" fmla="*/ 130 w 186"/>
                <a:gd name="T17" fmla="*/ 0 h 219"/>
                <a:gd name="T18" fmla="*/ 172 w 186"/>
                <a:gd name="T19" fmla="*/ 0 h 219"/>
                <a:gd name="T20" fmla="*/ 69 w 186"/>
                <a:gd name="T21" fmla="*/ 101 h 219"/>
                <a:gd name="T22" fmla="*/ 186 w 186"/>
                <a:gd name="T2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19">
                  <a:moveTo>
                    <a:pt x="186" y="219"/>
                  </a:moveTo>
                  <a:lnTo>
                    <a:pt x="139" y="219"/>
                  </a:lnTo>
                  <a:lnTo>
                    <a:pt x="37" y="116"/>
                  </a:lnTo>
                  <a:lnTo>
                    <a:pt x="37" y="219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92"/>
                  </a:lnTo>
                  <a:lnTo>
                    <a:pt x="130" y="0"/>
                  </a:lnTo>
                  <a:lnTo>
                    <a:pt x="172" y="0"/>
                  </a:lnTo>
                  <a:lnTo>
                    <a:pt x="69" y="101"/>
                  </a:lnTo>
                  <a:lnTo>
                    <a:pt x="186" y="2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805F4B7-8AD8-44B4-9806-97628D8E3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94419" y="6315843"/>
              <a:ext cx="142925" cy="179439"/>
            </a:xfrm>
            <a:custGeom>
              <a:avLst/>
              <a:gdLst>
                <a:gd name="T0" fmla="*/ 47 w 112"/>
                <a:gd name="T1" fmla="*/ 138 h 138"/>
                <a:gd name="T2" fmla="*/ 0 w 112"/>
                <a:gd name="T3" fmla="*/ 97 h 138"/>
                <a:gd name="T4" fmla="*/ 59 w 112"/>
                <a:gd name="T5" fmla="*/ 51 h 138"/>
                <a:gd name="T6" fmla="*/ 84 w 112"/>
                <a:gd name="T7" fmla="*/ 54 h 138"/>
                <a:gd name="T8" fmla="*/ 79 w 112"/>
                <a:gd name="T9" fmla="*/ 33 h 138"/>
                <a:gd name="T10" fmla="*/ 55 w 112"/>
                <a:gd name="T11" fmla="*/ 23 h 138"/>
                <a:gd name="T12" fmla="*/ 18 w 112"/>
                <a:gd name="T13" fmla="*/ 43 h 138"/>
                <a:gd name="T14" fmla="*/ 17 w 112"/>
                <a:gd name="T15" fmla="*/ 45 h 138"/>
                <a:gd name="T16" fmla="*/ 15 w 112"/>
                <a:gd name="T17" fmla="*/ 45 h 138"/>
                <a:gd name="T18" fmla="*/ 9 w 112"/>
                <a:gd name="T19" fmla="*/ 42 h 138"/>
                <a:gd name="T20" fmla="*/ 6 w 112"/>
                <a:gd name="T21" fmla="*/ 41 h 138"/>
                <a:gd name="T22" fmla="*/ 7 w 112"/>
                <a:gd name="T23" fmla="*/ 39 h 138"/>
                <a:gd name="T24" fmla="*/ 61 w 112"/>
                <a:gd name="T25" fmla="*/ 0 h 138"/>
                <a:gd name="T26" fmla="*/ 102 w 112"/>
                <a:gd name="T27" fmla="*/ 17 h 138"/>
                <a:gd name="T28" fmla="*/ 112 w 112"/>
                <a:gd name="T29" fmla="*/ 57 h 138"/>
                <a:gd name="T30" fmla="*/ 112 w 112"/>
                <a:gd name="T31" fmla="*/ 134 h 138"/>
                <a:gd name="T32" fmla="*/ 84 w 112"/>
                <a:gd name="T33" fmla="*/ 134 h 138"/>
                <a:gd name="T34" fmla="*/ 84 w 112"/>
                <a:gd name="T35" fmla="*/ 124 h 138"/>
                <a:gd name="T36" fmla="*/ 47 w 112"/>
                <a:gd name="T37" fmla="*/ 138 h 138"/>
                <a:gd name="T38" fmla="*/ 62 w 112"/>
                <a:gd name="T39" fmla="*/ 71 h 138"/>
                <a:gd name="T40" fmla="*/ 29 w 112"/>
                <a:gd name="T41" fmla="*/ 96 h 138"/>
                <a:gd name="T42" fmla="*/ 55 w 112"/>
                <a:gd name="T43" fmla="*/ 118 h 138"/>
                <a:gd name="T44" fmla="*/ 84 w 112"/>
                <a:gd name="T45" fmla="*/ 105 h 138"/>
                <a:gd name="T46" fmla="*/ 84 w 112"/>
                <a:gd name="T47" fmla="*/ 74 h 138"/>
                <a:gd name="T48" fmla="*/ 62 w 112"/>
                <a:gd name="T49" fmla="*/ 7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38">
                  <a:moveTo>
                    <a:pt x="47" y="138"/>
                  </a:moveTo>
                  <a:cubicBezTo>
                    <a:pt x="15" y="138"/>
                    <a:pt x="0" y="117"/>
                    <a:pt x="0" y="97"/>
                  </a:cubicBezTo>
                  <a:cubicBezTo>
                    <a:pt x="0" y="75"/>
                    <a:pt x="18" y="51"/>
                    <a:pt x="59" y="51"/>
                  </a:cubicBezTo>
                  <a:cubicBezTo>
                    <a:pt x="64" y="51"/>
                    <a:pt x="72" y="52"/>
                    <a:pt x="84" y="54"/>
                  </a:cubicBezTo>
                  <a:cubicBezTo>
                    <a:pt x="84" y="46"/>
                    <a:pt x="84" y="40"/>
                    <a:pt x="79" y="33"/>
                  </a:cubicBezTo>
                  <a:cubicBezTo>
                    <a:pt x="74" y="26"/>
                    <a:pt x="66" y="23"/>
                    <a:pt x="55" y="23"/>
                  </a:cubicBezTo>
                  <a:cubicBezTo>
                    <a:pt x="40" y="23"/>
                    <a:pt x="28" y="29"/>
                    <a:pt x="18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1" y="43"/>
                    <a:pt x="9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4" y="14"/>
                    <a:pt x="33" y="0"/>
                    <a:pt x="61" y="0"/>
                  </a:cubicBezTo>
                  <a:cubicBezTo>
                    <a:pt x="79" y="0"/>
                    <a:pt x="93" y="6"/>
                    <a:pt x="102" y="17"/>
                  </a:cubicBezTo>
                  <a:cubicBezTo>
                    <a:pt x="112" y="30"/>
                    <a:pt x="112" y="43"/>
                    <a:pt x="112" y="57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70" y="138"/>
                    <a:pt x="53" y="138"/>
                    <a:pt x="47" y="138"/>
                  </a:cubicBezTo>
                  <a:close/>
                  <a:moveTo>
                    <a:pt x="62" y="71"/>
                  </a:moveTo>
                  <a:cubicBezTo>
                    <a:pt x="36" y="71"/>
                    <a:pt x="29" y="87"/>
                    <a:pt x="29" y="96"/>
                  </a:cubicBezTo>
                  <a:cubicBezTo>
                    <a:pt x="29" y="110"/>
                    <a:pt x="42" y="118"/>
                    <a:pt x="55" y="118"/>
                  </a:cubicBezTo>
                  <a:cubicBezTo>
                    <a:pt x="62" y="118"/>
                    <a:pt x="73" y="116"/>
                    <a:pt x="84" y="10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0" y="73"/>
                    <a:pt x="71" y="71"/>
                    <a:pt x="62" y="7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5648EB2-1AAD-4091-BE3E-6A393C9D9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39735" y="6318973"/>
              <a:ext cx="95979" cy="171093"/>
            </a:xfrm>
            <a:custGeom>
              <a:avLst/>
              <a:gdLst>
                <a:gd name="T0" fmla="*/ 29 w 75"/>
                <a:gd name="T1" fmla="*/ 132 h 132"/>
                <a:gd name="T2" fmla="*/ 0 w 75"/>
                <a:gd name="T3" fmla="*/ 132 h 132"/>
                <a:gd name="T4" fmla="*/ 0 w 75"/>
                <a:gd name="T5" fmla="*/ 3 h 132"/>
                <a:gd name="T6" fmla="*/ 29 w 75"/>
                <a:gd name="T7" fmla="*/ 3 h 132"/>
                <a:gd name="T8" fmla="*/ 29 w 75"/>
                <a:gd name="T9" fmla="*/ 15 h 132"/>
                <a:gd name="T10" fmla="*/ 59 w 75"/>
                <a:gd name="T11" fmla="*/ 0 h 132"/>
                <a:gd name="T12" fmla="*/ 73 w 75"/>
                <a:gd name="T13" fmla="*/ 3 h 132"/>
                <a:gd name="T14" fmla="*/ 75 w 75"/>
                <a:gd name="T15" fmla="*/ 4 h 132"/>
                <a:gd name="T16" fmla="*/ 75 w 75"/>
                <a:gd name="T17" fmla="*/ 6 h 132"/>
                <a:gd name="T18" fmla="*/ 75 w 75"/>
                <a:gd name="T19" fmla="*/ 30 h 132"/>
                <a:gd name="T20" fmla="*/ 70 w 75"/>
                <a:gd name="T21" fmla="*/ 28 h 132"/>
                <a:gd name="T22" fmla="*/ 53 w 75"/>
                <a:gd name="T23" fmla="*/ 24 h 132"/>
                <a:gd name="T24" fmla="*/ 29 w 75"/>
                <a:gd name="T25" fmla="*/ 36 h 132"/>
                <a:gd name="T26" fmla="*/ 29 w 75"/>
                <a:gd name="T2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3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5" y="8"/>
                    <a:pt x="45" y="0"/>
                    <a:pt x="59" y="0"/>
                  </a:cubicBezTo>
                  <a:cubicBezTo>
                    <a:pt x="66" y="0"/>
                    <a:pt x="69" y="2"/>
                    <a:pt x="73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6" y="26"/>
                    <a:pt x="60" y="24"/>
                    <a:pt x="53" y="24"/>
                  </a:cubicBezTo>
                  <a:cubicBezTo>
                    <a:pt x="44" y="24"/>
                    <a:pt x="36" y="28"/>
                    <a:pt x="29" y="36"/>
                  </a:cubicBezTo>
                  <a:lnTo>
                    <a:pt x="29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0766FE-6B67-48CA-8149-DBEB2A1309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2406" y="6259508"/>
              <a:ext cx="41730" cy="230558"/>
            </a:xfrm>
            <a:custGeom>
              <a:avLst/>
              <a:gdLst>
                <a:gd name="T0" fmla="*/ 30 w 32"/>
                <a:gd name="T1" fmla="*/ 178 h 178"/>
                <a:gd name="T2" fmla="*/ 1 w 32"/>
                <a:gd name="T3" fmla="*/ 178 h 178"/>
                <a:gd name="T4" fmla="*/ 1 w 32"/>
                <a:gd name="T5" fmla="*/ 49 h 178"/>
                <a:gd name="T6" fmla="*/ 30 w 32"/>
                <a:gd name="T7" fmla="*/ 49 h 178"/>
                <a:gd name="T8" fmla="*/ 30 w 32"/>
                <a:gd name="T9" fmla="*/ 178 h 178"/>
                <a:gd name="T10" fmla="*/ 15 w 32"/>
                <a:gd name="T11" fmla="*/ 32 h 178"/>
                <a:gd name="T12" fmla="*/ 0 w 32"/>
                <a:gd name="T13" fmla="*/ 16 h 178"/>
                <a:gd name="T14" fmla="*/ 16 w 32"/>
                <a:gd name="T15" fmla="*/ 0 h 178"/>
                <a:gd name="T16" fmla="*/ 32 w 32"/>
                <a:gd name="T17" fmla="*/ 16 h 178"/>
                <a:gd name="T18" fmla="*/ 15 w 32"/>
                <a:gd name="T19" fmla="*/ 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78">
                  <a:moveTo>
                    <a:pt x="30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178"/>
                  </a:lnTo>
                  <a:close/>
                  <a:moveTo>
                    <a:pt x="15" y="32"/>
                  </a:moveTo>
                  <a:cubicBezTo>
                    <a:pt x="8" y="32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2" y="8"/>
                    <a:pt x="32" y="16"/>
                  </a:cubicBezTo>
                  <a:cubicBezTo>
                    <a:pt x="32" y="28"/>
                    <a:pt x="21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C47CE9C-09F3-42AE-9A99-713AD97C6A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8563" y="6315843"/>
              <a:ext cx="142925" cy="174223"/>
            </a:xfrm>
            <a:custGeom>
              <a:avLst/>
              <a:gdLst>
                <a:gd name="T0" fmla="*/ 112 w 112"/>
                <a:gd name="T1" fmla="*/ 134 h 134"/>
                <a:gd name="T2" fmla="*/ 84 w 112"/>
                <a:gd name="T3" fmla="*/ 134 h 134"/>
                <a:gd name="T4" fmla="*/ 84 w 112"/>
                <a:gd name="T5" fmla="*/ 61 h 134"/>
                <a:gd name="T6" fmla="*/ 82 w 112"/>
                <a:gd name="T7" fmla="*/ 36 h 134"/>
                <a:gd name="T8" fmla="*/ 60 w 112"/>
                <a:gd name="T9" fmla="*/ 22 h 134"/>
                <a:gd name="T10" fmla="*/ 28 w 112"/>
                <a:gd name="T11" fmla="*/ 40 h 134"/>
                <a:gd name="T12" fmla="*/ 28 w 112"/>
                <a:gd name="T13" fmla="*/ 134 h 134"/>
                <a:gd name="T14" fmla="*/ 0 w 112"/>
                <a:gd name="T15" fmla="*/ 134 h 134"/>
                <a:gd name="T16" fmla="*/ 0 w 112"/>
                <a:gd name="T17" fmla="*/ 5 h 134"/>
                <a:gd name="T18" fmla="*/ 28 w 112"/>
                <a:gd name="T19" fmla="*/ 5 h 134"/>
                <a:gd name="T20" fmla="*/ 28 w 112"/>
                <a:gd name="T21" fmla="*/ 18 h 134"/>
                <a:gd name="T22" fmla="*/ 69 w 112"/>
                <a:gd name="T23" fmla="*/ 0 h 134"/>
                <a:gd name="T24" fmla="*/ 100 w 112"/>
                <a:gd name="T25" fmla="*/ 10 h 134"/>
                <a:gd name="T26" fmla="*/ 100 w 112"/>
                <a:gd name="T27" fmla="*/ 10 h 134"/>
                <a:gd name="T28" fmla="*/ 112 w 112"/>
                <a:gd name="T29" fmla="*/ 45 h 134"/>
                <a:gd name="T30" fmla="*/ 112 w 112"/>
                <a:gd name="T3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34">
                  <a:moveTo>
                    <a:pt x="112" y="134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48"/>
                    <a:pt x="84" y="42"/>
                    <a:pt x="82" y="36"/>
                  </a:cubicBezTo>
                  <a:cubicBezTo>
                    <a:pt x="78" y="22"/>
                    <a:pt x="63" y="22"/>
                    <a:pt x="60" y="22"/>
                  </a:cubicBezTo>
                  <a:cubicBezTo>
                    <a:pt x="47" y="22"/>
                    <a:pt x="35" y="29"/>
                    <a:pt x="28" y="40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5" y="10"/>
                    <a:pt x="47" y="0"/>
                    <a:pt x="69" y="0"/>
                  </a:cubicBezTo>
                  <a:cubicBezTo>
                    <a:pt x="87" y="0"/>
                    <a:pt x="96" y="7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12" y="21"/>
                    <a:pt x="112" y="34"/>
                    <a:pt x="112" y="45"/>
                  </a:cubicBezTo>
                  <a:lnTo>
                    <a:pt x="112" y="1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901834F-7FA1-429E-88F5-57DFFA2514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7570" y="6315843"/>
              <a:ext cx="142925" cy="179439"/>
            </a:xfrm>
            <a:custGeom>
              <a:avLst/>
              <a:gdLst>
                <a:gd name="T0" fmla="*/ 48 w 112"/>
                <a:gd name="T1" fmla="*/ 138 h 138"/>
                <a:gd name="T2" fmla="*/ 0 w 112"/>
                <a:gd name="T3" fmla="*/ 97 h 138"/>
                <a:gd name="T4" fmla="*/ 59 w 112"/>
                <a:gd name="T5" fmla="*/ 51 h 138"/>
                <a:gd name="T6" fmla="*/ 84 w 112"/>
                <a:gd name="T7" fmla="*/ 54 h 138"/>
                <a:gd name="T8" fmla="*/ 79 w 112"/>
                <a:gd name="T9" fmla="*/ 33 h 138"/>
                <a:gd name="T10" fmla="*/ 55 w 112"/>
                <a:gd name="T11" fmla="*/ 23 h 138"/>
                <a:gd name="T12" fmla="*/ 19 w 112"/>
                <a:gd name="T13" fmla="*/ 43 h 138"/>
                <a:gd name="T14" fmla="*/ 17 w 112"/>
                <a:gd name="T15" fmla="*/ 45 h 138"/>
                <a:gd name="T16" fmla="*/ 15 w 112"/>
                <a:gd name="T17" fmla="*/ 45 h 138"/>
                <a:gd name="T18" fmla="*/ 9 w 112"/>
                <a:gd name="T19" fmla="*/ 42 h 138"/>
                <a:gd name="T20" fmla="*/ 6 w 112"/>
                <a:gd name="T21" fmla="*/ 41 h 138"/>
                <a:gd name="T22" fmla="*/ 7 w 112"/>
                <a:gd name="T23" fmla="*/ 39 h 138"/>
                <a:gd name="T24" fmla="*/ 61 w 112"/>
                <a:gd name="T25" fmla="*/ 0 h 138"/>
                <a:gd name="T26" fmla="*/ 102 w 112"/>
                <a:gd name="T27" fmla="*/ 17 h 138"/>
                <a:gd name="T28" fmla="*/ 112 w 112"/>
                <a:gd name="T29" fmla="*/ 57 h 138"/>
                <a:gd name="T30" fmla="*/ 112 w 112"/>
                <a:gd name="T31" fmla="*/ 134 h 138"/>
                <a:gd name="T32" fmla="*/ 84 w 112"/>
                <a:gd name="T33" fmla="*/ 134 h 138"/>
                <a:gd name="T34" fmla="*/ 84 w 112"/>
                <a:gd name="T35" fmla="*/ 124 h 138"/>
                <a:gd name="T36" fmla="*/ 48 w 112"/>
                <a:gd name="T37" fmla="*/ 138 h 138"/>
                <a:gd name="T38" fmla="*/ 62 w 112"/>
                <a:gd name="T39" fmla="*/ 71 h 138"/>
                <a:gd name="T40" fmla="*/ 29 w 112"/>
                <a:gd name="T41" fmla="*/ 96 h 138"/>
                <a:gd name="T42" fmla="*/ 55 w 112"/>
                <a:gd name="T43" fmla="*/ 118 h 138"/>
                <a:gd name="T44" fmla="*/ 84 w 112"/>
                <a:gd name="T45" fmla="*/ 105 h 138"/>
                <a:gd name="T46" fmla="*/ 84 w 112"/>
                <a:gd name="T47" fmla="*/ 74 h 138"/>
                <a:gd name="T48" fmla="*/ 62 w 112"/>
                <a:gd name="T49" fmla="*/ 7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38">
                  <a:moveTo>
                    <a:pt x="48" y="138"/>
                  </a:moveTo>
                  <a:cubicBezTo>
                    <a:pt x="15" y="138"/>
                    <a:pt x="0" y="117"/>
                    <a:pt x="0" y="97"/>
                  </a:cubicBezTo>
                  <a:cubicBezTo>
                    <a:pt x="0" y="75"/>
                    <a:pt x="18" y="51"/>
                    <a:pt x="59" y="51"/>
                  </a:cubicBezTo>
                  <a:cubicBezTo>
                    <a:pt x="64" y="51"/>
                    <a:pt x="72" y="52"/>
                    <a:pt x="84" y="54"/>
                  </a:cubicBezTo>
                  <a:cubicBezTo>
                    <a:pt x="84" y="46"/>
                    <a:pt x="84" y="40"/>
                    <a:pt x="79" y="33"/>
                  </a:cubicBezTo>
                  <a:cubicBezTo>
                    <a:pt x="74" y="26"/>
                    <a:pt x="66" y="23"/>
                    <a:pt x="55" y="23"/>
                  </a:cubicBezTo>
                  <a:cubicBezTo>
                    <a:pt x="40" y="23"/>
                    <a:pt x="28" y="29"/>
                    <a:pt x="19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0" y="43"/>
                    <a:pt x="9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4" y="14"/>
                    <a:pt x="33" y="0"/>
                    <a:pt x="61" y="0"/>
                  </a:cubicBezTo>
                  <a:cubicBezTo>
                    <a:pt x="79" y="0"/>
                    <a:pt x="93" y="6"/>
                    <a:pt x="102" y="17"/>
                  </a:cubicBezTo>
                  <a:cubicBezTo>
                    <a:pt x="112" y="30"/>
                    <a:pt x="112" y="43"/>
                    <a:pt x="112" y="57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70" y="138"/>
                    <a:pt x="53" y="138"/>
                    <a:pt x="48" y="138"/>
                  </a:cubicBezTo>
                  <a:close/>
                  <a:moveTo>
                    <a:pt x="62" y="71"/>
                  </a:moveTo>
                  <a:cubicBezTo>
                    <a:pt x="36" y="71"/>
                    <a:pt x="29" y="87"/>
                    <a:pt x="29" y="96"/>
                  </a:cubicBezTo>
                  <a:cubicBezTo>
                    <a:pt x="29" y="110"/>
                    <a:pt x="42" y="118"/>
                    <a:pt x="55" y="118"/>
                  </a:cubicBezTo>
                  <a:cubicBezTo>
                    <a:pt x="65" y="118"/>
                    <a:pt x="75" y="114"/>
                    <a:pt x="84" y="10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0" y="73"/>
                    <a:pt x="71" y="71"/>
                    <a:pt x="62" y="7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A50494E-5115-472F-995B-7625F91D2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61339" y="6315843"/>
              <a:ext cx="143969" cy="179439"/>
            </a:xfrm>
            <a:custGeom>
              <a:avLst/>
              <a:gdLst>
                <a:gd name="T0" fmla="*/ 48 w 113"/>
                <a:gd name="T1" fmla="*/ 138 h 138"/>
                <a:gd name="T2" fmla="*/ 0 w 113"/>
                <a:gd name="T3" fmla="*/ 97 h 138"/>
                <a:gd name="T4" fmla="*/ 60 w 113"/>
                <a:gd name="T5" fmla="*/ 51 h 138"/>
                <a:gd name="T6" fmla="*/ 85 w 113"/>
                <a:gd name="T7" fmla="*/ 54 h 138"/>
                <a:gd name="T8" fmla="*/ 80 w 113"/>
                <a:gd name="T9" fmla="*/ 33 h 138"/>
                <a:gd name="T10" fmla="*/ 56 w 113"/>
                <a:gd name="T11" fmla="*/ 23 h 138"/>
                <a:gd name="T12" fmla="*/ 19 w 113"/>
                <a:gd name="T13" fmla="*/ 43 h 138"/>
                <a:gd name="T14" fmla="*/ 18 w 113"/>
                <a:gd name="T15" fmla="*/ 45 h 138"/>
                <a:gd name="T16" fmla="*/ 16 w 113"/>
                <a:gd name="T17" fmla="*/ 45 h 138"/>
                <a:gd name="T18" fmla="*/ 9 w 113"/>
                <a:gd name="T19" fmla="*/ 42 h 138"/>
                <a:gd name="T20" fmla="*/ 7 w 113"/>
                <a:gd name="T21" fmla="*/ 41 h 138"/>
                <a:gd name="T22" fmla="*/ 8 w 113"/>
                <a:gd name="T23" fmla="*/ 39 h 138"/>
                <a:gd name="T24" fmla="*/ 61 w 113"/>
                <a:gd name="T25" fmla="*/ 0 h 138"/>
                <a:gd name="T26" fmla="*/ 103 w 113"/>
                <a:gd name="T27" fmla="*/ 17 h 138"/>
                <a:gd name="T28" fmla="*/ 113 w 113"/>
                <a:gd name="T29" fmla="*/ 57 h 138"/>
                <a:gd name="T30" fmla="*/ 113 w 113"/>
                <a:gd name="T31" fmla="*/ 134 h 138"/>
                <a:gd name="T32" fmla="*/ 85 w 113"/>
                <a:gd name="T33" fmla="*/ 134 h 138"/>
                <a:gd name="T34" fmla="*/ 85 w 113"/>
                <a:gd name="T35" fmla="*/ 124 h 138"/>
                <a:gd name="T36" fmla="*/ 48 w 113"/>
                <a:gd name="T37" fmla="*/ 138 h 138"/>
                <a:gd name="T38" fmla="*/ 62 w 113"/>
                <a:gd name="T39" fmla="*/ 71 h 138"/>
                <a:gd name="T40" fmla="*/ 30 w 113"/>
                <a:gd name="T41" fmla="*/ 96 h 138"/>
                <a:gd name="T42" fmla="*/ 56 w 113"/>
                <a:gd name="T43" fmla="*/ 118 h 138"/>
                <a:gd name="T44" fmla="*/ 85 w 113"/>
                <a:gd name="T45" fmla="*/ 105 h 138"/>
                <a:gd name="T46" fmla="*/ 85 w 113"/>
                <a:gd name="T47" fmla="*/ 74 h 138"/>
                <a:gd name="T48" fmla="*/ 62 w 113"/>
                <a:gd name="T49" fmla="*/ 7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38">
                  <a:moveTo>
                    <a:pt x="48" y="138"/>
                  </a:moveTo>
                  <a:cubicBezTo>
                    <a:pt x="15" y="138"/>
                    <a:pt x="0" y="117"/>
                    <a:pt x="0" y="97"/>
                  </a:cubicBezTo>
                  <a:cubicBezTo>
                    <a:pt x="0" y="75"/>
                    <a:pt x="19" y="51"/>
                    <a:pt x="60" y="51"/>
                  </a:cubicBezTo>
                  <a:cubicBezTo>
                    <a:pt x="64" y="51"/>
                    <a:pt x="73" y="52"/>
                    <a:pt x="85" y="54"/>
                  </a:cubicBezTo>
                  <a:cubicBezTo>
                    <a:pt x="85" y="46"/>
                    <a:pt x="84" y="40"/>
                    <a:pt x="80" y="33"/>
                  </a:cubicBezTo>
                  <a:cubicBezTo>
                    <a:pt x="75" y="26"/>
                    <a:pt x="67" y="23"/>
                    <a:pt x="56" y="23"/>
                  </a:cubicBezTo>
                  <a:cubicBezTo>
                    <a:pt x="40" y="23"/>
                    <a:pt x="28" y="30"/>
                    <a:pt x="19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4"/>
                    <a:pt x="11" y="43"/>
                    <a:pt x="9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5" y="14"/>
                    <a:pt x="33" y="0"/>
                    <a:pt x="61" y="0"/>
                  </a:cubicBezTo>
                  <a:cubicBezTo>
                    <a:pt x="79" y="0"/>
                    <a:pt x="93" y="6"/>
                    <a:pt x="103" y="17"/>
                  </a:cubicBezTo>
                  <a:cubicBezTo>
                    <a:pt x="113" y="30"/>
                    <a:pt x="113" y="43"/>
                    <a:pt x="113" y="57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71" y="138"/>
                    <a:pt x="54" y="138"/>
                    <a:pt x="48" y="138"/>
                  </a:cubicBezTo>
                  <a:close/>
                  <a:moveTo>
                    <a:pt x="62" y="71"/>
                  </a:moveTo>
                  <a:cubicBezTo>
                    <a:pt x="37" y="71"/>
                    <a:pt x="30" y="87"/>
                    <a:pt x="30" y="96"/>
                  </a:cubicBezTo>
                  <a:cubicBezTo>
                    <a:pt x="30" y="110"/>
                    <a:pt x="43" y="118"/>
                    <a:pt x="56" y="118"/>
                  </a:cubicBezTo>
                  <a:cubicBezTo>
                    <a:pt x="63" y="118"/>
                    <a:pt x="74" y="116"/>
                    <a:pt x="85" y="105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0" y="73"/>
                    <a:pt x="72" y="71"/>
                    <a:pt x="62" y="7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F1CC14C-3FD6-484E-93C5-345A2841C3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53167" y="6308541"/>
              <a:ext cx="375570" cy="86590"/>
            </a:xfrm>
            <a:custGeom>
              <a:avLst/>
              <a:gdLst>
                <a:gd name="T0" fmla="*/ 4 w 293"/>
                <a:gd name="T1" fmla="*/ 44 h 67"/>
                <a:gd name="T2" fmla="*/ 43 w 293"/>
                <a:gd name="T3" fmla="*/ 61 h 67"/>
                <a:gd name="T4" fmla="*/ 98 w 293"/>
                <a:gd name="T5" fmla="*/ 42 h 67"/>
                <a:gd name="T6" fmla="*/ 147 w 293"/>
                <a:gd name="T7" fmla="*/ 62 h 67"/>
                <a:gd name="T8" fmla="*/ 195 w 293"/>
                <a:gd name="T9" fmla="*/ 42 h 67"/>
                <a:gd name="T10" fmla="*/ 196 w 293"/>
                <a:gd name="T11" fmla="*/ 43 h 67"/>
                <a:gd name="T12" fmla="*/ 199 w 293"/>
                <a:gd name="T13" fmla="*/ 46 h 67"/>
                <a:gd name="T14" fmla="*/ 286 w 293"/>
                <a:gd name="T15" fmla="*/ 47 h 67"/>
                <a:gd name="T16" fmla="*/ 287 w 293"/>
                <a:gd name="T17" fmla="*/ 46 h 67"/>
                <a:gd name="T18" fmla="*/ 292 w 293"/>
                <a:gd name="T19" fmla="*/ 40 h 67"/>
                <a:gd name="T20" fmla="*/ 293 w 293"/>
                <a:gd name="T21" fmla="*/ 12 h 67"/>
                <a:gd name="T22" fmla="*/ 293 w 293"/>
                <a:gd name="T23" fmla="*/ 2 h 67"/>
                <a:gd name="T24" fmla="*/ 293 w 293"/>
                <a:gd name="T25" fmla="*/ 0 h 67"/>
                <a:gd name="T26" fmla="*/ 291 w 293"/>
                <a:gd name="T27" fmla="*/ 1 h 67"/>
                <a:gd name="T28" fmla="*/ 196 w 293"/>
                <a:gd name="T29" fmla="*/ 1 h 67"/>
                <a:gd name="T30" fmla="*/ 195 w 293"/>
                <a:gd name="T31" fmla="*/ 1 h 67"/>
                <a:gd name="T32" fmla="*/ 194 w 293"/>
                <a:gd name="T33" fmla="*/ 1 h 67"/>
                <a:gd name="T34" fmla="*/ 99 w 293"/>
                <a:gd name="T35" fmla="*/ 1 h 67"/>
                <a:gd name="T36" fmla="*/ 98 w 293"/>
                <a:gd name="T37" fmla="*/ 1 h 67"/>
                <a:gd name="T38" fmla="*/ 98 w 293"/>
                <a:gd name="T39" fmla="*/ 1 h 67"/>
                <a:gd name="T40" fmla="*/ 2 w 293"/>
                <a:gd name="T41" fmla="*/ 2 h 67"/>
                <a:gd name="T42" fmla="*/ 0 w 293"/>
                <a:gd name="T43" fmla="*/ 0 h 67"/>
                <a:gd name="T44" fmla="*/ 0 w 293"/>
                <a:gd name="T45" fmla="*/ 2 h 67"/>
                <a:gd name="T46" fmla="*/ 0 w 293"/>
                <a:gd name="T47" fmla="*/ 12 h 67"/>
                <a:gd name="T48" fmla="*/ 0 w 293"/>
                <a:gd name="T49" fmla="*/ 38 h 67"/>
                <a:gd name="T50" fmla="*/ 4 w 293"/>
                <a:gd name="T51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3" h="67">
                  <a:moveTo>
                    <a:pt x="4" y="44"/>
                  </a:moveTo>
                  <a:cubicBezTo>
                    <a:pt x="15" y="54"/>
                    <a:pt x="28" y="60"/>
                    <a:pt x="43" y="61"/>
                  </a:cubicBezTo>
                  <a:cubicBezTo>
                    <a:pt x="64" y="63"/>
                    <a:pt x="82" y="57"/>
                    <a:pt x="98" y="42"/>
                  </a:cubicBezTo>
                  <a:cubicBezTo>
                    <a:pt x="114" y="55"/>
                    <a:pt x="130" y="62"/>
                    <a:pt x="147" y="62"/>
                  </a:cubicBezTo>
                  <a:cubicBezTo>
                    <a:pt x="163" y="62"/>
                    <a:pt x="179" y="55"/>
                    <a:pt x="195" y="42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7" y="44"/>
                    <a:pt x="198" y="45"/>
                    <a:pt x="199" y="46"/>
                  </a:cubicBezTo>
                  <a:cubicBezTo>
                    <a:pt x="224" y="66"/>
                    <a:pt x="260" y="6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9" y="45"/>
                    <a:pt x="292" y="42"/>
                    <a:pt x="292" y="40"/>
                  </a:cubicBezTo>
                  <a:cubicBezTo>
                    <a:pt x="293" y="31"/>
                    <a:pt x="293" y="22"/>
                    <a:pt x="293" y="12"/>
                  </a:cubicBezTo>
                  <a:cubicBezTo>
                    <a:pt x="293" y="9"/>
                    <a:pt x="293" y="6"/>
                    <a:pt x="293" y="2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62" y="27"/>
                    <a:pt x="224" y="27"/>
                    <a:pt x="196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66" y="27"/>
                    <a:pt x="127" y="27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65" y="27"/>
                    <a:pt x="34" y="27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21"/>
                    <a:pt x="0" y="29"/>
                    <a:pt x="0" y="38"/>
                  </a:cubicBezTo>
                  <a:cubicBezTo>
                    <a:pt x="0" y="40"/>
                    <a:pt x="2" y="43"/>
                    <a:pt x="4" y="44"/>
                  </a:cubicBezTo>
                  <a:close/>
                </a:path>
              </a:pathLst>
            </a:custGeom>
            <a:solidFill>
              <a:srgbClr val="32B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6A1C570-0EEE-494A-9FB6-24BD4E6858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53167" y="6424341"/>
              <a:ext cx="375570" cy="86590"/>
            </a:xfrm>
            <a:custGeom>
              <a:avLst/>
              <a:gdLst>
                <a:gd name="T0" fmla="*/ 293 w 293"/>
                <a:gd name="T1" fmla="*/ 2 h 67"/>
                <a:gd name="T2" fmla="*/ 293 w 293"/>
                <a:gd name="T3" fmla="*/ 0 h 67"/>
                <a:gd name="T4" fmla="*/ 291 w 293"/>
                <a:gd name="T5" fmla="*/ 1 h 67"/>
                <a:gd name="T6" fmla="*/ 196 w 293"/>
                <a:gd name="T7" fmla="*/ 1 h 67"/>
                <a:gd name="T8" fmla="*/ 195 w 293"/>
                <a:gd name="T9" fmla="*/ 1 h 67"/>
                <a:gd name="T10" fmla="*/ 194 w 293"/>
                <a:gd name="T11" fmla="*/ 1 h 67"/>
                <a:gd name="T12" fmla="*/ 99 w 293"/>
                <a:gd name="T13" fmla="*/ 1 h 67"/>
                <a:gd name="T14" fmla="*/ 98 w 293"/>
                <a:gd name="T15" fmla="*/ 1 h 67"/>
                <a:gd name="T16" fmla="*/ 98 w 293"/>
                <a:gd name="T17" fmla="*/ 1 h 67"/>
                <a:gd name="T18" fmla="*/ 2 w 293"/>
                <a:gd name="T19" fmla="*/ 2 h 67"/>
                <a:gd name="T20" fmla="*/ 0 w 293"/>
                <a:gd name="T21" fmla="*/ 0 h 67"/>
                <a:gd name="T22" fmla="*/ 0 w 293"/>
                <a:gd name="T23" fmla="*/ 2 h 67"/>
                <a:gd name="T24" fmla="*/ 0 w 293"/>
                <a:gd name="T25" fmla="*/ 12 h 67"/>
                <a:gd name="T26" fmla="*/ 0 w 293"/>
                <a:gd name="T27" fmla="*/ 38 h 67"/>
                <a:gd name="T28" fmla="*/ 4 w 293"/>
                <a:gd name="T29" fmla="*/ 44 h 67"/>
                <a:gd name="T30" fmla="*/ 43 w 293"/>
                <a:gd name="T31" fmla="*/ 61 h 67"/>
                <a:gd name="T32" fmla="*/ 98 w 293"/>
                <a:gd name="T33" fmla="*/ 42 h 67"/>
                <a:gd name="T34" fmla="*/ 147 w 293"/>
                <a:gd name="T35" fmla="*/ 62 h 67"/>
                <a:gd name="T36" fmla="*/ 195 w 293"/>
                <a:gd name="T37" fmla="*/ 42 h 67"/>
                <a:gd name="T38" fmla="*/ 196 w 293"/>
                <a:gd name="T39" fmla="*/ 43 h 67"/>
                <a:gd name="T40" fmla="*/ 199 w 293"/>
                <a:gd name="T41" fmla="*/ 46 h 67"/>
                <a:gd name="T42" fmla="*/ 286 w 293"/>
                <a:gd name="T43" fmla="*/ 47 h 67"/>
                <a:gd name="T44" fmla="*/ 287 w 293"/>
                <a:gd name="T45" fmla="*/ 46 h 67"/>
                <a:gd name="T46" fmla="*/ 292 w 293"/>
                <a:gd name="T47" fmla="*/ 40 h 67"/>
                <a:gd name="T48" fmla="*/ 293 w 293"/>
                <a:gd name="T49" fmla="*/ 12 h 67"/>
                <a:gd name="T50" fmla="*/ 293 w 293"/>
                <a:gd name="T5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3" h="67">
                  <a:moveTo>
                    <a:pt x="293" y="2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62" y="27"/>
                    <a:pt x="224" y="27"/>
                    <a:pt x="196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66" y="27"/>
                    <a:pt x="127" y="27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65" y="27"/>
                    <a:pt x="34" y="27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21"/>
                    <a:pt x="0" y="29"/>
                    <a:pt x="0" y="38"/>
                  </a:cubicBezTo>
                  <a:cubicBezTo>
                    <a:pt x="0" y="40"/>
                    <a:pt x="2" y="43"/>
                    <a:pt x="4" y="44"/>
                  </a:cubicBezTo>
                  <a:cubicBezTo>
                    <a:pt x="15" y="54"/>
                    <a:pt x="28" y="60"/>
                    <a:pt x="43" y="61"/>
                  </a:cubicBezTo>
                  <a:cubicBezTo>
                    <a:pt x="64" y="63"/>
                    <a:pt x="82" y="57"/>
                    <a:pt x="98" y="42"/>
                  </a:cubicBezTo>
                  <a:cubicBezTo>
                    <a:pt x="114" y="55"/>
                    <a:pt x="130" y="62"/>
                    <a:pt x="147" y="62"/>
                  </a:cubicBezTo>
                  <a:cubicBezTo>
                    <a:pt x="163" y="62"/>
                    <a:pt x="179" y="55"/>
                    <a:pt x="195" y="42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7" y="44"/>
                    <a:pt x="198" y="45"/>
                    <a:pt x="199" y="46"/>
                  </a:cubicBezTo>
                  <a:cubicBezTo>
                    <a:pt x="224" y="66"/>
                    <a:pt x="260" y="6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9" y="45"/>
                    <a:pt x="292" y="42"/>
                    <a:pt x="292" y="40"/>
                  </a:cubicBezTo>
                  <a:cubicBezTo>
                    <a:pt x="293" y="31"/>
                    <a:pt x="293" y="22"/>
                    <a:pt x="293" y="12"/>
                  </a:cubicBezTo>
                  <a:cubicBezTo>
                    <a:pt x="293" y="9"/>
                    <a:pt x="293" y="6"/>
                    <a:pt x="293" y="2"/>
                  </a:cubicBezTo>
                  <a:close/>
                </a:path>
              </a:pathLst>
            </a:custGeom>
            <a:solidFill>
              <a:srgbClr val="32B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33904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0F35-741A-43CB-9821-D77E860D24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Dian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0"/>
          </p:nvPr>
        </p:nvSpPr>
        <p:spPr>
          <a:xfrm>
            <a:off x="615600" y="1731600"/>
            <a:ext cx="10962000" cy="4356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</p:spTree>
    <p:extLst>
      <p:ext uri="{BB962C8B-B14F-4D97-AF65-F5344CB8AC3E}">
        <p14:creationId xmlns:p14="http://schemas.microsoft.com/office/powerpoint/2010/main" val="216569996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6EC-8A7A-47C7-86E5-03CE63C58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00" y="563880"/>
            <a:ext cx="6278478" cy="95916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Dian otsikko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FAE6A6-8B77-43E6-B939-CCF5B20E16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792663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Lisää kuva Kaarina-valintanauhan kuvagalleriasta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6"/>
          </p:nvPr>
        </p:nvSpPr>
        <p:spPr>
          <a:xfrm>
            <a:off x="5295600" y="1746000"/>
            <a:ext cx="6278400" cy="4370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</p:spTree>
    <p:extLst>
      <p:ext uri="{BB962C8B-B14F-4D97-AF65-F5344CB8AC3E}">
        <p14:creationId xmlns:p14="http://schemas.microsoft.com/office/powerpoint/2010/main" val="272175190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6EC-8A7A-47C7-86E5-03CE63C58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563880"/>
            <a:ext cx="6278478" cy="95916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Dian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6"/>
          </p:nvPr>
        </p:nvSpPr>
        <p:spPr>
          <a:xfrm>
            <a:off x="612000" y="1731600"/>
            <a:ext cx="6278400" cy="4370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FAE6A6-8B77-43E6-B939-CCF5B20E16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99337" y="0"/>
            <a:ext cx="4792663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Lisää kuva Kaarina-valintanauhan kuvagalleriasta</a:t>
            </a:r>
          </a:p>
        </p:txBody>
      </p:sp>
    </p:spTree>
    <p:extLst>
      <p:ext uri="{BB962C8B-B14F-4D97-AF65-F5344CB8AC3E}">
        <p14:creationId xmlns:p14="http://schemas.microsoft.com/office/powerpoint/2010/main" val="53923678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6EC-8A7A-47C7-86E5-03CE63C58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00" y="563880"/>
            <a:ext cx="6278478" cy="95916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Dian otsikko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A93DCA-255F-43D1-8A78-7C64D12E21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4320" y="243840"/>
            <a:ext cx="4518343" cy="637032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5"/>
          </p:nvPr>
        </p:nvSpPr>
        <p:spPr>
          <a:xfrm>
            <a:off x="5295600" y="1731600"/>
            <a:ext cx="6278400" cy="4370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</p:spTree>
    <p:extLst>
      <p:ext uri="{BB962C8B-B14F-4D97-AF65-F5344CB8AC3E}">
        <p14:creationId xmlns:p14="http://schemas.microsoft.com/office/powerpoint/2010/main" val="310049104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6EC-8A7A-47C7-86E5-03CE63C58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563880"/>
            <a:ext cx="6278478" cy="95916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Dian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5"/>
          </p:nvPr>
        </p:nvSpPr>
        <p:spPr>
          <a:xfrm>
            <a:off x="612000" y="1731600"/>
            <a:ext cx="6278400" cy="4370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A93DCA-255F-43D1-8A78-7C64D12E21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01600" y="243840"/>
            <a:ext cx="4518343" cy="57531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</p:spTree>
    <p:extLst>
      <p:ext uri="{BB962C8B-B14F-4D97-AF65-F5344CB8AC3E}">
        <p14:creationId xmlns:p14="http://schemas.microsoft.com/office/powerpoint/2010/main" val="1950728362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2364-E81A-4B7B-B5EF-53C2E3CE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</p:spTree>
    <p:extLst>
      <p:ext uri="{BB962C8B-B14F-4D97-AF65-F5344CB8AC3E}">
        <p14:creationId xmlns:p14="http://schemas.microsoft.com/office/powerpoint/2010/main" val="30079301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</p:spTree>
    <p:extLst>
      <p:ext uri="{BB962C8B-B14F-4D97-AF65-F5344CB8AC3E}">
        <p14:creationId xmlns:p14="http://schemas.microsoft.com/office/powerpoint/2010/main" val="213659972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paras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6F63F-6BDD-4044-8D54-D28B1F50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75240-6E03-4060-A0F7-A1539B8637E2}"/>
              </a:ext>
            </a:extLst>
          </p:cNvPr>
          <p:cNvSpPr txBox="1"/>
          <p:nvPr userDrawn="1"/>
        </p:nvSpPr>
        <p:spPr>
          <a:xfrm>
            <a:off x="1095844" y="1127067"/>
            <a:ext cx="6694476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kumimoji="0" lang="fi-FI" sz="110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Paras</a:t>
            </a:r>
            <a:br>
              <a:rPr kumimoji="0" lang="fi-FI" sz="110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10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paikka</a:t>
            </a:r>
            <a:br>
              <a:rPr kumimoji="0" lang="fi-FI" sz="110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fi-FI" sz="110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asua.</a:t>
            </a:r>
            <a:endParaRPr lang="fi-FI" sz="11000" b="1" spc="100" baseline="0" noProof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6C284D-DB48-4100-989E-FB5F9D0FA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83277" y="804937"/>
            <a:ext cx="2085617" cy="5643488"/>
            <a:chOff x="9383277" y="804937"/>
            <a:chExt cx="2085617" cy="5643488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11D84C40-1617-42FB-A745-39DA6EF5EA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83277" y="804937"/>
              <a:ext cx="2085617" cy="1110633"/>
            </a:xfrm>
            <a:custGeom>
              <a:avLst/>
              <a:gdLst>
                <a:gd name="T0" fmla="*/ 5 w 352"/>
                <a:gd name="T1" fmla="*/ 53 h 187"/>
                <a:gd name="T2" fmla="*/ 51 w 352"/>
                <a:gd name="T3" fmla="*/ 73 h 187"/>
                <a:gd name="T4" fmla="*/ 118 w 352"/>
                <a:gd name="T5" fmla="*/ 51 h 187"/>
                <a:gd name="T6" fmla="*/ 176 w 352"/>
                <a:gd name="T7" fmla="*/ 74 h 187"/>
                <a:gd name="T8" fmla="*/ 235 w 352"/>
                <a:gd name="T9" fmla="*/ 51 h 187"/>
                <a:gd name="T10" fmla="*/ 236 w 352"/>
                <a:gd name="T11" fmla="*/ 52 h 187"/>
                <a:gd name="T12" fmla="*/ 239 w 352"/>
                <a:gd name="T13" fmla="*/ 55 h 187"/>
                <a:gd name="T14" fmla="*/ 344 w 352"/>
                <a:gd name="T15" fmla="*/ 57 h 187"/>
                <a:gd name="T16" fmla="*/ 344 w 352"/>
                <a:gd name="T17" fmla="*/ 56 h 187"/>
                <a:gd name="T18" fmla="*/ 351 w 352"/>
                <a:gd name="T19" fmla="*/ 48 h 187"/>
                <a:gd name="T20" fmla="*/ 352 w 352"/>
                <a:gd name="T21" fmla="*/ 15 h 187"/>
                <a:gd name="T22" fmla="*/ 352 w 352"/>
                <a:gd name="T23" fmla="*/ 3 h 187"/>
                <a:gd name="T24" fmla="*/ 352 w 352"/>
                <a:gd name="T25" fmla="*/ 0 h 187"/>
                <a:gd name="T26" fmla="*/ 350 w 352"/>
                <a:gd name="T27" fmla="*/ 2 h 187"/>
                <a:gd name="T28" fmla="*/ 235 w 352"/>
                <a:gd name="T29" fmla="*/ 2 h 187"/>
                <a:gd name="T30" fmla="*/ 234 w 352"/>
                <a:gd name="T31" fmla="*/ 1 h 187"/>
                <a:gd name="T32" fmla="*/ 234 w 352"/>
                <a:gd name="T33" fmla="*/ 2 h 187"/>
                <a:gd name="T34" fmla="*/ 119 w 352"/>
                <a:gd name="T35" fmla="*/ 2 h 187"/>
                <a:gd name="T36" fmla="*/ 118 w 352"/>
                <a:gd name="T37" fmla="*/ 1 h 187"/>
                <a:gd name="T38" fmla="*/ 117 w 352"/>
                <a:gd name="T39" fmla="*/ 2 h 187"/>
                <a:gd name="T40" fmla="*/ 2 w 352"/>
                <a:gd name="T41" fmla="*/ 2 h 187"/>
                <a:gd name="T42" fmla="*/ 0 w 352"/>
                <a:gd name="T43" fmla="*/ 0 h 187"/>
                <a:gd name="T44" fmla="*/ 0 w 352"/>
                <a:gd name="T45" fmla="*/ 3 h 187"/>
                <a:gd name="T46" fmla="*/ 0 w 352"/>
                <a:gd name="T47" fmla="*/ 14 h 187"/>
                <a:gd name="T48" fmla="*/ 1 w 352"/>
                <a:gd name="T49" fmla="*/ 46 h 187"/>
                <a:gd name="T50" fmla="*/ 5 w 352"/>
                <a:gd name="T51" fmla="*/ 53 h 187"/>
                <a:gd name="T52" fmla="*/ 352 w 352"/>
                <a:gd name="T53" fmla="*/ 110 h 187"/>
                <a:gd name="T54" fmla="*/ 352 w 352"/>
                <a:gd name="T55" fmla="*/ 107 h 187"/>
                <a:gd name="T56" fmla="*/ 350 w 352"/>
                <a:gd name="T57" fmla="*/ 109 h 187"/>
                <a:gd name="T58" fmla="*/ 235 w 352"/>
                <a:gd name="T59" fmla="*/ 109 h 187"/>
                <a:gd name="T60" fmla="*/ 234 w 352"/>
                <a:gd name="T61" fmla="*/ 108 h 187"/>
                <a:gd name="T62" fmla="*/ 234 w 352"/>
                <a:gd name="T63" fmla="*/ 109 h 187"/>
                <a:gd name="T64" fmla="*/ 119 w 352"/>
                <a:gd name="T65" fmla="*/ 109 h 187"/>
                <a:gd name="T66" fmla="*/ 118 w 352"/>
                <a:gd name="T67" fmla="*/ 108 h 187"/>
                <a:gd name="T68" fmla="*/ 117 w 352"/>
                <a:gd name="T69" fmla="*/ 109 h 187"/>
                <a:gd name="T70" fmla="*/ 2 w 352"/>
                <a:gd name="T71" fmla="*/ 109 h 187"/>
                <a:gd name="T72" fmla="*/ 0 w 352"/>
                <a:gd name="T73" fmla="*/ 107 h 187"/>
                <a:gd name="T74" fmla="*/ 0 w 352"/>
                <a:gd name="T75" fmla="*/ 110 h 187"/>
                <a:gd name="T76" fmla="*/ 0 w 352"/>
                <a:gd name="T77" fmla="*/ 121 h 187"/>
                <a:gd name="T78" fmla="*/ 1 w 352"/>
                <a:gd name="T79" fmla="*/ 153 h 187"/>
                <a:gd name="T80" fmla="*/ 5 w 352"/>
                <a:gd name="T81" fmla="*/ 160 h 187"/>
                <a:gd name="T82" fmla="*/ 51 w 352"/>
                <a:gd name="T83" fmla="*/ 180 h 187"/>
                <a:gd name="T84" fmla="*/ 118 w 352"/>
                <a:gd name="T85" fmla="*/ 158 h 187"/>
                <a:gd name="T86" fmla="*/ 176 w 352"/>
                <a:gd name="T87" fmla="*/ 181 h 187"/>
                <a:gd name="T88" fmla="*/ 235 w 352"/>
                <a:gd name="T89" fmla="*/ 158 h 187"/>
                <a:gd name="T90" fmla="*/ 236 w 352"/>
                <a:gd name="T91" fmla="*/ 159 h 187"/>
                <a:gd name="T92" fmla="*/ 239 w 352"/>
                <a:gd name="T93" fmla="*/ 162 h 187"/>
                <a:gd name="T94" fmla="*/ 344 w 352"/>
                <a:gd name="T95" fmla="*/ 164 h 187"/>
                <a:gd name="T96" fmla="*/ 344 w 352"/>
                <a:gd name="T97" fmla="*/ 163 h 187"/>
                <a:gd name="T98" fmla="*/ 351 w 352"/>
                <a:gd name="T99" fmla="*/ 154 h 187"/>
                <a:gd name="T100" fmla="*/ 352 w 352"/>
                <a:gd name="T101" fmla="*/ 122 h 187"/>
                <a:gd name="T102" fmla="*/ 352 w 352"/>
                <a:gd name="T103" fmla="*/ 1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187">
                  <a:moveTo>
                    <a:pt x="5" y="53"/>
                  </a:moveTo>
                  <a:cubicBezTo>
                    <a:pt x="18" y="65"/>
                    <a:pt x="34" y="72"/>
                    <a:pt x="51" y="73"/>
                  </a:cubicBezTo>
                  <a:cubicBezTo>
                    <a:pt x="77" y="76"/>
                    <a:pt x="99" y="68"/>
                    <a:pt x="118" y="51"/>
                  </a:cubicBezTo>
                  <a:cubicBezTo>
                    <a:pt x="137" y="66"/>
                    <a:pt x="157" y="74"/>
                    <a:pt x="176" y="74"/>
                  </a:cubicBezTo>
                  <a:cubicBezTo>
                    <a:pt x="196" y="74"/>
                    <a:pt x="215" y="66"/>
                    <a:pt x="235" y="51"/>
                  </a:cubicBezTo>
                  <a:cubicBezTo>
                    <a:pt x="235" y="51"/>
                    <a:pt x="236" y="52"/>
                    <a:pt x="236" y="52"/>
                  </a:cubicBezTo>
                  <a:cubicBezTo>
                    <a:pt x="237" y="53"/>
                    <a:pt x="238" y="54"/>
                    <a:pt x="239" y="55"/>
                  </a:cubicBezTo>
                  <a:cubicBezTo>
                    <a:pt x="270" y="80"/>
                    <a:pt x="313" y="80"/>
                    <a:pt x="344" y="57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8" y="54"/>
                    <a:pt x="351" y="51"/>
                    <a:pt x="351" y="48"/>
                  </a:cubicBezTo>
                  <a:cubicBezTo>
                    <a:pt x="352" y="37"/>
                    <a:pt x="352" y="26"/>
                    <a:pt x="352" y="15"/>
                  </a:cubicBezTo>
                  <a:cubicBezTo>
                    <a:pt x="352" y="11"/>
                    <a:pt x="352" y="7"/>
                    <a:pt x="352" y="3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15" y="32"/>
                    <a:pt x="269" y="32"/>
                    <a:pt x="235" y="2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4" y="2"/>
                    <a:pt x="234" y="2"/>
                    <a:pt x="234" y="2"/>
                  </a:cubicBezTo>
                  <a:cubicBezTo>
                    <a:pt x="199" y="32"/>
                    <a:pt x="153" y="32"/>
                    <a:pt x="119" y="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79" y="33"/>
                    <a:pt x="41" y="33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0" y="25"/>
                    <a:pt x="0" y="35"/>
                    <a:pt x="1" y="46"/>
                  </a:cubicBezTo>
                  <a:cubicBezTo>
                    <a:pt x="1" y="48"/>
                    <a:pt x="3" y="51"/>
                    <a:pt x="5" y="53"/>
                  </a:cubicBezTo>
                  <a:close/>
                  <a:moveTo>
                    <a:pt x="352" y="110"/>
                  </a:moveTo>
                  <a:cubicBezTo>
                    <a:pt x="352" y="107"/>
                    <a:pt x="352" y="107"/>
                    <a:pt x="352" y="107"/>
                  </a:cubicBezTo>
                  <a:cubicBezTo>
                    <a:pt x="350" y="109"/>
                    <a:pt x="350" y="109"/>
                    <a:pt x="350" y="109"/>
                  </a:cubicBezTo>
                  <a:cubicBezTo>
                    <a:pt x="315" y="139"/>
                    <a:pt x="269" y="139"/>
                    <a:pt x="235" y="109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4" y="109"/>
                    <a:pt x="234" y="109"/>
                    <a:pt x="234" y="109"/>
                  </a:cubicBezTo>
                  <a:cubicBezTo>
                    <a:pt x="199" y="139"/>
                    <a:pt x="153" y="139"/>
                    <a:pt x="119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79" y="139"/>
                    <a:pt x="41" y="140"/>
                    <a:pt x="2" y="1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0" y="117"/>
                    <a:pt x="0" y="121"/>
                  </a:cubicBezTo>
                  <a:cubicBezTo>
                    <a:pt x="0" y="132"/>
                    <a:pt x="0" y="142"/>
                    <a:pt x="1" y="153"/>
                  </a:cubicBezTo>
                  <a:cubicBezTo>
                    <a:pt x="1" y="155"/>
                    <a:pt x="3" y="158"/>
                    <a:pt x="5" y="160"/>
                  </a:cubicBezTo>
                  <a:cubicBezTo>
                    <a:pt x="18" y="172"/>
                    <a:pt x="34" y="179"/>
                    <a:pt x="51" y="180"/>
                  </a:cubicBezTo>
                  <a:cubicBezTo>
                    <a:pt x="77" y="183"/>
                    <a:pt x="99" y="175"/>
                    <a:pt x="118" y="158"/>
                  </a:cubicBezTo>
                  <a:cubicBezTo>
                    <a:pt x="137" y="173"/>
                    <a:pt x="157" y="181"/>
                    <a:pt x="176" y="181"/>
                  </a:cubicBezTo>
                  <a:cubicBezTo>
                    <a:pt x="196" y="181"/>
                    <a:pt x="215" y="173"/>
                    <a:pt x="235" y="158"/>
                  </a:cubicBezTo>
                  <a:cubicBezTo>
                    <a:pt x="235" y="158"/>
                    <a:pt x="236" y="159"/>
                    <a:pt x="236" y="159"/>
                  </a:cubicBezTo>
                  <a:cubicBezTo>
                    <a:pt x="237" y="160"/>
                    <a:pt x="238" y="161"/>
                    <a:pt x="239" y="162"/>
                  </a:cubicBezTo>
                  <a:cubicBezTo>
                    <a:pt x="270" y="187"/>
                    <a:pt x="313" y="187"/>
                    <a:pt x="344" y="164"/>
                  </a:cubicBezTo>
                  <a:cubicBezTo>
                    <a:pt x="344" y="163"/>
                    <a:pt x="344" y="163"/>
                    <a:pt x="344" y="163"/>
                  </a:cubicBezTo>
                  <a:cubicBezTo>
                    <a:pt x="348" y="161"/>
                    <a:pt x="351" y="158"/>
                    <a:pt x="351" y="154"/>
                  </a:cubicBezTo>
                  <a:cubicBezTo>
                    <a:pt x="352" y="144"/>
                    <a:pt x="352" y="133"/>
                    <a:pt x="352" y="122"/>
                  </a:cubicBezTo>
                  <a:cubicBezTo>
                    <a:pt x="352" y="118"/>
                    <a:pt x="352" y="114"/>
                    <a:pt x="352" y="110"/>
                  </a:cubicBezTo>
                  <a:close/>
                </a:path>
              </a:pathLst>
            </a:custGeom>
            <a:solidFill>
              <a:srgbClr val="15B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ADA2E9B9-6E94-4690-B402-E3F5097182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1781" y="6015483"/>
              <a:ext cx="1917113" cy="432942"/>
            </a:xfrm>
            <a:custGeom>
              <a:avLst/>
              <a:gdLst>
                <a:gd name="T0" fmla="*/ 127 w 969"/>
                <a:gd name="T1" fmla="*/ 2 h 219"/>
                <a:gd name="T2" fmla="*/ 35 w 969"/>
                <a:gd name="T3" fmla="*/ 2 h 219"/>
                <a:gd name="T4" fmla="*/ 0 w 969"/>
                <a:gd name="T5" fmla="*/ 213 h 219"/>
                <a:gd name="T6" fmla="*/ 35 w 969"/>
                <a:gd name="T7" fmla="*/ 114 h 219"/>
                <a:gd name="T8" fmla="*/ 182 w 969"/>
                <a:gd name="T9" fmla="*/ 213 h 219"/>
                <a:gd name="T10" fmla="*/ 167 w 969"/>
                <a:gd name="T11" fmla="*/ 2 h 219"/>
                <a:gd name="T12" fmla="*/ 183 w 969"/>
                <a:gd name="T13" fmla="*/ 100 h 219"/>
                <a:gd name="T14" fmla="*/ 185 w 969"/>
                <a:gd name="T15" fmla="*/ 104 h 219"/>
                <a:gd name="T16" fmla="*/ 196 w 969"/>
                <a:gd name="T17" fmla="*/ 107 h 219"/>
                <a:gd name="T18" fmla="*/ 241 w 969"/>
                <a:gd name="T19" fmla="*/ 80 h 219"/>
                <a:gd name="T20" fmla="*/ 276 w 969"/>
                <a:gd name="T21" fmla="*/ 118 h 219"/>
                <a:gd name="T22" fmla="*/ 174 w 969"/>
                <a:gd name="T23" fmla="*/ 170 h 219"/>
                <a:gd name="T24" fmla="*/ 276 w 969"/>
                <a:gd name="T25" fmla="*/ 201 h 219"/>
                <a:gd name="T26" fmla="*/ 309 w 969"/>
                <a:gd name="T27" fmla="*/ 213 h 219"/>
                <a:gd name="T28" fmla="*/ 297 w 969"/>
                <a:gd name="T29" fmla="*/ 73 h 219"/>
                <a:gd name="T30" fmla="*/ 276 w 969"/>
                <a:gd name="T31" fmla="*/ 179 h 219"/>
                <a:gd name="T32" fmla="*/ 210 w 969"/>
                <a:gd name="T33" fmla="*/ 168 h 219"/>
                <a:gd name="T34" fmla="*/ 276 w 969"/>
                <a:gd name="T35" fmla="*/ 141 h 219"/>
                <a:gd name="T36" fmla="*/ 587 w 969"/>
                <a:gd name="T37" fmla="*/ 59 h 219"/>
                <a:gd name="T38" fmla="*/ 534 w 969"/>
                <a:gd name="T39" fmla="*/ 73 h 219"/>
                <a:gd name="T40" fmla="*/ 500 w 969"/>
                <a:gd name="T41" fmla="*/ 59 h 219"/>
                <a:gd name="T42" fmla="*/ 534 w 969"/>
                <a:gd name="T43" fmla="*/ 213 h 219"/>
                <a:gd name="T44" fmla="*/ 563 w 969"/>
                <a:gd name="T45" fmla="*/ 84 h 219"/>
                <a:gd name="T46" fmla="*/ 589 w 969"/>
                <a:gd name="T47" fmla="*/ 91 h 219"/>
                <a:gd name="T48" fmla="*/ 589 w 969"/>
                <a:gd name="T49" fmla="*/ 60 h 219"/>
                <a:gd name="T50" fmla="*/ 606 w 969"/>
                <a:gd name="T51" fmla="*/ 213 h 219"/>
                <a:gd name="T52" fmla="*/ 641 w 969"/>
                <a:gd name="T53" fmla="*/ 59 h 219"/>
                <a:gd name="T54" fmla="*/ 606 w 969"/>
                <a:gd name="T55" fmla="*/ 213 h 219"/>
                <a:gd name="T56" fmla="*/ 604 w 969"/>
                <a:gd name="T57" fmla="*/ 19 h 219"/>
                <a:gd name="T58" fmla="*/ 643 w 969"/>
                <a:gd name="T59" fmla="*/ 19 h 219"/>
                <a:gd name="T60" fmla="*/ 795 w 969"/>
                <a:gd name="T61" fmla="*/ 64 h 219"/>
                <a:gd name="T62" fmla="*/ 709 w 969"/>
                <a:gd name="T63" fmla="*/ 74 h 219"/>
                <a:gd name="T64" fmla="*/ 676 w 969"/>
                <a:gd name="T65" fmla="*/ 59 h 219"/>
                <a:gd name="T66" fmla="*/ 709 w 969"/>
                <a:gd name="T67" fmla="*/ 213 h 219"/>
                <a:gd name="T68" fmla="*/ 747 w 969"/>
                <a:gd name="T69" fmla="*/ 79 h 219"/>
                <a:gd name="T70" fmla="*/ 776 w 969"/>
                <a:gd name="T71" fmla="*/ 126 h 219"/>
                <a:gd name="T72" fmla="*/ 810 w 969"/>
                <a:gd name="T73" fmla="*/ 213 h 219"/>
                <a:gd name="T74" fmla="*/ 796 w 969"/>
                <a:gd name="T75" fmla="*/ 65 h 219"/>
                <a:gd name="T76" fmla="*/ 957 w 969"/>
                <a:gd name="T77" fmla="*/ 73 h 219"/>
                <a:gd name="T78" fmla="*/ 843 w 969"/>
                <a:gd name="T79" fmla="*/ 100 h 219"/>
                <a:gd name="T80" fmla="*/ 845 w 969"/>
                <a:gd name="T81" fmla="*/ 104 h 219"/>
                <a:gd name="T82" fmla="*/ 855 w 969"/>
                <a:gd name="T83" fmla="*/ 107 h 219"/>
                <a:gd name="T84" fmla="*/ 901 w 969"/>
                <a:gd name="T85" fmla="*/ 80 h 219"/>
                <a:gd name="T86" fmla="*/ 936 w 969"/>
                <a:gd name="T87" fmla="*/ 118 h 219"/>
                <a:gd name="T88" fmla="*/ 834 w 969"/>
                <a:gd name="T89" fmla="*/ 170 h 219"/>
                <a:gd name="T90" fmla="*/ 936 w 969"/>
                <a:gd name="T91" fmla="*/ 202 h 219"/>
                <a:gd name="T92" fmla="*/ 969 w 969"/>
                <a:gd name="T93" fmla="*/ 213 h 219"/>
                <a:gd name="T94" fmla="*/ 957 w 969"/>
                <a:gd name="T95" fmla="*/ 73 h 219"/>
                <a:gd name="T96" fmla="*/ 900 w 969"/>
                <a:gd name="T97" fmla="*/ 195 h 219"/>
                <a:gd name="T98" fmla="*/ 908 w 969"/>
                <a:gd name="T99" fmla="*/ 138 h 219"/>
                <a:gd name="T100" fmla="*/ 936 w 969"/>
                <a:gd name="T101" fmla="*/ 179 h 219"/>
                <a:gd name="T102" fmla="*/ 340 w 969"/>
                <a:gd name="T103" fmla="*/ 100 h 219"/>
                <a:gd name="T104" fmla="*/ 342 w 969"/>
                <a:gd name="T105" fmla="*/ 104 h 219"/>
                <a:gd name="T106" fmla="*/ 353 w 969"/>
                <a:gd name="T107" fmla="*/ 107 h 219"/>
                <a:gd name="T108" fmla="*/ 398 w 969"/>
                <a:gd name="T109" fmla="*/ 80 h 219"/>
                <a:gd name="T110" fmla="*/ 433 w 969"/>
                <a:gd name="T111" fmla="*/ 118 h 219"/>
                <a:gd name="T112" fmla="*/ 331 w 969"/>
                <a:gd name="T113" fmla="*/ 170 h 219"/>
                <a:gd name="T114" fmla="*/ 433 w 969"/>
                <a:gd name="T115" fmla="*/ 201 h 219"/>
                <a:gd name="T116" fmla="*/ 467 w 969"/>
                <a:gd name="T117" fmla="*/ 213 h 219"/>
                <a:gd name="T118" fmla="*/ 454 w 969"/>
                <a:gd name="T119" fmla="*/ 73 h 219"/>
                <a:gd name="T120" fmla="*/ 433 w 969"/>
                <a:gd name="T121" fmla="*/ 179 h 219"/>
                <a:gd name="T122" fmla="*/ 367 w 969"/>
                <a:gd name="T123" fmla="*/ 168 h 219"/>
                <a:gd name="T124" fmla="*/ 433 w 969"/>
                <a:gd name="T125" fmla="*/ 14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9" h="219">
                  <a:moveTo>
                    <a:pt x="167" y="2"/>
                  </a:moveTo>
                  <a:cubicBezTo>
                    <a:pt x="127" y="2"/>
                    <a:pt x="127" y="2"/>
                    <a:pt x="127" y="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67" y="99"/>
                    <a:pt x="67" y="99"/>
                    <a:pt x="67" y="99"/>
                  </a:cubicBezTo>
                  <a:lnTo>
                    <a:pt x="167" y="2"/>
                  </a:lnTo>
                  <a:close/>
                  <a:moveTo>
                    <a:pt x="248" y="53"/>
                  </a:moveTo>
                  <a:cubicBezTo>
                    <a:pt x="214" y="53"/>
                    <a:pt x="192" y="69"/>
                    <a:pt x="183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188" y="105"/>
                    <a:pt x="192" y="106"/>
                    <a:pt x="193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208" y="88"/>
                    <a:pt x="222" y="80"/>
                    <a:pt x="241" y="80"/>
                  </a:cubicBezTo>
                  <a:cubicBezTo>
                    <a:pt x="254" y="80"/>
                    <a:pt x="264" y="84"/>
                    <a:pt x="270" y="93"/>
                  </a:cubicBezTo>
                  <a:cubicBezTo>
                    <a:pt x="275" y="100"/>
                    <a:pt x="276" y="108"/>
                    <a:pt x="276" y="118"/>
                  </a:cubicBezTo>
                  <a:cubicBezTo>
                    <a:pt x="261" y="115"/>
                    <a:pt x="251" y="114"/>
                    <a:pt x="245" y="114"/>
                  </a:cubicBezTo>
                  <a:cubicBezTo>
                    <a:pt x="197" y="114"/>
                    <a:pt x="174" y="143"/>
                    <a:pt x="174" y="170"/>
                  </a:cubicBezTo>
                  <a:cubicBezTo>
                    <a:pt x="174" y="193"/>
                    <a:pt x="192" y="219"/>
                    <a:pt x="232" y="219"/>
                  </a:cubicBezTo>
                  <a:cubicBezTo>
                    <a:pt x="239" y="219"/>
                    <a:pt x="259" y="219"/>
                    <a:pt x="276" y="201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121"/>
                    <a:pt x="309" y="121"/>
                    <a:pt x="309" y="121"/>
                  </a:cubicBezTo>
                  <a:cubicBezTo>
                    <a:pt x="309" y="104"/>
                    <a:pt x="309" y="88"/>
                    <a:pt x="297" y="73"/>
                  </a:cubicBezTo>
                  <a:cubicBezTo>
                    <a:pt x="286" y="60"/>
                    <a:pt x="269" y="53"/>
                    <a:pt x="248" y="53"/>
                  </a:cubicBezTo>
                  <a:close/>
                  <a:moveTo>
                    <a:pt x="276" y="179"/>
                  </a:moveTo>
                  <a:cubicBezTo>
                    <a:pt x="263" y="192"/>
                    <a:pt x="249" y="195"/>
                    <a:pt x="241" y="195"/>
                  </a:cubicBezTo>
                  <a:cubicBezTo>
                    <a:pt x="226" y="195"/>
                    <a:pt x="210" y="185"/>
                    <a:pt x="210" y="168"/>
                  </a:cubicBezTo>
                  <a:cubicBezTo>
                    <a:pt x="210" y="157"/>
                    <a:pt x="218" y="138"/>
                    <a:pt x="249" y="138"/>
                  </a:cubicBezTo>
                  <a:cubicBezTo>
                    <a:pt x="261" y="138"/>
                    <a:pt x="270" y="140"/>
                    <a:pt x="276" y="141"/>
                  </a:cubicBezTo>
                  <a:lnTo>
                    <a:pt x="276" y="179"/>
                  </a:lnTo>
                  <a:close/>
                  <a:moveTo>
                    <a:pt x="587" y="59"/>
                  </a:moveTo>
                  <a:cubicBezTo>
                    <a:pt x="583" y="58"/>
                    <a:pt x="578" y="56"/>
                    <a:pt x="570" y="56"/>
                  </a:cubicBezTo>
                  <a:cubicBezTo>
                    <a:pt x="553" y="56"/>
                    <a:pt x="541" y="65"/>
                    <a:pt x="534" y="73"/>
                  </a:cubicBezTo>
                  <a:cubicBezTo>
                    <a:pt x="534" y="59"/>
                    <a:pt x="534" y="59"/>
                    <a:pt x="534" y="59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00" y="213"/>
                    <a:pt x="500" y="213"/>
                    <a:pt x="500" y="213"/>
                  </a:cubicBezTo>
                  <a:cubicBezTo>
                    <a:pt x="534" y="213"/>
                    <a:pt x="534" y="213"/>
                    <a:pt x="534" y="213"/>
                  </a:cubicBezTo>
                  <a:cubicBezTo>
                    <a:pt x="534" y="99"/>
                    <a:pt x="534" y="99"/>
                    <a:pt x="534" y="99"/>
                  </a:cubicBezTo>
                  <a:cubicBezTo>
                    <a:pt x="542" y="89"/>
                    <a:pt x="552" y="84"/>
                    <a:pt x="563" y="84"/>
                  </a:cubicBezTo>
                  <a:cubicBezTo>
                    <a:pt x="571" y="84"/>
                    <a:pt x="578" y="87"/>
                    <a:pt x="583" y="89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89" y="60"/>
                    <a:pt x="589" y="60"/>
                    <a:pt x="589" y="60"/>
                  </a:cubicBezTo>
                  <a:lnTo>
                    <a:pt x="587" y="59"/>
                  </a:lnTo>
                  <a:close/>
                  <a:moveTo>
                    <a:pt x="606" y="213"/>
                  </a:moveTo>
                  <a:cubicBezTo>
                    <a:pt x="641" y="213"/>
                    <a:pt x="641" y="213"/>
                    <a:pt x="641" y="213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06" y="59"/>
                    <a:pt x="606" y="59"/>
                    <a:pt x="606" y="59"/>
                  </a:cubicBezTo>
                  <a:lnTo>
                    <a:pt x="606" y="213"/>
                  </a:lnTo>
                  <a:close/>
                  <a:moveTo>
                    <a:pt x="624" y="0"/>
                  </a:moveTo>
                  <a:cubicBezTo>
                    <a:pt x="613" y="0"/>
                    <a:pt x="604" y="8"/>
                    <a:pt x="604" y="19"/>
                  </a:cubicBezTo>
                  <a:cubicBezTo>
                    <a:pt x="604" y="31"/>
                    <a:pt x="614" y="38"/>
                    <a:pt x="623" y="38"/>
                  </a:cubicBezTo>
                  <a:cubicBezTo>
                    <a:pt x="630" y="38"/>
                    <a:pt x="643" y="34"/>
                    <a:pt x="643" y="19"/>
                  </a:cubicBezTo>
                  <a:cubicBezTo>
                    <a:pt x="643" y="10"/>
                    <a:pt x="636" y="0"/>
                    <a:pt x="624" y="0"/>
                  </a:cubicBezTo>
                  <a:close/>
                  <a:moveTo>
                    <a:pt x="795" y="64"/>
                  </a:moveTo>
                  <a:cubicBezTo>
                    <a:pt x="791" y="61"/>
                    <a:pt x="781" y="53"/>
                    <a:pt x="759" y="53"/>
                  </a:cubicBezTo>
                  <a:cubicBezTo>
                    <a:pt x="733" y="53"/>
                    <a:pt x="718" y="65"/>
                    <a:pt x="709" y="74"/>
                  </a:cubicBezTo>
                  <a:cubicBezTo>
                    <a:pt x="709" y="59"/>
                    <a:pt x="709" y="59"/>
                    <a:pt x="709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213"/>
                    <a:pt x="676" y="213"/>
                    <a:pt x="676" y="213"/>
                  </a:cubicBezTo>
                  <a:cubicBezTo>
                    <a:pt x="709" y="213"/>
                    <a:pt x="709" y="213"/>
                    <a:pt x="709" y="213"/>
                  </a:cubicBezTo>
                  <a:cubicBezTo>
                    <a:pt x="709" y="101"/>
                    <a:pt x="709" y="101"/>
                    <a:pt x="709" y="101"/>
                  </a:cubicBezTo>
                  <a:cubicBezTo>
                    <a:pt x="718" y="87"/>
                    <a:pt x="732" y="79"/>
                    <a:pt x="747" y="79"/>
                  </a:cubicBezTo>
                  <a:cubicBezTo>
                    <a:pt x="751" y="79"/>
                    <a:pt x="770" y="80"/>
                    <a:pt x="774" y="96"/>
                  </a:cubicBezTo>
                  <a:cubicBezTo>
                    <a:pt x="776" y="103"/>
                    <a:pt x="776" y="110"/>
                    <a:pt x="776" y="126"/>
                  </a:cubicBezTo>
                  <a:cubicBezTo>
                    <a:pt x="776" y="213"/>
                    <a:pt x="776" y="213"/>
                    <a:pt x="776" y="213"/>
                  </a:cubicBezTo>
                  <a:cubicBezTo>
                    <a:pt x="810" y="213"/>
                    <a:pt x="810" y="213"/>
                    <a:pt x="810" y="213"/>
                  </a:cubicBezTo>
                  <a:cubicBezTo>
                    <a:pt x="810" y="106"/>
                    <a:pt x="810" y="106"/>
                    <a:pt x="810" y="106"/>
                  </a:cubicBezTo>
                  <a:cubicBezTo>
                    <a:pt x="810" y="94"/>
                    <a:pt x="810" y="78"/>
                    <a:pt x="796" y="65"/>
                  </a:cubicBezTo>
                  <a:lnTo>
                    <a:pt x="795" y="64"/>
                  </a:lnTo>
                  <a:close/>
                  <a:moveTo>
                    <a:pt x="957" y="73"/>
                  </a:moveTo>
                  <a:cubicBezTo>
                    <a:pt x="946" y="60"/>
                    <a:pt x="929" y="53"/>
                    <a:pt x="907" y="53"/>
                  </a:cubicBezTo>
                  <a:cubicBezTo>
                    <a:pt x="874" y="53"/>
                    <a:pt x="851" y="69"/>
                    <a:pt x="843" y="100"/>
                  </a:cubicBezTo>
                  <a:cubicBezTo>
                    <a:pt x="842" y="102"/>
                    <a:pt x="842" y="102"/>
                    <a:pt x="842" y="102"/>
                  </a:cubicBezTo>
                  <a:cubicBezTo>
                    <a:pt x="845" y="104"/>
                    <a:pt x="845" y="104"/>
                    <a:pt x="845" y="104"/>
                  </a:cubicBezTo>
                  <a:cubicBezTo>
                    <a:pt x="847" y="104"/>
                    <a:pt x="851" y="106"/>
                    <a:pt x="853" y="106"/>
                  </a:cubicBezTo>
                  <a:cubicBezTo>
                    <a:pt x="855" y="107"/>
                    <a:pt x="855" y="107"/>
                    <a:pt x="855" y="107"/>
                  </a:cubicBezTo>
                  <a:cubicBezTo>
                    <a:pt x="857" y="105"/>
                    <a:pt x="857" y="105"/>
                    <a:pt x="857" y="105"/>
                  </a:cubicBezTo>
                  <a:cubicBezTo>
                    <a:pt x="868" y="88"/>
                    <a:pt x="882" y="80"/>
                    <a:pt x="901" y="80"/>
                  </a:cubicBezTo>
                  <a:cubicBezTo>
                    <a:pt x="914" y="80"/>
                    <a:pt x="924" y="84"/>
                    <a:pt x="930" y="93"/>
                  </a:cubicBezTo>
                  <a:cubicBezTo>
                    <a:pt x="935" y="100"/>
                    <a:pt x="936" y="108"/>
                    <a:pt x="936" y="118"/>
                  </a:cubicBezTo>
                  <a:cubicBezTo>
                    <a:pt x="921" y="115"/>
                    <a:pt x="911" y="114"/>
                    <a:pt x="905" y="114"/>
                  </a:cubicBezTo>
                  <a:cubicBezTo>
                    <a:pt x="856" y="114"/>
                    <a:pt x="834" y="143"/>
                    <a:pt x="834" y="170"/>
                  </a:cubicBezTo>
                  <a:cubicBezTo>
                    <a:pt x="834" y="193"/>
                    <a:pt x="852" y="219"/>
                    <a:pt x="892" y="219"/>
                  </a:cubicBezTo>
                  <a:cubicBezTo>
                    <a:pt x="899" y="219"/>
                    <a:pt x="919" y="219"/>
                    <a:pt x="936" y="202"/>
                  </a:cubicBezTo>
                  <a:cubicBezTo>
                    <a:pt x="936" y="213"/>
                    <a:pt x="936" y="213"/>
                    <a:pt x="936" y="213"/>
                  </a:cubicBezTo>
                  <a:cubicBezTo>
                    <a:pt x="969" y="213"/>
                    <a:pt x="969" y="213"/>
                    <a:pt x="969" y="213"/>
                  </a:cubicBezTo>
                  <a:cubicBezTo>
                    <a:pt x="969" y="121"/>
                    <a:pt x="969" y="121"/>
                    <a:pt x="969" y="121"/>
                  </a:cubicBezTo>
                  <a:cubicBezTo>
                    <a:pt x="969" y="104"/>
                    <a:pt x="969" y="88"/>
                    <a:pt x="957" y="73"/>
                  </a:cubicBezTo>
                  <a:close/>
                  <a:moveTo>
                    <a:pt x="936" y="179"/>
                  </a:moveTo>
                  <a:cubicBezTo>
                    <a:pt x="925" y="189"/>
                    <a:pt x="913" y="195"/>
                    <a:pt x="900" y="195"/>
                  </a:cubicBezTo>
                  <a:cubicBezTo>
                    <a:pt x="885" y="195"/>
                    <a:pt x="870" y="185"/>
                    <a:pt x="870" y="168"/>
                  </a:cubicBezTo>
                  <a:cubicBezTo>
                    <a:pt x="870" y="157"/>
                    <a:pt x="878" y="138"/>
                    <a:pt x="908" y="138"/>
                  </a:cubicBezTo>
                  <a:cubicBezTo>
                    <a:pt x="920" y="138"/>
                    <a:pt x="930" y="140"/>
                    <a:pt x="936" y="141"/>
                  </a:cubicBezTo>
                  <a:lnTo>
                    <a:pt x="936" y="179"/>
                  </a:lnTo>
                  <a:close/>
                  <a:moveTo>
                    <a:pt x="405" y="53"/>
                  </a:moveTo>
                  <a:cubicBezTo>
                    <a:pt x="371" y="53"/>
                    <a:pt x="349" y="69"/>
                    <a:pt x="340" y="100"/>
                  </a:cubicBezTo>
                  <a:cubicBezTo>
                    <a:pt x="340" y="102"/>
                    <a:pt x="340" y="102"/>
                    <a:pt x="340" y="102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5" y="105"/>
                    <a:pt x="349" y="106"/>
                    <a:pt x="350" y="106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65" y="88"/>
                    <a:pt x="380" y="80"/>
                    <a:pt x="398" y="80"/>
                  </a:cubicBezTo>
                  <a:cubicBezTo>
                    <a:pt x="411" y="80"/>
                    <a:pt x="421" y="84"/>
                    <a:pt x="427" y="93"/>
                  </a:cubicBezTo>
                  <a:cubicBezTo>
                    <a:pt x="432" y="100"/>
                    <a:pt x="433" y="108"/>
                    <a:pt x="433" y="118"/>
                  </a:cubicBezTo>
                  <a:cubicBezTo>
                    <a:pt x="418" y="115"/>
                    <a:pt x="408" y="114"/>
                    <a:pt x="403" y="114"/>
                  </a:cubicBezTo>
                  <a:cubicBezTo>
                    <a:pt x="354" y="114"/>
                    <a:pt x="331" y="143"/>
                    <a:pt x="331" y="170"/>
                  </a:cubicBezTo>
                  <a:cubicBezTo>
                    <a:pt x="331" y="193"/>
                    <a:pt x="349" y="219"/>
                    <a:pt x="389" y="219"/>
                  </a:cubicBezTo>
                  <a:cubicBezTo>
                    <a:pt x="396" y="219"/>
                    <a:pt x="416" y="219"/>
                    <a:pt x="433" y="201"/>
                  </a:cubicBezTo>
                  <a:cubicBezTo>
                    <a:pt x="433" y="213"/>
                    <a:pt x="433" y="213"/>
                    <a:pt x="433" y="213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7" y="121"/>
                    <a:pt x="467" y="121"/>
                    <a:pt x="467" y="121"/>
                  </a:cubicBezTo>
                  <a:cubicBezTo>
                    <a:pt x="467" y="104"/>
                    <a:pt x="467" y="88"/>
                    <a:pt x="454" y="73"/>
                  </a:cubicBezTo>
                  <a:cubicBezTo>
                    <a:pt x="443" y="60"/>
                    <a:pt x="427" y="53"/>
                    <a:pt x="405" y="53"/>
                  </a:cubicBezTo>
                  <a:close/>
                  <a:moveTo>
                    <a:pt x="433" y="179"/>
                  </a:moveTo>
                  <a:cubicBezTo>
                    <a:pt x="420" y="192"/>
                    <a:pt x="406" y="195"/>
                    <a:pt x="398" y="195"/>
                  </a:cubicBezTo>
                  <a:cubicBezTo>
                    <a:pt x="383" y="195"/>
                    <a:pt x="367" y="185"/>
                    <a:pt x="367" y="168"/>
                  </a:cubicBezTo>
                  <a:cubicBezTo>
                    <a:pt x="367" y="157"/>
                    <a:pt x="375" y="138"/>
                    <a:pt x="406" y="138"/>
                  </a:cubicBezTo>
                  <a:cubicBezTo>
                    <a:pt x="418" y="138"/>
                    <a:pt x="428" y="140"/>
                    <a:pt x="433" y="141"/>
                  </a:cubicBezTo>
                  <a:lnTo>
                    <a:pt x="433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15300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9EC8F2F8-D86C-4C98-8DF9-DC5FA24F3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49969" y="6212567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BFBFBF"/>
                </a:solidFill>
                <a:latin typeface="+mn-lt"/>
              </a:defRPr>
            </a:lvl1pPr>
          </a:lstStyle>
          <a:p>
            <a:r>
              <a:rPr lang="fi-FI"/>
              <a:t>1.6.2022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25918B44-606C-4134-B09D-3544BA5C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4184" y="6212567"/>
            <a:ext cx="1100889" cy="360000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rgbClr val="BFBFBF"/>
                </a:solidFill>
                <a:latin typeface="+mn-lt"/>
              </a:defRPr>
            </a:lvl1pPr>
          </a:lstStyle>
          <a:p>
            <a:fld id="{C16B9C06-57B6-4FA7-ABB8-42C00465D07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25331-201F-4777-A538-DF375AD6E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611" y="1731699"/>
            <a:ext cx="10960768" cy="434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Tähän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C6C67-9E8A-4F7D-B24A-EDB23912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563880"/>
            <a:ext cx="10960768" cy="95916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r>
              <a:rPr lang="fi-FI"/>
              <a:t>Dian otsikko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3595B17-52E9-4395-801C-935A33CF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08720" y="6260551"/>
            <a:ext cx="2765659" cy="245164"/>
            <a:chOff x="4483" y="3131"/>
            <a:chExt cx="2651" cy="235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F1FCCBBE-2026-414B-AF74-51C37A93EB6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83" y="3131"/>
              <a:ext cx="265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15221D-AE4D-429D-A513-935CA84D1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3" y="3156"/>
              <a:ext cx="118" cy="196"/>
            </a:xfrm>
            <a:custGeom>
              <a:avLst/>
              <a:gdLst>
                <a:gd name="T0" fmla="*/ 97 w 118"/>
                <a:gd name="T1" fmla="*/ 196 h 196"/>
                <a:gd name="T2" fmla="*/ 48 w 118"/>
                <a:gd name="T3" fmla="*/ 124 h 196"/>
                <a:gd name="T4" fmla="*/ 17 w 118"/>
                <a:gd name="T5" fmla="*/ 157 h 196"/>
                <a:gd name="T6" fmla="*/ 17 w 118"/>
                <a:gd name="T7" fmla="*/ 196 h 196"/>
                <a:gd name="T8" fmla="*/ 0 w 118"/>
                <a:gd name="T9" fmla="*/ 196 h 196"/>
                <a:gd name="T10" fmla="*/ 0 w 118"/>
                <a:gd name="T11" fmla="*/ 0 h 196"/>
                <a:gd name="T12" fmla="*/ 17 w 118"/>
                <a:gd name="T13" fmla="*/ 0 h 196"/>
                <a:gd name="T14" fmla="*/ 17 w 118"/>
                <a:gd name="T15" fmla="*/ 133 h 196"/>
                <a:gd name="T16" fmla="*/ 91 w 118"/>
                <a:gd name="T17" fmla="*/ 58 h 196"/>
                <a:gd name="T18" fmla="*/ 111 w 118"/>
                <a:gd name="T19" fmla="*/ 58 h 196"/>
                <a:gd name="T20" fmla="*/ 60 w 118"/>
                <a:gd name="T21" fmla="*/ 112 h 196"/>
                <a:gd name="T22" fmla="*/ 118 w 118"/>
                <a:gd name="T23" fmla="*/ 196 h 196"/>
                <a:gd name="T24" fmla="*/ 97 w 118"/>
                <a:gd name="T2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96">
                  <a:moveTo>
                    <a:pt x="97" y="196"/>
                  </a:moveTo>
                  <a:lnTo>
                    <a:pt x="48" y="124"/>
                  </a:lnTo>
                  <a:lnTo>
                    <a:pt x="17" y="157"/>
                  </a:lnTo>
                  <a:lnTo>
                    <a:pt x="17" y="196"/>
                  </a:lnTo>
                  <a:lnTo>
                    <a:pt x="0" y="19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33"/>
                  </a:lnTo>
                  <a:lnTo>
                    <a:pt x="91" y="58"/>
                  </a:lnTo>
                  <a:lnTo>
                    <a:pt x="111" y="58"/>
                  </a:lnTo>
                  <a:lnTo>
                    <a:pt x="60" y="112"/>
                  </a:lnTo>
                  <a:lnTo>
                    <a:pt x="118" y="196"/>
                  </a:lnTo>
                  <a:lnTo>
                    <a:pt x="97" y="196"/>
                  </a:ln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3F23959-61AC-4301-A1F3-94DC76486F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80" y="3213"/>
              <a:ext cx="116" cy="141"/>
            </a:xfrm>
            <a:custGeom>
              <a:avLst/>
              <a:gdLst>
                <a:gd name="T0" fmla="*/ 80 w 94"/>
                <a:gd name="T1" fmla="*/ 112 h 113"/>
                <a:gd name="T2" fmla="*/ 79 w 94"/>
                <a:gd name="T3" fmla="*/ 93 h 113"/>
                <a:gd name="T4" fmla="*/ 62 w 94"/>
                <a:gd name="T5" fmla="*/ 108 h 113"/>
                <a:gd name="T6" fmla="*/ 38 w 94"/>
                <a:gd name="T7" fmla="*/ 113 h 113"/>
                <a:gd name="T8" fmla="*/ 18 w 94"/>
                <a:gd name="T9" fmla="*/ 108 h 113"/>
                <a:gd name="T10" fmla="*/ 4 w 94"/>
                <a:gd name="T11" fmla="*/ 96 h 113"/>
                <a:gd name="T12" fmla="*/ 0 w 94"/>
                <a:gd name="T13" fmla="*/ 79 h 113"/>
                <a:gd name="T14" fmla="*/ 11 w 94"/>
                <a:gd name="T15" fmla="*/ 56 h 113"/>
                <a:gd name="T16" fmla="*/ 42 w 94"/>
                <a:gd name="T17" fmla="*/ 48 h 113"/>
                <a:gd name="T18" fmla="*/ 79 w 94"/>
                <a:gd name="T19" fmla="*/ 48 h 113"/>
                <a:gd name="T20" fmla="*/ 79 w 94"/>
                <a:gd name="T21" fmla="*/ 40 h 113"/>
                <a:gd name="T22" fmla="*/ 71 w 94"/>
                <a:gd name="T23" fmla="*/ 19 h 113"/>
                <a:gd name="T24" fmla="*/ 48 w 94"/>
                <a:gd name="T25" fmla="*/ 12 h 113"/>
                <a:gd name="T26" fmla="*/ 12 w 94"/>
                <a:gd name="T27" fmla="*/ 25 h 113"/>
                <a:gd name="T28" fmla="*/ 6 w 94"/>
                <a:gd name="T29" fmla="*/ 15 h 113"/>
                <a:gd name="T30" fmla="*/ 27 w 94"/>
                <a:gd name="T31" fmla="*/ 4 h 113"/>
                <a:gd name="T32" fmla="*/ 51 w 94"/>
                <a:gd name="T33" fmla="*/ 0 h 113"/>
                <a:gd name="T34" fmla="*/ 82 w 94"/>
                <a:gd name="T35" fmla="*/ 10 h 113"/>
                <a:gd name="T36" fmla="*/ 93 w 94"/>
                <a:gd name="T37" fmla="*/ 38 h 113"/>
                <a:gd name="T38" fmla="*/ 94 w 94"/>
                <a:gd name="T39" fmla="*/ 112 h 113"/>
                <a:gd name="T40" fmla="*/ 80 w 94"/>
                <a:gd name="T41" fmla="*/ 112 h 113"/>
                <a:gd name="T42" fmla="*/ 65 w 94"/>
                <a:gd name="T43" fmla="*/ 94 h 113"/>
                <a:gd name="T44" fmla="*/ 79 w 94"/>
                <a:gd name="T45" fmla="*/ 74 h 113"/>
                <a:gd name="T46" fmla="*/ 79 w 94"/>
                <a:gd name="T47" fmla="*/ 59 h 113"/>
                <a:gd name="T48" fmla="*/ 43 w 94"/>
                <a:gd name="T49" fmla="*/ 59 h 113"/>
                <a:gd name="T50" fmla="*/ 21 w 94"/>
                <a:gd name="T51" fmla="*/ 64 h 113"/>
                <a:gd name="T52" fmla="*/ 13 w 94"/>
                <a:gd name="T53" fmla="*/ 79 h 113"/>
                <a:gd name="T54" fmla="*/ 21 w 94"/>
                <a:gd name="T55" fmla="*/ 95 h 113"/>
                <a:gd name="T56" fmla="*/ 40 w 94"/>
                <a:gd name="T57" fmla="*/ 101 h 113"/>
                <a:gd name="T58" fmla="*/ 65 w 94"/>
                <a:gd name="T59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13">
                  <a:moveTo>
                    <a:pt x="80" y="112"/>
                  </a:moveTo>
                  <a:cubicBezTo>
                    <a:pt x="79" y="93"/>
                    <a:pt x="79" y="93"/>
                    <a:pt x="79" y="93"/>
                  </a:cubicBezTo>
                  <a:cubicBezTo>
                    <a:pt x="75" y="100"/>
                    <a:pt x="69" y="105"/>
                    <a:pt x="62" y="108"/>
                  </a:cubicBezTo>
                  <a:cubicBezTo>
                    <a:pt x="55" y="111"/>
                    <a:pt x="47" y="113"/>
                    <a:pt x="38" y="113"/>
                  </a:cubicBezTo>
                  <a:cubicBezTo>
                    <a:pt x="30" y="113"/>
                    <a:pt x="23" y="111"/>
                    <a:pt x="18" y="108"/>
                  </a:cubicBezTo>
                  <a:cubicBezTo>
                    <a:pt x="12" y="106"/>
                    <a:pt x="7" y="102"/>
                    <a:pt x="4" y="96"/>
                  </a:cubicBezTo>
                  <a:cubicBezTo>
                    <a:pt x="1" y="91"/>
                    <a:pt x="0" y="86"/>
                    <a:pt x="0" y="79"/>
                  </a:cubicBezTo>
                  <a:cubicBezTo>
                    <a:pt x="0" y="70"/>
                    <a:pt x="3" y="62"/>
                    <a:pt x="11" y="56"/>
                  </a:cubicBezTo>
                  <a:cubicBezTo>
                    <a:pt x="18" y="51"/>
                    <a:pt x="29" y="48"/>
                    <a:pt x="42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31"/>
                    <a:pt x="76" y="24"/>
                    <a:pt x="71" y="19"/>
                  </a:cubicBezTo>
                  <a:cubicBezTo>
                    <a:pt x="66" y="14"/>
                    <a:pt x="58" y="12"/>
                    <a:pt x="48" y="12"/>
                  </a:cubicBezTo>
                  <a:cubicBezTo>
                    <a:pt x="36" y="12"/>
                    <a:pt x="24" y="16"/>
                    <a:pt x="12" y="2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3" y="10"/>
                    <a:pt x="21" y="6"/>
                    <a:pt x="27" y="4"/>
                  </a:cubicBezTo>
                  <a:cubicBezTo>
                    <a:pt x="34" y="1"/>
                    <a:pt x="42" y="0"/>
                    <a:pt x="51" y="0"/>
                  </a:cubicBezTo>
                  <a:cubicBezTo>
                    <a:pt x="64" y="0"/>
                    <a:pt x="75" y="4"/>
                    <a:pt x="82" y="10"/>
                  </a:cubicBezTo>
                  <a:cubicBezTo>
                    <a:pt x="89" y="17"/>
                    <a:pt x="93" y="26"/>
                    <a:pt x="93" y="38"/>
                  </a:cubicBezTo>
                  <a:cubicBezTo>
                    <a:pt x="94" y="112"/>
                    <a:pt x="94" y="112"/>
                    <a:pt x="94" y="112"/>
                  </a:cubicBezTo>
                  <a:lnTo>
                    <a:pt x="80" y="112"/>
                  </a:lnTo>
                  <a:close/>
                  <a:moveTo>
                    <a:pt x="65" y="94"/>
                  </a:moveTo>
                  <a:cubicBezTo>
                    <a:pt x="72" y="89"/>
                    <a:pt x="77" y="83"/>
                    <a:pt x="79" y="74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33" y="59"/>
                    <a:pt x="26" y="61"/>
                    <a:pt x="21" y="64"/>
                  </a:cubicBezTo>
                  <a:cubicBezTo>
                    <a:pt x="16" y="67"/>
                    <a:pt x="13" y="72"/>
                    <a:pt x="13" y="79"/>
                  </a:cubicBezTo>
                  <a:cubicBezTo>
                    <a:pt x="13" y="85"/>
                    <a:pt x="16" y="91"/>
                    <a:pt x="21" y="95"/>
                  </a:cubicBezTo>
                  <a:cubicBezTo>
                    <a:pt x="26" y="99"/>
                    <a:pt x="32" y="101"/>
                    <a:pt x="40" y="101"/>
                  </a:cubicBezTo>
                  <a:cubicBezTo>
                    <a:pt x="50" y="101"/>
                    <a:pt x="58" y="99"/>
                    <a:pt x="65" y="94"/>
                  </a:cubicBez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97D9A-1E4F-4502-925B-43FDF87BD7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30" y="3213"/>
              <a:ext cx="116" cy="141"/>
            </a:xfrm>
            <a:custGeom>
              <a:avLst/>
              <a:gdLst>
                <a:gd name="T0" fmla="*/ 80 w 94"/>
                <a:gd name="T1" fmla="*/ 112 h 113"/>
                <a:gd name="T2" fmla="*/ 80 w 94"/>
                <a:gd name="T3" fmla="*/ 93 h 113"/>
                <a:gd name="T4" fmla="*/ 62 w 94"/>
                <a:gd name="T5" fmla="*/ 108 h 113"/>
                <a:gd name="T6" fmla="*/ 38 w 94"/>
                <a:gd name="T7" fmla="*/ 113 h 113"/>
                <a:gd name="T8" fmla="*/ 18 w 94"/>
                <a:gd name="T9" fmla="*/ 108 h 113"/>
                <a:gd name="T10" fmla="*/ 5 w 94"/>
                <a:gd name="T11" fmla="*/ 96 h 113"/>
                <a:gd name="T12" fmla="*/ 0 w 94"/>
                <a:gd name="T13" fmla="*/ 79 h 113"/>
                <a:gd name="T14" fmla="*/ 11 w 94"/>
                <a:gd name="T15" fmla="*/ 56 h 113"/>
                <a:gd name="T16" fmla="*/ 42 w 94"/>
                <a:gd name="T17" fmla="*/ 48 h 113"/>
                <a:gd name="T18" fmla="*/ 79 w 94"/>
                <a:gd name="T19" fmla="*/ 48 h 113"/>
                <a:gd name="T20" fmla="*/ 79 w 94"/>
                <a:gd name="T21" fmla="*/ 40 h 113"/>
                <a:gd name="T22" fmla="*/ 71 w 94"/>
                <a:gd name="T23" fmla="*/ 19 h 113"/>
                <a:gd name="T24" fmla="*/ 48 w 94"/>
                <a:gd name="T25" fmla="*/ 12 h 113"/>
                <a:gd name="T26" fmla="*/ 12 w 94"/>
                <a:gd name="T27" fmla="*/ 25 h 113"/>
                <a:gd name="T28" fmla="*/ 6 w 94"/>
                <a:gd name="T29" fmla="*/ 15 h 113"/>
                <a:gd name="T30" fmla="*/ 28 w 94"/>
                <a:gd name="T31" fmla="*/ 4 h 113"/>
                <a:gd name="T32" fmla="*/ 51 w 94"/>
                <a:gd name="T33" fmla="*/ 0 h 113"/>
                <a:gd name="T34" fmla="*/ 82 w 94"/>
                <a:gd name="T35" fmla="*/ 10 h 113"/>
                <a:gd name="T36" fmla="*/ 94 w 94"/>
                <a:gd name="T37" fmla="*/ 38 h 113"/>
                <a:gd name="T38" fmla="*/ 94 w 94"/>
                <a:gd name="T39" fmla="*/ 112 h 113"/>
                <a:gd name="T40" fmla="*/ 80 w 94"/>
                <a:gd name="T41" fmla="*/ 112 h 113"/>
                <a:gd name="T42" fmla="*/ 66 w 94"/>
                <a:gd name="T43" fmla="*/ 94 h 113"/>
                <a:gd name="T44" fmla="*/ 80 w 94"/>
                <a:gd name="T45" fmla="*/ 74 h 113"/>
                <a:gd name="T46" fmla="*/ 80 w 94"/>
                <a:gd name="T47" fmla="*/ 59 h 113"/>
                <a:gd name="T48" fmla="*/ 44 w 94"/>
                <a:gd name="T49" fmla="*/ 59 h 113"/>
                <a:gd name="T50" fmla="*/ 21 w 94"/>
                <a:gd name="T51" fmla="*/ 64 h 113"/>
                <a:gd name="T52" fmla="*/ 13 w 94"/>
                <a:gd name="T53" fmla="*/ 79 h 113"/>
                <a:gd name="T54" fmla="*/ 21 w 94"/>
                <a:gd name="T55" fmla="*/ 95 h 113"/>
                <a:gd name="T56" fmla="*/ 40 w 94"/>
                <a:gd name="T57" fmla="*/ 101 h 113"/>
                <a:gd name="T58" fmla="*/ 66 w 94"/>
                <a:gd name="T59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13">
                  <a:moveTo>
                    <a:pt x="80" y="112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75" y="100"/>
                    <a:pt x="69" y="105"/>
                    <a:pt x="62" y="108"/>
                  </a:cubicBezTo>
                  <a:cubicBezTo>
                    <a:pt x="55" y="111"/>
                    <a:pt x="47" y="113"/>
                    <a:pt x="38" y="113"/>
                  </a:cubicBezTo>
                  <a:cubicBezTo>
                    <a:pt x="30" y="113"/>
                    <a:pt x="24" y="111"/>
                    <a:pt x="18" y="108"/>
                  </a:cubicBezTo>
                  <a:cubicBezTo>
                    <a:pt x="12" y="106"/>
                    <a:pt x="8" y="102"/>
                    <a:pt x="5" y="96"/>
                  </a:cubicBezTo>
                  <a:cubicBezTo>
                    <a:pt x="1" y="91"/>
                    <a:pt x="0" y="86"/>
                    <a:pt x="0" y="79"/>
                  </a:cubicBezTo>
                  <a:cubicBezTo>
                    <a:pt x="0" y="70"/>
                    <a:pt x="4" y="62"/>
                    <a:pt x="11" y="56"/>
                  </a:cubicBezTo>
                  <a:cubicBezTo>
                    <a:pt x="18" y="51"/>
                    <a:pt x="29" y="48"/>
                    <a:pt x="42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31"/>
                    <a:pt x="77" y="24"/>
                    <a:pt x="71" y="19"/>
                  </a:cubicBezTo>
                  <a:cubicBezTo>
                    <a:pt x="66" y="14"/>
                    <a:pt x="59" y="12"/>
                    <a:pt x="48" y="12"/>
                  </a:cubicBezTo>
                  <a:cubicBezTo>
                    <a:pt x="37" y="12"/>
                    <a:pt x="25" y="16"/>
                    <a:pt x="12" y="2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0"/>
                    <a:pt x="21" y="6"/>
                    <a:pt x="28" y="4"/>
                  </a:cubicBezTo>
                  <a:cubicBezTo>
                    <a:pt x="34" y="1"/>
                    <a:pt x="42" y="0"/>
                    <a:pt x="51" y="0"/>
                  </a:cubicBezTo>
                  <a:cubicBezTo>
                    <a:pt x="64" y="0"/>
                    <a:pt x="75" y="4"/>
                    <a:pt x="82" y="10"/>
                  </a:cubicBezTo>
                  <a:cubicBezTo>
                    <a:pt x="90" y="17"/>
                    <a:pt x="93" y="26"/>
                    <a:pt x="94" y="38"/>
                  </a:cubicBezTo>
                  <a:cubicBezTo>
                    <a:pt x="94" y="112"/>
                    <a:pt x="94" y="112"/>
                    <a:pt x="94" y="112"/>
                  </a:cubicBezTo>
                  <a:lnTo>
                    <a:pt x="80" y="112"/>
                  </a:lnTo>
                  <a:close/>
                  <a:moveTo>
                    <a:pt x="66" y="94"/>
                  </a:moveTo>
                  <a:cubicBezTo>
                    <a:pt x="72" y="89"/>
                    <a:pt x="77" y="83"/>
                    <a:pt x="80" y="74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4" y="59"/>
                    <a:pt x="26" y="61"/>
                    <a:pt x="21" y="64"/>
                  </a:cubicBezTo>
                  <a:cubicBezTo>
                    <a:pt x="16" y="67"/>
                    <a:pt x="13" y="72"/>
                    <a:pt x="13" y="79"/>
                  </a:cubicBezTo>
                  <a:cubicBezTo>
                    <a:pt x="13" y="85"/>
                    <a:pt x="16" y="91"/>
                    <a:pt x="21" y="95"/>
                  </a:cubicBezTo>
                  <a:cubicBezTo>
                    <a:pt x="26" y="99"/>
                    <a:pt x="32" y="101"/>
                    <a:pt x="40" y="101"/>
                  </a:cubicBezTo>
                  <a:cubicBezTo>
                    <a:pt x="50" y="101"/>
                    <a:pt x="59" y="99"/>
                    <a:pt x="66" y="94"/>
                  </a:cubicBez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3C474E4-D037-4711-9C07-871DBC04A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2" y="3213"/>
              <a:ext cx="68" cy="139"/>
            </a:xfrm>
            <a:custGeom>
              <a:avLst/>
              <a:gdLst>
                <a:gd name="T0" fmla="*/ 30 w 55"/>
                <a:gd name="T1" fmla="*/ 7 h 112"/>
                <a:gd name="T2" fmla="*/ 55 w 55"/>
                <a:gd name="T3" fmla="*/ 0 h 112"/>
                <a:gd name="T4" fmla="*/ 55 w 55"/>
                <a:gd name="T5" fmla="*/ 14 h 112"/>
                <a:gd name="T6" fmla="*/ 26 w 55"/>
                <a:gd name="T7" fmla="*/ 24 h 112"/>
                <a:gd name="T8" fmla="*/ 14 w 55"/>
                <a:gd name="T9" fmla="*/ 53 h 112"/>
                <a:gd name="T10" fmla="*/ 14 w 55"/>
                <a:gd name="T11" fmla="*/ 112 h 112"/>
                <a:gd name="T12" fmla="*/ 0 w 55"/>
                <a:gd name="T13" fmla="*/ 112 h 112"/>
                <a:gd name="T14" fmla="*/ 0 w 55"/>
                <a:gd name="T15" fmla="*/ 1 h 112"/>
                <a:gd name="T16" fmla="*/ 14 w 55"/>
                <a:gd name="T17" fmla="*/ 1 h 112"/>
                <a:gd name="T18" fmla="*/ 14 w 55"/>
                <a:gd name="T19" fmla="*/ 27 h 112"/>
                <a:gd name="T20" fmla="*/ 30 w 55"/>
                <a:gd name="T21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12">
                  <a:moveTo>
                    <a:pt x="30" y="7"/>
                  </a:moveTo>
                  <a:cubicBezTo>
                    <a:pt x="37" y="3"/>
                    <a:pt x="45" y="0"/>
                    <a:pt x="55" y="0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3" y="13"/>
                    <a:pt x="34" y="17"/>
                    <a:pt x="26" y="24"/>
                  </a:cubicBezTo>
                  <a:cubicBezTo>
                    <a:pt x="19" y="31"/>
                    <a:pt x="15" y="40"/>
                    <a:pt x="14" y="53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18"/>
                    <a:pt x="23" y="11"/>
                    <a:pt x="30" y="7"/>
                  </a:cubicBez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D62D54-2FDD-49BB-9321-C70315CF5D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84" y="3161"/>
              <a:ext cx="25" cy="191"/>
            </a:xfrm>
            <a:custGeom>
              <a:avLst/>
              <a:gdLst>
                <a:gd name="T0" fmla="*/ 17 w 20"/>
                <a:gd name="T1" fmla="*/ 3 h 154"/>
                <a:gd name="T2" fmla="*/ 20 w 20"/>
                <a:gd name="T3" fmla="*/ 10 h 154"/>
                <a:gd name="T4" fmla="*/ 17 w 20"/>
                <a:gd name="T5" fmla="*/ 18 h 154"/>
                <a:gd name="T6" fmla="*/ 10 w 20"/>
                <a:gd name="T7" fmla="*/ 21 h 154"/>
                <a:gd name="T8" fmla="*/ 3 w 20"/>
                <a:gd name="T9" fmla="*/ 18 h 154"/>
                <a:gd name="T10" fmla="*/ 0 w 20"/>
                <a:gd name="T11" fmla="*/ 10 h 154"/>
                <a:gd name="T12" fmla="*/ 3 w 20"/>
                <a:gd name="T13" fmla="*/ 3 h 154"/>
                <a:gd name="T14" fmla="*/ 10 w 20"/>
                <a:gd name="T15" fmla="*/ 0 h 154"/>
                <a:gd name="T16" fmla="*/ 17 w 20"/>
                <a:gd name="T17" fmla="*/ 3 h 154"/>
                <a:gd name="T18" fmla="*/ 3 w 20"/>
                <a:gd name="T19" fmla="*/ 43 h 154"/>
                <a:gd name="T20" fmla="*/ 17 w 20"/>
                <a:gd name="T21" fmla="*/ 43 h 154"/>
                <a:gd name="T22" fmla="*/ 17 w 20"/>
                <a:gd name="T23" fmla="*/ 154 h 154"/>
                <a:gd name="T24" fmla="*/ 3 w 20"/>
                <a:gd name="T25" fmla="*/ 154 h 154"/>
                <a:gd name="T26" fmla="*/ 3 w 20"/>
                <a:gd name="T27" fmla="*/ 4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54">
                  <a:moveTo>
                    <a:pt x="17" y="3"/>
                  </a:moveTo>
                  <a:cubicBezTo>
                    <a:pt x="19" y="5"/>
                    <a:pt x="20" y="8"/>
                    <a:pt x="20" y="10"/>
                  </a:cubicBezTo>
                  <a:cubicBezTo>
                    <a:pt x="20" y="13"/>
                    <a:pt x="19" y="16"/>
                    <a:pt x="17" y="18"/>
                  </a:cubicBezTo>
                  <a:cubicBezTo>
                    <a:pt x="15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7" y="3"/>
                  </a:cubicBezTo>
                  <a:close/>
                  <a:moveTo>
                    <a:pt x="3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" y="154"/>
                    <a:pt x="3" y="154"/>
                    <a:pt x="3" y="154"/>
                  </a:cubicBezTo>
                  <a:lnTo>
                    <a:pt x="3" y="43"/>
                  </a:ln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414E2F7-7E14-4441-BCAC-8611F4DEB7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3213"/>
              <a:ext cx="124" cy="139"/>
            </a:xfrm>
            <a:custGeom>
              <a:avLst/>
              <a:gdLst>
                <a:gd name="T0" fmla="*/ 89 w 101"/>
                <a:gd name="T1" fmla="*/ 12 h 112"/>
                <a:gd name="T2" fmla="*/ 101 w 101"/>
                <a:gd name="T3" fmla="*/ 44 h 112"/>
                <a:gd name="T4" fmla="*/ 101 w 101"/>
                <a:gd name="T5" fmla="*/ 112 h 112"/>
                <a:gd name="T6" fmla="*/ 86 w 101"/>
                <a:gd name="T7" fmla="*/ 112 h 112"/>
                <a:gd name="T8" fmla="*/ 86 w 101"/>
                <a:gd name="T9" fmla="*/ 47 h 112"/>
                <a:gd name="T10" fmla="*/ 78 w 101"/>
                <a:gd name="T11" fmla="*/ 22 h 112"/>
                <a:gd name="T12" fmla="*/ 53 w 101"/>
                <a:gd name="T13" fmla="*/ 13 h 112"/>
                <a:gd name="T14" fmla="*/ 26 w 101"/>
                <a:gd name="T15" fmla="*/ 24 h 112"/>
                <a:gd name="T16" fmla="*/ 14 w 101"/>
                <a:gd name="T17" fmla="*/ 52 h 112"/>
                <a:gd name="T18" fmla="*/ 14 w 101"/>
                <a:gd name="T19" fmla="*/ 112 h 112"/>
                <a:gd name="T20" fmla="*/ 0 w 101"/>
                <a:gd name="T21" fmla="*/ 112 h 112"/>
                <a:gd name="T22" fmla="*/ 0 w 101"/>
                <a:gd name="T23" fmla="*/ 1 h 112"/>
                <a:gd name="T24" fmla="*/ 14 w 101"/>
                <a:gd name="T25" fmla="*/ 1 h 112"/>
                <a:gd name="T26" fmla="*/ 14 w 101"/>
                <a:gd name="T27" fmla="*/ 27 h 112"/>
                <a:gd name="T28" fmla="*/ 31 w 101"/>
                <a:gd name="T29" fmla="*/ 7 h 112"/>
                <a:gd name="T30" fmla="*/ 58 w 101"/>
                <a:gd name="T31" fmla="*/ 0 h 112"/>
                <a:gd name="T32" fmla="*/ 89 w 101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2">
                  <a:moveTo>
                    <a:pt x="89" y="12"/>
                  </a:moveTo>
                  <a:cubicBezTo>
                    <a:pt x="97" y="19"/>
                    <a:pt x="101" y="30"/>
                    <a:pt x="101" y="4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36"/>
                    <a:pt x="83" y="28"/>
                    <a:pt x="78" y="22"/>
                  </a:cubicBezTo>
                  <a:cubicBezTo>
                    <a:pt x="72" y="16"/>
                    <a:pt x="64" y="13"/>
                    <a:pt x="53" y="13"/>
                  </a:cubicBezTo>
                  <a:cubicBezTo>
                    <a:pt x="42" y="13"/>
                    <a:pt x="33" y="17"/>
                    <a:pt x="26" y="24"/>
                  </a:cubicBezTo>
                  <a:cubicBezTo>
                    <a:pt x="19" y="31"/>
                    <a:pt x="15" y="40"/>
                    <a:pt x="14" y="5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18"/>
                    <a:pt x="23" y="11"/>
                    <a:pt x="31" y="7"/>
                  </a:cubicBezTo>
                  <a:cubicBezTo>
                    <a:pt x="38" y="3"/>
                    <a:pt x="47" y="0"/>
                    <a:pt x="58" y="0"/>
                  </a:cubicBezTo>
                  <a:cubicBezTo>
                    <a:pt x="71" y="0"/>
                    <a:pt x="82" y="4"/>
                    <a:pt x="89" y="12"/>
                  </a:cubicBez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4C44E26-5EFC-40F0-9E60-9A7B3DDED2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3213"/>
              <a:ext cx="115" cy="141"/>
            </a:xfrm>
            <a:custGeom>
              <a:avLst/>
              <a:gdLst>
                <a:gd name="T0" fmla="*/ 80 w 94"/>
                <a:gd name="T1" fmla="*/ 112 h 113"/>
                <a:gd name="T2" fmla="*/ 80 w 94"/>
                <a:gd name="T3" fmla="*/ 93 h 113"/>
                <a:gd name="T4" fmla="*/ 63 w 94"/>
                <a:gd name="T5" fmla="*/ 108 h 113"/>
                <a:gd name="T6" fmla="*/ 38 w 94"/>
                <a:gd name="T7" fmla="*/ 113 h 113"/>
                <a:gd name="T8" fmla="*/ 18 w 94"/>
                <a:gd name="T9" fmla="*/ 108 h 113"/>
                <a:gd name="T10" fmla="*/ 5 w 94"/>
                <a:gd name="T11" fmla="*/ 96 h 113"/>
                <a:gd name="T12" fmla="*/ 0 w 94"/>
                <a:gd name="T13" fmla="*/ 79 h 113"/>
                <a:gd name="T14" fmla="*/ 11 w 94"/>
                <a:gd name="T15" fmla="*/ 56 h 113"/>
                <a:gd name="T16" fmla="*/ 42 w 94"/>
                <a:gd name="T17" fmla="*/ 48 h 113"/>
                <a:gd name="T18" fmla="*/ 80 w 94"/>
                <a:gd name="T19" fmla="*/ 48 h 113"/>
                <a:gd name="T20" fmla="*/ 80 w 94"/>
                <a:gd name="T21" fmla="*/ 40 h 113"/>
                <a:gd name="T22" fmla="*/ 72 w 94"/>
                <a:gd name="T23" fmla="*/ 19 h 113"/>
                <a:gd name="T24" fmla="*/ 49 w 94"/>
                <a:gd name="T25" fmla="*/ 12 h 113"/>
                <a:gd name="T26" fmla="*/ 13 w 94"/>
                <a:gd name="T27" fmla="*/ 25 h 113"/>
                <a:gd name="T28" fmla="*/ 6 w 94"/>
                <a:gd name="T29" fmla="*/ 15 h 113"/>
                <a:gd name="T30" fmla="*/ 28 w 94"/>
                <a:gd name="T31" fmla="*/ 4 h 113"/>
                <a:gd name="T32" fmla="*/ 51 w 94"/>
                <a:gd name="T33" fmla="*/ 0 h 113"/>
                <a:gd name="T34" fmla="*/ 83 w 94"/>
                <a:gd name="T35" fmla="*/ 10 h 113"/>
                <a:gd name="T36" fmla="*/ 94 w 94"/>
                <a:gd name="T37" fmla="*/ 38 h 113"/>
                <a:gd name="T38" fmla="*/ 94 w 94"/>
                <a:gd name="T39" fmla="*/ 112 h 113"/>
                <a:gd name="T40" fmla="*/ 80 w 94"/>
                <a:gd name="T41" fmla="*/ 112 h 113"/>
                <a:gd name="T42" fmla="*/ 66 w 94"/>
                <a:gd name="T43" fmla="*/ 94 h 113"/>
                <a:gd name="T44" fmla="*/ 80 w 94"/>
                <a:gd name="T45" fmla="*/ 74 h 113"/>
                <a:gd name="T46" fmla="*/ 80 w 94"/>
                <a:gd name="T47" fmla="*/ 59 h 113"/>
                <a:gd name="T48" fmla="*/ 44 w 94"/>
                <a:gd name="T49" fmla="*/ 59 h 113"/>
                <a:gd name="T50" fmla="*/ 21 w 94"/>
                <a:gd name="T51" fmla="*/ 64 h 113"/>
                <a:gd name="T52" fmla="*/ 14 w 94"/>
                <a:gd name="T53" fmla="*/ 79 h 113"/>
                <a:gd name="T54" fmla="*/ 21 w 94"/>
                <a:gd name="T55" fmla="*/ 95 h 113"/>
                <a:gd name="T56" fmla="*/ 41 w 94"/>
                <a:gd name="T57" fmla="*/ 101 h 113"/>
                <a:gd name="T58" fmla="*/ 66 w 94"/>
                <a:gd name="T59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13">
                  <a:moveTo>
                    <a:pt x="80" y="112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75" y="100"/>
                    <a:pt x="70" y="105"/>
                    <a:pt x="63" y="108"/>
                  </a:cubicBezTo>
                  <a:cubicBezTo>
                    <a:pt x="56" y="111"/>
                    <a:pt x="47" y="113"/>
                    <a:pt x="38" y="113"/>
                  </a:cubicBezTo>
                  <a:cubicBezTo>
                    <a:pt x="31" y="113"/>
                    <a:pt x="24" y="111"/>
                    <a:pt x="18" y="108"/>
                  </a:cubicBezTo>
                  <a:cubicBezTo>
                    <a:pt x="12" y="106"/>
                    <a:pt x="8" y="102"/>
                    <a:pt x="5" y="96"/>
                  </a:cubicBezTo>
                  <a:cubicBezTo>
                    <a:pt x="2" y="91"/>
                    <a:pt x="0" y="86"/>
                    <a:pt x="0" y="79"/>
                  </a:cubicBezTo>
                  <a:cubicBezTo>
                    <a:pt x="0" y="70"/>
                    <a:pt x="4" y="62"/>
                    <a:pt x="11" y="56"/>
                  </a:cubicBezTo>
                  <a:cubicBezTo>
                    <a:pt x="19" y="51"/>
                    <a:pt x="29" y="48"/>
                    <a:pt x="4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1"/>
                    <a:pt x="77" y="24"/>
                    <a:pt x="72" y="19"/>
                  </a:cubicBezTo>
                  <a:cubicBezTo>
                    <a:pt x="67" y="14"/>
                    <a:pt x="59" y="12"/>
                    <a:pt x="49" y="12"/>
                  </a:cubicBezTo>
                  <a:cubicBezTo>
                    <a:pt x="37" y="12"/>
                    <a:pt x="25" y="16"/>
                    <a:pt x="13" y="2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0"/>
                    <a:pt x="21" y="6"/>
                    <a:pt x="28" y="4"/>
                  </a:cubicBezTo>
                  <a:cubicBezTo>
                    <a:pt x="35" y="1"/>
                    <a:pt x="43" y="0"/>
                    <a:pt x="51" y="0"/>
                  </a:cubicBezTo>
                  <a:cubicBezTo>
                    <a:pt x="65" y="0"/>
                    <a:pt x="75" y="4"/>
                    <a:pt x="83" y="10"/>
                  </a:cubicBezTo>
                  <a:cubicBezTo>
                    <a:pt x="90" y="17"/>
                    <a:pt x="94" y="26"/>
                    <a:pt x="94" y="38"/>
                  </a:cubicBezTo>
                  <a:cubicBezTo>
                    <a:pt x="94" y="112"/>
                    <a:pt x="94" y="112"/>
                    <a:pt x="94" y="112"/>
                  </a:cubicBezTo>
                  <a:lnTo>
                    <a:pt x="80" y="112"/>
                  </a:lnTo>
                  <a:close/>
                  <a:moveTo>
                    <a:pt x="66" y="94"/>
                  </a:moveTo>
                  <a:cubicBezTo>
                    <a:pt x="73" y="89"/>
                    <a:pt x="77" y="83"/>
                    <a:pt x="80" y="74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4" y="59"/>
                    <a:pt x="27" y="61"/>
                    <a:pt x="21" y="64"/>
                  </a:cubicBezTo>
                  <a:cubicBezTo>
                    <a:pt x="16" y="67"/>
                    <a:pt x="14" y="72"/>
                    <a:pt x="14" y="79"/>
                  </a:cubicBezTo>
                  <a:cubicBezTo>
                    <a:pt x="14" y="85"/>
                    <a:pt x="16" y="91"/>
                    <a:pt x="21" y="95"/>
                  </a:cubicBezTo>
                  <a:cubicBezTo>
                    <a:pt x="26" y="99"/>
                    <a:pt x="33" y="101"/>
                    <a:pt x="41" y="101"/>
                  </a:cubicBezTo>
                  <a:cubicBezTo>
                    <a:pt x="51" y="101"/>
                    <a:pt x="59" y="99"/>
                    <a:pt x="66" y="94"/>
                  </a:cubicBez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F3B089-316B-4E06-A2AC-5CDFF3C1CA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6" y="3331"/>
              <a:ext cx="23" cy="24"/>
            </a:xfrm>
            <a:custGeom>
              <a:avLst/>
              <a:gdLst>
                <a:gd name="T0" fmla="*/ 16 w 19"/>
                <a:gd name="T1" fmla="*/ 2 h 19"/>
                <a:gd name="T2" fmla="*/ 19 w 19"/>
                <a:gd name="T3" fmla="*/ 9 h 19"/>
                <a:gd name="T4" fmla="*/ 16 w 19"/>
                <a:gd name="T5" fmla="*/ 16 h 19"/>
                <a:gd name="T6" fmla="*/ 9 w 19"/>
                <a:gd name="T7" fmla="*/ 19 h 19"/>
                <a:gd name="T8" fmla="*/ 2 w 19"/>
                <a:gd name="T9" fmla="*/ 16 h 19"/>
                <a:gd name="T10" fmla="*/ 0 w 19"/>
                <a:gd name="T11" fmla="*/ 9 h 19"/>
                <a:gd name="T12" fmla="*/ 2 w 19"/>
                <a:gd name="T13" fmla="*/ 2 h 19"/>
                <a:gd name="T14" fmla="*/ 9 w 19"/>
                <a:gd name="T15" fmla="*/ 0 h 19"/>
                <a:gd name="T16" fmla="*/ 16 w 19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6" y="2"/>
                  </a:moveTo>
                  <a:cubicBezTo>
                    <a:pt x="18" y="4"/>
                    <a:pt x="19" y="6"/>
                    <a:pt x="19" y="9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4" y="18"/>
                    <a:pt x="12" y="19"/>
                    <a:pt x="9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3546EB6-D58C-4FCA-971F-0B2B7D638F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4" y="3155"/>
              <a:ext cx="120" cy="197"/>
            </a:xfrm>
            <a:custGeom>
              <a:avLst/>
              <a:gdLst>
                <a:gd name="T0" fmla="*/ 35 w 98"/>
                <a:gd name="T1" fmla="*/ 18 h 159"/>
                <a:gd name="T2" fmla="*/ 29 w 98"/>
                <a:gd name="T3" fmla="*/ 35 h 159"/>
                <a:gd name="T4" fmla="*/ 29 w 98"/>
                <a:gd name="T5" fmla="*/ 51 h 159"/>
                <a:gd name="T6" fmla="*/ 62 w 98"/>
                <a:gd name="T7" fmla="*/ 51 h 159"/>
                <a:gd name="T8" fmla="*/ 62 w 98"/>
                <a:gd name="T9" fmla="*/ 62 h 159"/>
                <a:gd name="T10" fmla="*/ 29 w 98"/>
                <a:gd name="T11" fmla="*/ 62 h 159"/>
                <a:gd name="T12" fmla="*/ 29 w 98"/>
                <a:gd name="T13" fmla="*/ 159 h 159"/>
                <a:gd name="T14" fmla="*/ 15 w 98"/>
                <a:gd name="T15" fmla="*/ 159 h 159"/>
                <a:gd name="T16" fmla="*/ 15 w 98"/>
                <a:gd name="T17" fmla="*/ 62 h 159"/>
                <a:gd name="T18" fmla="*/ 0 w 98"/>
                <a:gd name="T19" fmla="*/ 62 h 159"/>
                <a:gd name="T20" fmla="*/ 0 w 98"/>
                <a:gd name="T21" fmla="*/ 51 h 159"/>
                <a:gd name="T22" fmla="*/ 15 w 98"/>
                <a:gd name="T23" fmla="*/ 51 h 159"/>
                <a:gd name="T24" fmla="*/ 15 w 98"/>
                <a:gd name="T25" fmla="*/ 36 h 159"/>
                <a:gd name="T26" fmla="*/ 19 w 98"/>
                <a:gd name="T27" fmla="*/ 17 h 159"/>
                <a:gd name="T28" fmla="*/ 32 w 98"/>
                <a:gd name="T29" fmla="*/ 4 h 159"/>
                <a:gd name="T30" fmla="*/ 49 w 98"/>
                <a:gd name="T31" fmla="*/ 0 h 159"/>
                <a:gd name="T32" fmla="*/ 69 w 98"/>
                <a:gd name="T33" fmla="*/ 5 h 159"/>
                <a:gd name="T34" fmla="*/ 65 w 98"/>
                <a:gd name="T35" fmla="*/ 16 h 159"/>
                <a:gd name="T36" fmla="*/ 50 w 98"/>
                <a:gd name="T37" fmla="*/ 12 h 159"/>
                <a:gd name="T38" fmla="*/ 35 w 98"/>
                <a:gd name="T39" fmla="*/ 18 h 159"/>
                <a:gd name="T40" fmla="*/ 95 w 98"/>
                <a:gd name="T41" fmla="*/ 8 h 159"/>
                <a:gd name="T42" fmla="*/ 98 w 98"/>
                <a:gd name="T43" fmla="*/ 15 h 159"/>
                <a:gd name="T44" fmla="*/ 95 w 98"/>
                <a:gd name="T45" fmla="*/ 23 h 159"/>
                <a:gd name="T46" fmla="*/ 88 w 98"/>
                <a:gd name="T47" fmla="*/ 26 h 159"/>
                <a:gd name="T48" fmla="*/ 81 w 98"/>
                <a:gd name="T49" fmla="*/ 23 h 159"/>
                <a:gd name="T50" fmla="*/ 78 w 98"/>
                <a:gd name="T51" fmla="*/ 15 h 159"/>
                <a:gd name="T52" fmla="*/ 81 w 98"/>
                <a:gd name="T53" fmla="*/ 8 h 159"/>
                <a:gd name="T54" fmla="*/ 88 w 98"/>
                <a:gd name="T55" fmla="*/ 5 h 159"/>
                <a:gd name="T56" fmla="*/ 95 w 98"/>
                <a:gd name="T57" fmla="*/ 8 h 159"/>
                <a:gd name="T58" fmla="*/ 81 w 98"/>
                <a:gd name="T59" fmla="*/ 48 h 159"/>
                <a:gd name="T60" fmla="*/ 95 w 98"/>
                <a:gd name="T61" fmla="*/ 48 h 159"/>
                <a:gd name="T62" fmla="*/ 95 w 98"/>
                <a:gd name="T63" fmla="*/ 159 h 159"/>
                <a:gd name="T64" fmla="*/ 81 w 98"/>
                <a:gd name="T65" fmla="*/ 159 h 159"/>
                <a:gd name="T66" fmla="*/ 81 w 98"/>
                <a:gd name="T67" fmla="*/ 4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59">
                  <a:moveTo>
                    <a:pt x="35" y="18"/>
                  </a:moveTo>
                  <a:cubicBezTo>
                    <a:pt x="31" y="23"/>
                    <a:pt x="29" y="28"/>
                    <a:pt x="29" y="35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29"/>
                    <a:pt x="16" y="23"/>
                    <a:pt x="19" y="17"/>
                  </a:cubicBezTo>
                  <a:cubicBezTo>
                    <a:pt x="22" y="11"/>
                    <a:pt x="27" y="7"/>
                    <a:pt x="32" y="4"/>
                  </a:cubicBezTo>
                  <a:cubicBezTo>
                    <a:pt x="37" y="1"/>
                    <a:pt x="43" y="0"/>
                    <a:pt x="49" y="0"/>
                  </a:cubicBezTo>
                  <a:cubicBezTo>
                    <a:pt x="56" y="0"/>
                    <a:pt x="62" y="1"/>
                    <a:pt x="69" y="5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0" y="14"/>
                    <a:pt x="55" y="12"/>
                    <a:pt x="50" y="12"/>
                  </a:cubicBezTo>
                  <a:cubicBezTo>
                    <a:pt x="44" y="12"/>
                    <a:pt x="39" y="14"/>
                    <a:pt x="35" y="18"/>
                  </a:cubicBezTo>
                  <a:close/>
                  <a:moveTo>
                    <a:pt x="95" y="8"/>
                  </a:moveTo>
                  <a:cubicBezTo>
                    <a:pt x="97" y="10"/>
                    <a:pt x="98" y="13"/>
                    <a:pt x="98" y="15"/>
                  </a:cubicBezTo>
                  <a:cubicBezTo>
                    <a:pt x="98" y="18"/>
                    <a:pt x="97" y="21"/>
                    <a:pt x="95" y="23"/>
                  </a:cubicBezTo>
                  <a:cubicBezTo>
                    <a:pt x="93" y="25"/>
                    <a:pt x="91" y="26"/>
                    <a:pt x="88" y="26"/>
                  </a:cubicBezTo>
                  <a:cubicBezTo>
                    <a:pt x="85" y="26"/>
                    <a:pt x="83" y="25"/>
                    <a:pt x="81" y="23"/>
                  </a:cubicBezTo>
                  <a:cubicBezTo>
                    <a:pt x="79" y="21"/>
                    <a:pt x="78" y="18"/>
                    <a:pt x="78" y="15"/>
                  </a:cubicBezTo>
                  <a:cubicBezTo>
                    <a:pt x="78" y="13"/>
                    <a:pt x="79" y="10"/>
                    <a:pt x="81" y="8"/>
                  </a:cubicBezTo>
                  <a:cubicBezTo>
                    <a:pt x="83" y="6"/>
                    <a:pt x="85" y="5"/>
                    <a:pt x="88" y="5"/>
                  </a:cubicBezTo>
                  <a:cubicBezTo>
                    <a:pt x="91" y="5"/>
                    <a:pt x="93" y="6"/>
                    <a:pt x="95" y="8"/>
                  </a:cubicBezTo>
                  <a:close/>
                  <a:moveTo>
                    <a:pt x="81" y="48"/>
                  </a:moveTo>
                  <a:cubicBezTo>
                    <a:pt x="95" y="48"/>
                    <a:pt x="95" y="48"/>
                    <a:pt x="95" y="48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81" y="159"/>
                    <a:pt x="81" y="159"/>
                    <a:pt x="81" y="159"/>
                  </a:cubicBezTo>
                  <a:lnTo>
                    <a:pt x="81" y="48"/>
                  </a:lnTo>
                  <a:close/>
                </a:path>
              </a:pathLst>
            </a:custGeom>
            <a:solidFill>
              <a:srgbClr val="006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F1B2EDF-4A48-41BE-855B-B335A5E4B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2" y="3132"/>
              <a:ext cx="186" cy="219"/>
            </a:xfrm>
            <a:custGeom>
              <a:avLst/>
              <a:gdLst>
                <a:gd name="T0" fmla="*/ 186 w 186"/>
                <a:gd name="T1" fmla="*/ 219 h 219"/>
                <a:gd name="T2" fmla="*/ 139 w 186"/>
                <a:gd name="T3" fmla="*/ 219 h 219"/>
                <a:gd name="T4" fmla="*/ 37 w 186"/>
                <a:gd name="T5" fmla="*/ 116 h 219"/>
                <a:gd name="T6" fmla="*/ 37 w 186"/>
                <a:gd name="T7" fmla="*/ 219 h 219"/>
                <a:gd name="T8" fmla="*/ 0 w 186"/>
                <a:gd name="T9" fmla="*/ 219 h 219"/>
                <a:gd name="T10" fmla="*/ 0 w 186"/>
                <a:gd name="T11" fmla="*/ 0 h 219"/>
                <a:gd name="T12" fmla="*/ 37 w 186"/>
                <a:gd name="T13" fmla="*/ 0 h 219"/>
                <a:gd name="T14" fmla="*/ 37 w 186"/>
                <a:gd name="T15" fmla="*/ 92 h 219"/>
                <a:gd name="T16" fmla="*/ 130 w 186"/>
                <a:gd name="T17" fmla="*/ 0 h 219"/>
                <a:gd name="T18" fmla="*/ 172 w 186"/>
                <a:gd name="T19" fmla="*/ 0 h 219"/>
                <a:gd name="T20" fmla="*/ 69 w 186"/>
                <a:gd name="T21" fmla="*/ 101 h 219"/>
                <a:gd name="T22" fmla="*/ 186 w 186"/>
                <a:gd name="T2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19">
                  <a:moveTo>
                    <a:pt x="186" y="219"/>
                  </a:moveTo>
                  <a:lnTo>
                    <a:pt x="139" y="219"/>
                  </a:lnTo>
                  <a:lnTo>
                    <a:pt x="37" y="116"/>
                  </a:lnTo>
                  <a:lnTo>
                    <a:pt x="37" y="219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92"/>
                  </a:lnTo>
                  <a:lnTo>
                    <a:pt x="130" y="0"/>
                  </a:lnTo>
                  <a:lnTo>
                    <a:pt x="172" y="0"/>
                  </a:lnTo>
                  <a:lnTo>
                    <a:pt x="69" y="101"/>
                  </a:lnTo>
                  <a:lnTo>
                    <a:pt x="186" y="219"/>
                  </a:lnTo>
                  <a:close/>
                </a:path>
              </a:pathLst>
            </a:custGeom>
            <a:solidFill>
              <a:srgbClr val="00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9BBE201-A41D-4673-B300-D0E2C2C6BF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61" y="3184"/>
              <a:ext cx="137" cy="172"/>
            </a:xfrm>
            <a:custGeom>
              <a:avLst/>
              <a:gdLst>
                <a:gd name="T0" fmla="*/ 47 w 112"/>
                <a:gd name="T1" fmla="*/ 138 h 138"/>
                <a:gd name="T2" fmla="*/ 0 w 112"/>
                <a:gd name="T3" fmla="*/ 97 h 138"/>
                <a:gd name="T4" fmla="*/ 59 w 112"/>
                <a:gd name="T5" fmla="*/ 51 h 138"/>
                <a:gd name="T6" fmla="*/ 84 w 112"/>
                <a:gd name="T7" fmla="*/ 54 h 138"/>
                <a:gd name="T8" fmla="*/ 79 w 112"/>
                <a:gd name="T9" fmla="*/ 33 h 138"/>
                <a:gd name="T10" fmla="*/ 55 w 112"/>
                <a:gd name="T11" fmla="*/ 23 h 138"/>
                <a:gd name="T12" fmla="*/ 18 w 112"/>
                <a:gd name="T13" fmla="*/ 43 h 138"/>
                <a:gd name="T14" fmla="*/ 17 w 112"/>
                <a:gd name="T15" fmla="*/ 45 h 138"/>
                <a:gd name="T16" fmla="*/ 15 w 112"/>
                <a:gd name="T17" fmla="*/ 45 h 138"/>
                <a:gd name="T18" fmla="*/ 9 w 112"/>
                <a:gd name="T19" fmla="*/ 42 h 138"/>
                <a:gd name="T20" fmla="*/ 6 w 112"/>
                <a:gd name="T21" fmla="*/ 41 h 138"/>
                <a:gd name="T22" fmla="*/ 7 w 112"/>
                <a:gd name="T23" fmla="*/ 39 h 138"/>
                <a:gd name="T24" fmla="*/ 61 w 112"/>
                <a:gd name="T25" fmla="*/ 0 h 138"/>
                <a:gd name="T26" fmla="*/ 102 w 112"/>
                <a:gd name="T27" fmla="*/ 17 h 138"/>
                <a:gd name="T28" fmla="*/ 112 w 112"/>
                <a:gd name="T29" fmla="*/ 57 h 138"/>
                <a:gd name="T30" fmla="*/ 112 w 112"/>
                <a:gd name="T31" fmla="*/ 134 h 138"/>
                <a:gd name="T32" fmla="*/ 84 w 112"/>
                <a:gd name="T33" fmla="*/ 134 h 138"/>
                <a:gd name="T34" fmla="*/ 84 w 112"/>
                <a:gd name="T35" fmla="*/ 124 h 138"/>
                <a:gd name="T36" fmla="*/ 47 w 112"/>
                <a:gd name="T37" fmla="*/ 138 h 138"/>
                <a:gd name="T38" fmla="*/ 62 w 112"/>
                <a:gd name="T39" fmla="*/ 71 h 138"/>
                <a:gd name="T40" fmla="*/ 29 w 112"/>
                <a:gd name="T41" fmla="*/ 96 h 138"/>
                <a:gd name="T42" fmla="*/ 55 w 112"/>
                <a:gd name="T43" fmla="*/ 118 h 138"/>
                <a:gd name="T44" fmla="*/ 84 w 112"/>
                <a:gd name="T45" fmla="*/ 105 h 138"/>
                <a:gd name="T46" fmla="*/ 84 w 112"/>
                <a:gd name="T47" fmla="*/ 74 h 138"/>
                <a:gd name="T48" fmla="*/ 62 w 112"/>
                <a:gd name="T49" fmla="*/ 7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38">
                  <a:moveTo>
                    <a:pt x="47" y="138"/>
                  </a:moveTo>
                  <a:cubicBezTo>
                    <a:pt x="15" y="138"/>
                    <a:pt x="0" y="117"/>
                    <a:pt x="0" y="97"/>
                  </a:cubicBezTo>
                  <a:cubicBezTo>
                    <a:pt x="0" y="75"/>
                    <a:pt x="18" y="51"/>
                    <a:pt x="59" y="51"/>
                  </a:cubicBezTo>
                  <a:cubicBezTo>
                    <a:pt x="64" y="51"/>
                    <a:pt x="72" y="52"/>
                    <a:pt x="84" y="54"/>
                  </a:cubicBezTo>
                  <a:cubicBezTo>
                    <a:pt x="84" y="46"/>
                    <a:pt x="84" y="40"/>
                    <a:pt x="79" y="33"/>
                  </a:cubicBezTo>
                  <a:cubicBezTo>
                    <a:pt x="74" y="26"/>
                    <a:pt x="66" y="23"/>
                    <a:pt x="55" y="23"/>
                  </a:cubicBezTo>
                  <a:cubicBezTo>
                    <a:pt x="40" y="23"/>
                    <a:pt x="28" y="29"/>
                    <a:pt x="18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1" y="43"/>
                    <a:pt x="9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4" y="14"/>
                    <a:pt x="33" y="0"/>
                    <a:pt x="61" y="0"/>
                  </a:cubicBezTo>
                  <a:cubicBezTo>
                    <a:pt x="79" y="0"/>
                    <a:pt x="93" y="6"/>
                    <a:pt x="102" y="17"/>
                  </a:cubicBezTo>
                  <a:cubicBezTo>
                    <a:pt x="112" y="30"/>
                    <a:pt x="112" y="43"/>
                    <a:pt x="112" y="57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70" y="138"/>
                    <a:pt x="53" y="138"/>
                    <a:pt x="47" y="138"/>
                  </a:cubicBezTo>
                  <a:close/>
                  <a:moveTo>
                    <a:pt x="62" y="71"/>
                  </a:moveTo>
                  <a:cubicBezTo>
                    <a:pt x="36" y="71"/>
                    <a:pt x="29" y="87"/>
                    <a:pt x="29" y="96"/>
                  </a:cubicBezTo>
                  <a:cubicBezTo>
                    <a:pt x="29" y="110"/>
                    <a:pt x="42" y="118"/>
                    <a:pt x="55" y="118"/>
                  </a:cubicBezTo>
                  <a:cubicBezTo>
                    <a:pt x="62" y="118"/>
                    <a:pt x="73" y="116"/>
                    <a:pt x="84" y="10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0" y="73"/>
                    <a:pt x="71" y="71"/>
                    <a:pt x="62" y="71"/>
                  </a:cubicBezTo>
                  <a:close/>
                </a:path>
              </a:pathLst>
            </a:custGeom>
            <a:solidFill>
              <a:srgbClr val="00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E49EABF-638B-4401-8271-3DA7DC48D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2" y="3187"/>
              <a:ext cx="92" cy="164"/>
            </a:xfrm>
            <a:custGeom>
              <a:avLst/>
              <a:gdLst>
                <a:gd name="T0" fmla="*/ 29 w 75"/>
                <a:gd name="T1" fmla="*/ 132 h 132"/>
                <a:gd name="T2" fmla="*/ 0 w 75"/>
                <a:gd name="T3" fmla="*/ 132 h 132"/>
                <a:gd name="T4" fmla="*/ 0 w 75"/>
                <a:gd name="T5" fmla="*/ 3 h 132"/>
                <a:gd name="T6" fmla="*/ 29 w 75"/>
                <a:gd name="T7" fmla="*/ 3 h 132"/>
                <a:gd name="T8" fmla="*/ 29 w 75"/>
                <a:gd name="T9" fmla="*/ 15 h 132"/>
                <a:gd name="T10" fmla="*/ 59 w 75"/>
                <a:gd name="T11" fmla="*/ 0 h 132"/>
                <a:gd name="T12" fmla="*/ 73 w 75"/>
                <a:gd name="T13" fmla="*/ 3 h 132"/>
                <a:gd name="T14" fmla="*/ 75 w 75"/>
                <a:gd name="T15" fmla="*/ 4 h 132"/>
                <a:gd name="T16" fmla="*/ 75 w 75"/>
                <a:gd name="T17" fmla="*/ 6 h 132"/>
                <a:gd name="T18" fmla="*/ 75 w 75"/>
                <a:gd name="T19" fmla="*/ 30 h 132"/>
                <a:gd name="T20" fmla="*/ 70 w 75"/>
                <a:gd name="T21" fmla="*/ 28 h 132"/>
                <a:gd name="T22" fmla="*/ 53 w 75"/>
                <a:gd name="T23" fmla="*/ 24 h 132"/>
                <a:gd name="T24" fmla="*/ 29 w 75"/>
                <a:gd name="T25" fmla="*/ 36 h 132"/>
                <a:gd name="T26" fmla="*/ 29 w 75"/>
                <a:gd name="T2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3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5" y="8"/>
                    <a:pt x="45" y="0"/>
                    <a:pt x="59" y="0"/>
                  </a:cubicBezTo>
                  <a:cubicBezTo>
                    <a:pt x="66" y="0"/>
                    <a:pt x="69" y="2"/>
                    <a:pt x="73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6" y="26"/>
                    <a:pt x="60" y="24"/>
                    <a:pt x="53" y="24"/>
                  </a:cubicBezTo>
                  <a:cubicBezTo>
                    <a:pt x="44" y="24"/>
                    <a:pt x="36" y="28"/>
                    <a:pt x="29" y="36"/>
                  </a:cubicBezTo>
                  <a:lnTo>
                    <a:pt x="29" y="132"/>
                  </a:lnTo>
                  <a:close/>
                </a:path>
              </a:pathLst>
            </a:custGeom>
            <a:solidFill>
              <a:srgbClr val="00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E912AC0-A739-46C4-B91C-C4DA7FD5A5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00" y="3130"/>
              <a:ext cx="40" cy="221"/>
            </a:xfrm>
            <a:custGeom>
              <a:avLst/>
              <a:gdLst>
                <a:gd name="T0" fmla="*/ 30 w 32"/>
                <a:gd name="T1" fmla="*/ 178 h 178"/>
                <a:gd name="T2" fmla="*/ 1 w 32"/>
                <a:gd name="T3" fmla="*/ 178 h 178"/>
                <a:gd name="T4" fmla="*/ 1 w 32"/>
                <a:gd name="T5" fmla="*/ 49 h 178"/>
                <a:gd name="T6" fmla="*/ 30 w 32"/>
                <a:gd name="T7" fmla="*/ 49 h 178"/>
                <a:gd name="T8" fmla="*/ 30 w 32"/>
                <a:gd name="T9" fmla="*/ 178 h 178"/>
                <a:gd name="T10" fmla="*/ 15 w 32"/>
                <a:gd name="T11" fmla="*/ 32 h 178"/>
                <a:gd name="T12" fmla="*/ 0 w 32"/>
                <a:gd name="T13" fmla="*/ 16 h 178"/>
                <a:gd name="T14" fmla="*/ 16 w 32"/>
                <a:gd name="T15" fmla="*/ 0 h 178"/>
                <a:gd name="T16" fmla="*/ 32 w 32"/>
                <a:gd name="T17" fmla="*/ 16 h 178"/>
                <a:gd name="T18" fmla="*/ 15 w 32"/>
                <a:gd name="T19" fmla="*/ 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78">
                  <a:moveTo>
                    <a:pt x="30" y="178"/>
                  </a:moveTo>
                  <a:cubicBezTo>
                    <a:pt x="1" y="178"/>
                    <a:pt x="1" y="178"/>
                    <a:pt x="1" y="17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178"/>
                  </a:lnTo>
                  <a:close/>
                  <a:moveTo>
                    <a:pt x="15" y="32"/>
                  </a:moveTo>
                  <a:cubicBezTo>
                    <a:pt x="8" y="32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32" y="8"/>
                    <a:pt x="32" y="16"/>
                  </a:cubicBezTo>
                  <a:cubicBezTo>
                    <a:pt x="32" y="28"/>
                    <a:pt x="21" y="32"/>
                    <a:pt x="15" y="32"/>
                  </a:cubicBezTo>
                  <a:close/>
                </a:path>
              </a:pathLst>
            </a:custGeom>
            <a:solidFill>
              <a:srgbClr val="00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B6EE654-3A8E-4E79-BFF1-1E3FDFFE9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" y="3184"/>
              <a:ext cx="137" cy="167"/>
            </a:xfrm>
            <a:custGeom>
              <a:avLst/>
              <a:gdLst>
                <a:gd name="T0" fmla="*/ 112 w 112"/>
                <a:gd name="T1" fmla="*/ 134 h 134"/>
                <a:gd name="T2" fmla="*/ 84 w 112"/>
                <a:gd name="T3" fmla="*/ 134 h 134"/>
                <a:gd name="T4" fmla="*/ 84 w 112"/>
                <a:gd name="T5" fmla="*/ 61 h 134"/>
                <a:gd name="T6" fmla="*/ 82 w 112"/>
                <a:gd name="T7" fmla="*/ 36 h 134"/>
                <a:gd name="T8" fmla="*/ 60 w 112"/>
                <a:gd name="T9" fmla="*/ 22 h 134"/>
                <a:gd name="T10" fmla="*/ 28 w 112"/>
                <a:gd name="T11" fmla="*/ 40 h 134"/>
                <a:gd name="T12" fmla="*/ 28 w 112"/>
                <a:gd name="T13" fmla="*/ 134 h 134"/>
                <a:gd name="T14" fmla="*/ 0 w 112"/>
                <a:gd name="T15" fmla="*/ 134 h 134"/>
                <a:gd name="T16" fmla="*/ 0 w 112"/>
                <a:gd name="T17" fmla="*/ 5 h 134"/>
                <a:gd name="T18" fmla="*/ 28 w 112"/>
                <a:gd name="T19" fmla="*/ 5 h 134"/>
                <a:gd name="T20" fmla="*/ 28 w 112"/>
                <a:gd name="T21" fmla="*/ 18 h 134"/>
                <a:gd name="T22" fmla="*/ 69 w 112"/>
                <a:gd name="T23" fmla="*/ 0 h 134"/>
                <a:gd name="T24" fmla="*/ 100 w 112"/>
                <a:gd name="T25" fmla="*/ 10 h 134"/>
                <a:gd name="T26" fmla="*/ 100 w 112"/>
                <a:gd name="T27" fmla="*/ 10 h 134"/>
                <a:gd name="T28" fmla="*/ 112 w 112"/>
                <a:gd name="T29" fmla="*/ 45 h 134"/>
                <a:gd name="T30" fmla="*/ 112 w 112"/>
                <a:gd name="T3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34">
                  <a:moveTo>
                    <a:pt x="112" y="134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48"/>
                    <a:pt x="84" y="42"/>
                    <a:pt x="82" y="36"/>
                  </a:cubicBezTo>
                  <a:cubicBezTo>
                    <a:pt x="78" y="22"/>
                    <a:pt x="63" y="22"/>
                    <a:pt x="60" y="22"/>
                  </a:cubicBezTo>
                  <a:cubicBezTo>
                    <a:pt x="47" y="22"/>
                    <a:pt x="35" y="29"/>
                    <a:pt x="28" y="40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5" y="10"/>
                    <a:pt x="47" y="0"/>
                    <a:pt x="69" y="0"/>
                  </a:cubicBezTo>
                  <a:cubicBezTo>
                    <a:pt x="87" y="0"/>
                    <a:pt x="96" y="7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12" y="21"/>
                    <a:pt x="112" y="34"/>
                    <a:pt x="112" y="45"/>
                  </a:cubicBezTo>
                  <a:lnTo>
                    <a:pt x="112" y="134"/>
                  </a:lnTo>
                  <a:close/>
                </a:path>
              </a:pathLst>
            </a:custGeom>
            <a:solidFill>
              <a:srgbClr val="00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DCF0AB8-648C-4C4F-9792-183D6886A8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35" y="3184"/>
              <a:ext cx="137" cy="172"/>
            </a:xfrm>
            <a:custGeom>
              <a:avLst/>
              <a:gdLst>
                <a:gd name="T0" fmla="*/ 48 w 112"/>
                <a:gd name="T1" fmla="*/ 138 h 138"/>
                <a:gd name="T2" fmla="*/ 0 w 112"/>
                <a:gd name="T3" fmla="*/ 97 h 138"/>
                <a:gd name="T4" fmla="*/ 59 w 112"/>
                <a:gd name="T5" fmla="*/ 51 h 138"/>
                <a:gd name="T6" fmla="*/ 84 w 112"/>
                <a:gd name="T7" fmla="*/ 54 h 138"/>
                <a:gd name="T8" fmla="*/ 79 w 112"/>
                <a:gd name="T9" fmla="*/ 33 h 138"/>
                <a:gd name="T10" fmla="*/ 55 w 112"/>
                <a:gd name="T11" fmla="*/ 23 h 138"/>
                <a:gd name="T12" fmla="*/ 19 w 112"/>
                <a:gd name="T13" fmla="*/ 43 h 138"/>
                <a:gd name="T14" fmla="*/ 17 w 112"/>
                <a:gd name="T15" fmla="*/ 45 h 138"/>
                <a:gd name="T16" fmla="*/ 15 w 112"/>
                <a:gd name="T17" fmla="*/ 45 h 138"/>
                <a:gd name="T18" fmla="*/ 9 w 112"/>
                <a:gd name="T19" fmla="*/ 42 h 138"/>
                <a:gd name="T20" fmla="*/ 6 w 112"/>
                <a:gd name="T21" fmla="*/ 41 h 138"/>
                <a:gd name="T22" fmla="*/ 7 w 112"/>
                <a:gd name="T23" fmla="*/ 39 h 138"/>
                <a:gd name="T24" fmla="*/ 61 w 112"/>
                <a:gd name="T25" fmla="*/ 0 h 138"/>
                <a:gd name="T26" fmla="*/ 102 w 112"/>
                <a:gd name="T27" fmla="*/ 17 h 138"/>
                <a:gd name="T28" fmla="*/ 112 w 112"/>
                <a:gd name="T29" fmla="*/ 57 h 138"/>
                <a:gd name="T30" fmla="*/ 112 w 112"/>
                <a:gd name="T31" fmla="*/ 134 h 138"/>
                <a:gd name="T32" fmla="*/ 84 w 112"/>
                <a:gd name="T33" fmla="*/ 134 h 138"/>
                <a:gd name="T34" fmla="*/ 84 w 112"/>
                <a:gd name="T35" fmla="*/ 124 h 138"/>
                <a:gd name="T36" fmla="*/ 48 w 112"/>
                <a:gd name="T37" fmla="*/ 138 h 138"/>
                <a:gd name="T38" fmla="*/ 62 w 112"/>
                <a:gd name="T39" fmla="*/ 71 h 138"/>
                <a:gd name="T40" fmla="*/ 29 w 112"/>
                <a:gd name="T41" fmla="*/ 96 h 138"/>
                <a:gd name="T42" fmla="*/ 55 w 112"/>
                <a:gd name="T43" fmla="*/ 118 h 138"/>
                <a:gd name="T44" fmla="*/ 84 w 112"/>
                <a:gd name="T45" fmla="*/ 105 h 138"/>
                <a:gd name="T46" fmla="*/ 84 w 112"/>
                <a:gd name="T47" fmla="*/ 74 h 138"/>
                <a:gd name="T48" fmla="*/ 62 w 112"/>
                <a:gd name="T49" fmla="*/ 7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38">
                  <a:moveTo>
                    <a:pt x="48" y="138"/>
                  </a:moveTo>
                  <a:cubicBezTo>
                    <a:pt x="15" y="138"/>
                    <a:pt x="0" y="117"/>
                    <a:pt x="0" y="97"/>
                  </a:cubicBezTo>
                  <a:cubicBezTo>
                    <a:pt x="0" y="75"/>
                    <a:pt x="18" y="51"/>
                    <a:pt x="59" y="51"/>
                  </a:cubicBezTo>
                  <a:cubicBezTo>
                    <a:pt x="64" y="51"/>
                    <a:pt x="72" y="52"/>
                    <a:pt x="84" y="54"/>
                  </a:cubicBezTo>
                  <a:cubicBezTo>
                    <a:pt x="84" y="46"/>
                    <a:pt x="84" y="40"/>
                    <a:pt x="79" y="33"/>
                  </a:cubicBezTo>
                  <a:cubicBezTo>
                    <a:pt x="74" y="26"/>
                    <a:pt x="66" y="23"/>
                    <a:pt x="55" y="23"/>
                  </a:cubicBezTo>
                  <a:cubicBezTo>
                    <a:pt x="40" y="23"/>
                    <a:pt x="28" y="29"/>
                    <a:pt x="19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0" y="43"/>
                    <a:pt x="9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4" y="14"/>
                    <a:pt x="33" y="0"/>
                    <a:pt x="61" y="0"/>
                  </a:cubicBezTo>
                  <a:cubicBezTo>
                    <a:pt x="79" y="0"/>
                    <a:pt x="93" y="6"/>
                    <a:pt x="102" y="17"/>
                  </a:cubicBezTo>
                  <a:cubicBezTo>
                    <a:pt x="112" y="30"/>
                    <a:pt x="112" y="43"/>
                    <a:pt x="112" y="57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70" y="138"/>
                    <a:pt x="53" y="138"/>
                    <a:pt x="48" y="138"/>
                  </a:cubicBezTo>
                  <a:close/>
                  <a:moveTo>
                    <a:pt x="62" y="71"/>
                  </a:moveTo>
                  <a:cubicBezTo>
                    <a:pt x="36" y="71"/>
                    <a:pt x="29" y="87"/>
                    <a:pt x="29" y="96"/>
                  </a:cubicBezTo>
                  <a:cubicBezTo>
                    <a:pt x="29" y="110"/>
                    <a:pt x="42" y="118"/>
                    <a:pt x="55" y="118"/>
                  </a:cubicBezTo>
                  <a:cubicBezTo>
                    <a:pt x="65" y="118"/>
                    <a:pt x="75" y="114"/>
                    <a:pt x="84" y="10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0" y="73"/>
                    <a:pt x="71" y="71"/>
                    <a:pt x="62" y="71"/>
                  </a:cubicBezTo>
                  <a:close/>
                </a:path>
              </a:pathLst>
            </a:custGeom>
            <a:solidFill>
              <a:srgbClr val="00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0617E94-E4B2-4E2F-856C-1B67323CF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21" y="3184"/>
              <a:ext cx="138" cy="172"/>
            </a:xfrm>
            <a:custGeom>
              <a:avLst/>
              <a:gdLst>
                <a:gd name="T0" fmla="*/ 48 w 113"/>
                <a:gd name="T1" fmla="*/ 138 h 138"/>
                <a:gd name="T2" fmla="*/ 0 w 113"/>
                <a:gd name="T3" fmla="*/ 97 h 138"/>
                <a:gd name="T4" fmla="*/ 60 w 113"/>
                <a:gd name="T5" fmla="*/ 51 h 138"/>
                <a:gd name="T6" fmla="*/ 85 w 113"/>
                <a:gd name="T7" fmla="*/ 54 h 138"/>
                <a:gd name="T8" fmla="*/ 80 w 113"/>
                <a:gd name="T9" fmla="*/ 33 h 138"/>
                <a:gd name="T10" fmla="*/ 56 w 113"/>
                <a:gd name="T11" fmla="*/ 23 h 138"/>
                <a:gd name="T12" fmla="*/ 19 w 113"/>
                <a:gd name="T13" fmla="*/ 43 h 138"/>
                <a:gd name="T14" fmla="*/ 18 w 113"/>
                <a:gd name="T15" fmla="*/ 45 h 138"/>
                <a:gd name="T16" fmla="*/ 16 w 113"/>
                <a:gd name="T17" fmla="*/ 45 h 138"/>
                <a:gd name="T18" fmla="*/ 9 w 113"/>
                <a:gd name="T19" fmla="*/ 42 h 138"/>
                <a:gd name="T20" fmla="*/ 7 w 113"/>
                <a:gd name="T21" fmla="*/ 41 h 138"/>
                <a:gd name="T22" fmla="*/ 8 w 113"/>
                <a:gd name="T23" fmla="*/ 39 h 138"/>
                <a:gd name="T24" fmla="*/ 61 w 113"/>
                <a:gd name="T25" fmla="*/ 0 h 138"/>
                <a:gd name="T26" fmla="*/ 103 w 113"/>
                <a:gd name="T27" fmla="*/ 17 h 138"/>
                <a:gd name="T28" fmla="*/ 113 w 113"/>
                <a:gd name="T29" fmla="*/ 57 h 138"/>
                <a:gd name="T30" fmla="*/ 113 w 113"/>
                <a:gd name="T31" fmla="*/ 134 h 138"/>
                <a:gd name="T32" fmla="*/ 85 w 113"/>
                <a:gd name="T33" fmla="*/ 134 h 138"/>
                <a:gd name="T34" fmla="*/ 85 w 113"/>
                <a:gd name="T35" fmla="*/ 124 h 138"/>
                <a:gd name="T36" fmla="*/ 48 w 113"/>
                <a:gd name="T37" fmla="*/ 138 h 138"/>
                <a:gd name="T38" fmla="*/ 62 w 113"/>
                <a:gd name="T39" fmla="*/ 71 h 138"/>
                <a:gd name="T40" fmla="*/ 30 w 113"/>
                <a:gd name="T41" fmla="*/ 96 h 138"/>
                <a:gd name="T42" fmla="*/ 56 w 113"/>
                <a:gd name="T43" fmla="*/ 118 h 138"/>
                <a:gd name="T44" fmla="*/ 85 w 113"/>
                <a:gd name="T45" fmla="*/ 105 h 138"/>
                <a:gd name="T46" fmla="*/ 85 w 113"/>
                <a:gd name="T47" fmla="*/ 74 h 138"/>
                <a:gd name="T48" fmla="*/ 62 w 113"/>
                <a:gd name="T49" fmla="*/ 7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38">
                  <a:moveTo>
                    <a:pt x="48" y="138"/>
                  </a:moveTo>
                  <a:cubicBezTo>
                    <a:pt x="15" y="138"/>
                    <a:pt x="0" y="117"/>
                    <a:pt x="0" y="97"/>
                  </a:cubicBezTo>
                  <a:cubicBezTo>
                    <a:pt x="0" y="75"/>
                    <a:pt x="19" y="51"/>
                    <a:pt x="60" y="51"/>
                  </a:cubicBezTo>
                  <a:cubicBezTo>
                    <a:pt x="64" y="51"/>
                    <a:pt x="73" y="52"/>
                    <a:pt x="85" y="54"/>
                  </a:cubicBezTo>
                  <a:cubicBezTo>
                    <a:pt x="85" y="46"/>
                    <a:pt x="84" y="40"/>
                    <a:pt x="80" y="33"/>
                  </a:cubicBezTo>
                  <a:cubicBezTo>
                    <a:pt x="75" y="26"/>
                    <a:pt x="67" y="23"/>
                    <a:pt x="56" y="23"/>
                  </a:cubicBezTo>
                  <a:cubicBezTo>
                    <a:pt x="40" y="23"/>
                    <a:pt x="28" y="30"/>
                    <a:pt x="19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4"/>
                    <a:pt x="11" y="43"/>
                    <a:pt x="9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5" y="14"/>
                    <a:pt x="33" y="0"/>
                    <a:pt x="61" y="0"/>
                  </a:cubicBezTo>
                  <a:cubicBezTo>
                    <a:pt x="79" y="0"/>
                    <a:pt x="93" y="6"/>
                    <a:pt x="103" y="17"/>
                  </a:cubicBezTo>
                  <a:cubicBezTo>
                    <a:pt x="113" y="30"/>
                    <a:pt x="113" y="43"/>
                    <a:pt x="113" y="57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71" y="138"/>
                    <a:pt x="54" y="138"/>
                    <a:pt x="48" y="138"/>
                  </a:cubicBezTo>
                  <a:close/>
                  <a:moveTo>
                    <a:pt x="62" y="71"/>
                  </a:moveTo>
                  <a:cubicBezTo>
                    <a:pt x="37" y="71"/>
                    <a:pt x="30" y="87"/>
                    <a:pt x="30" y="96"/>
                  </a:cubicBezTo>
                  <a:cubicBezTo>
                    <a:pt x="30" y="110"/>
                    <a:pt x="43" y="118"/>
                    <a:pt x="56" y="118"/>
                  </a:cubicBezTo>
                  <a:cubicBezTo>
                    <a:pt x="63" y="118"/>
                    <a:pt x="74" y="116"/>
                    <a:pt x="85" y="105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0" y="73"/>
                    <a:pt x="72" y="71"/>
                    <a:pt x="62" y="71"/>
                  </a:cubicBezTo>
                  <a:close/>
                </a:path>
              </a:pathLst>
            </a:custGeom>
            <a:solidFill>
              <a:srgbClr val="00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ED9F25CD-260A-480E-AC5C-5F721DED47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3177"/>
              <a:ext cx="360" cy="83"/>
            </a:xfrm>
            <a:custGeom>
              <a:avLst/>
              <a:gdLst>
                <a:gd name="T0" fmla="*/ 4 w 293"/>
                <a:gd name="T1" fmla="*/ 44 h 67"/>
                <a:gd name="T2" fmla="*/ 43 w 293"/>
                <a:gd name="T3" fmla="*/ 61 h 67"/>
                <a:gd name="T4" fmla="*/ 98 w 293"/>
                <a:gd name="T5" fmla="*/ 42 h 67"/>
                <a:gd name="T6" fmla="*/ 147 w 293"/>
                <a:gd name="T7" fmla="*/ 62 h 67"/>
                <a:gd name="T8" fmla="*/ 195 w 293"/>
                <a:gd name="T9" fmla="*/ 42 h 67"/>
                <a:gd name="T10" fmla="*/ 196 w 293"/>
                <a:gd name="T11" fmla="*/ 43 h 67"/>
                <a:gd name="T12" fmla="*/ 199 w 293"/>
                <a:gd name="T13" fmla="*/ 46 h 67"/>
                <a:gd name="T14" fmla="*/ 286 w 293"/>
                <a:gd name="T15" fmla="*/ 47 h 67"/>
                <a:gd name="T16" fmla="*/ 287 w 293"/>
                <a:gd name="T17" fmla="*/ 46 h 67"/>
                <a:gd name="T18" fmla="*/ 292 w 293"/>
                <a:gd name="T19" fmla="*/ 40 h 67"/>
                <a:gd name="T20" fmla="*/ 293 w 293"/>
                <a:gd name="T21" fmla="*/ 12 h 67"/>
                <a:gd name="T22" fmla="*/ 293 w 293"/>
                <a:gd name="T23" fmla="*/ 2 h 67"/>
                <a:gd name="T24" fmla="*/ 293 w 293"/>
                <a:gd name="T25" fmla="*/ 0 h 67"/>
                <a:gd name="T26" fmla="*/ 291 w 293"/>
                <a:gd name="T27" fmla="*/ 1 h 67"/>
                <a:gd name="T28" fmla="*/ 196 w 293"/>
                <a:gd name="T29" fmla="*/ 1 h 67"/>
                <a:gd name="T30" fmla="*/ 195 w 293"/>
                <a:gd name="T31" fmla="*/ 1 h 67"/>
                <a:gd name="T32" fmla="*/ 194 w 293"/>
                <a:gd name="T33" fmla="*/ 1 h 67"/>
                <a:gd name="T34" fmla="*/ 99 w 293"/>
                <a:gd name="T35" fmla="*/ 1 h 67"/>
                <a:gd name="T36" fmla="*/ 98 w 293"/>
                <a:gd name="T37" fmla="*/ 1 h 67"/>
                <a:gd name="T38" fmla="*/ 98 w 293"/>
                <a:gd name="T39" fmla="*/ 1 h 67"/>
                <a:gd name="T40" fmla="*/ 2 w 293"/>
                <a:gd name="T41" fmla="*/ 2 h 67"/>
                <a:gd name="T42" fmla="*/ 0 w 293"/>
                <a:gd name="T43" fmla="*/ 0 h 67"/>
                <a:gd name="T44" fmla="*/ 0 w 293"/>
                <a:gd name="T45" fmla="*/ 2 h 67"/>
                <a:gd name="T46" fmla="*/ 0 w 293"/>
                <a:gd name="T47" fmla="*/ 12 h 67"/>
                <a:gd name="T48" fmla="*/ 0 w 293"/>
                <a:gd name="T49" fmla="*/ 38 h 67"/>
                <a:gd name="T50" fmla="*/ 4 w 293"/>
                <a:gd name="T51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3" h="67">
                  <a:moveTo>
                    <a:pt x="4" y="44"/>
                  </a:moveTo>
                  <a:cubicBezTo>
                    <a:pt x="15" y="54"/>
                    <a:pt x="28" y="60"/>
                    <a:pt x="43" y="61"/>
                  </a:cubicBezTo>
                  <a:cubicBezTo>
                    <a:pt x="64" y="63"/>
                    <a:pt x="82" y="57"/>
                    <a:pt x="98" y="42"/>
                  </a:cubicBezTo>
                  <a:cubicBezTo>
                    <a:pt x="114" y="55"/>
                    <a:pt x="130" y="62"/>
                    <a:pt x="147" y="62"/>
                  </a:cubicBezTo>
                  <a:cubicBezTo>
                    <a:pt x="163" y="62"/>
                    <a:pt x="179" y="55"/>
                    <a:pt x="195" y="42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7" y="44"/>
                    <a:pt x="198" y="45"/>
                    <a:pt x="199" y="46"/>
                  </a:cubicBezTo>
                  <a:cubicBezTo>
                    <a:pt x="224" y="66"/>
                    <a:pt x="260" y="6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9" y="45"/>
                    <a:pt x="292" y="42"/>
                    <a:pt x="292" y="40"/>
                  </a:cubicBezTo>
                  <a:cubicBezTo>
                    <a:pt x="293" y="31"/>
                    <a:pt x="293" y="22"/>
                    <a:pt x="293" y="12"/>
                  </a:cubicBezTo>
                  <a:cubicBezTo>
                    <a:pt x="293" y="9"/>
                    <a:pt x="293" y="6"/>
                    <a:pt x="293" y="2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62" y="27"/>
                    <a:pt x="224" y="27"/>
                    <a:pt x="196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66" y="27"/>
                    <a:pt x="127" y="27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65" y="27"/>
                    <a:pt x="34" y="27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21"/>
                    <a:pt x="0" y="29"/>
                    <a:pt x="0" y="38"/>
                  </a:cubicBezTo>
                  <a:cubicBezTo>
                    <a:pt x="0" y="40"/>
                    <a:pt x="2" y="43"/>
                    <a:pt x="4" y="44"/>
                  </a:cubicBezTo>
                  <a:close/>
                </a:path>
              </a:pathLst>
            </a:custGeom>
            <a:solidFill>
              <a:srgbClr val="32B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88B3915-7F0A-4492-A275-4DA505E3F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3288"/>
              <a:ext cx="360" cy="83"/>
            </a:xfrm>
            <a:custGeom>
              <a:avLst/>
              <a:gdLst>
                <a:gd name="T0" fmla="*/ 293 w 293"/>
                <a:gd name="T1" fmla="*/ 2 h 67"/>
                <a:gd name="T2" fmla="*/ 293 w 293"/>
                <a:gd name="T3" fmla="*/ 0 h 67"/>
                <a:gd name="T4" fmla="*/ 291 w 293"/>
                <a:gd name="T5" fmla="*/ 1 h 67"/>
                <a:gd name="T6" fmla="*/ 196 w 293"/>
                <a:gd name="T7" fmla="*/ 1 h 67"/>
                <a:gd name="T8" fmla="*/ 195 w 293"/>
                <a:gd name="T9" fmla="*/ 1 h 67"/>
                <a:gd name="T10" fmla="*/ 194 w 293"/>
                <a:gd name="T11" fmla="*/ 1 h 67"/>
                <a:gd name="T12" fmla="*/ 99 w 293"/>
                <a:gd name="T13" fmla="*/ 1 h 67"/>
                <a:gd name="T14" fmla="*/ 98 w 293"/>
                <a:gd name="T15" fmla="*/ 1 h 67"/>
                <a:gd name="T16" fmla="*/ 98 w 293"/>
                <a:gd name="T17" fmla="*/ 1 h 67"/>
                <a:gd name="T18" fmla="*/ 2 w 293"/>
                <a:gd name="T19" fmla="*/ 2 h 67"/>
                <a:gd name="T20" fmla="*/ 0 w 293"/>
                <a:gd name="T21" fmla="*/ 0 h 67"/>
                <a:gd name="T22" fmla="*/ 0 w 293"/>
                <a:gd name="T23" fmla="*/ 2 h 67"/>
                <a:gd name="T24" fmla="*/ 0 w 293"/>
                <a:gd name="T25" fmla="*/ 12 h 67"/>
                <a:gd name="T26" fmla="*/ 0 w 293"/>
                <a:gd name="T27" fmla="*/ 38 h 67"/>
                <a:gd name="T28" fmla="*/ 4 w 293"/>
                <a:gd name="T29" fmla="*/ 44 h 67"/>
                <a:gd name="T30" fmla="*/ 43 w 293"/>
                <a:gd name="T31" fmla="*/ 61 h 67"/>
                <a:gd name="T32" fmla="*/ 98 w 293"/>
                <a:gd name="T33" fmla="*/ 42 h 67"/>
                <a:gd name="T34" fmla="*/ 147 w 293"/>
                <a:gd name="T35" fmla="*/ 62 h 67"/>
                <a:gd name="T36" fmla="*/ 195 w 293"/>
                <a:gd name="T37" fmla="*/ 42 h 67"/>
                <a:gd name="T38" fmla="*/ 196 w 293"/>
                <a:gd name="T39" fmla="*/ 43 h 67"/>
                <a:gd name="T40" fmla="*/ 199 w 293"/>
                <a:gd name="T41" fmla="*/ 46 h 67"/>
                <a:gd name="T42" fmla="*/ 286 w 293"/>
                <a:gd name="T43" fmla="*/ 47 h 67"/>
                <a:gd name="T44" fmla="*/ 287 w 293"/>
                <a:gd name="T45" fmla="*/ 46 h 67"/>
                <a:gd name="T46" fmla="*/ 292 w 293"/>
                <a:gd name="T47" fmla="*/ 40 h 67"/>
                <a:gd name="T48" fmla="*/ 293 w 293"/>
                <a:gd name="T49" fmla="*/ 12 h 67"/>
                <a:gd name="T50" fmla="*/ 293 w 293"/>
                <a:gd name="T5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3" h="67">
                  <a:moveTo>
                    <a:pt x="293" y="2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62" y="27"/>
                    <a:pt x="224" y="27"/>
                    <a:pt x="196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66" y="27"/>
                    <a:pt x="127" y="27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65" y="27"/>
                    <a:pt x="34" y="27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21"/>
                    <a:pt x="0" y="29"/>
                    <a:pt x="0" y="38"/>
                  </a:cubicBezTo>
                  <a:cubicBezTo>
                    <a:pt x="0" y="40"/>
                    <a:pt x="2" y="43"/>
                    <a:pt x="4" y="44"/>
                  </a:cubicBezTo>
                  <a:cubicBezTo>
                    <a:pt x="15" y="54"/>
                    <a:pt x="28" y="60"/>
                    <a:pt x="43" y="61"/>
                  </a:cubicBezTo>
                  <a:cubicBezTo>
                    <a:pt x="64" y="63"/>
                    <a:pt x="82" y="57"/>
                    <a:pt x="98" y="42"/>
                  </a:cubicBezTo>
                  <a:cubicBezTo>
                    <a:pt x="114" y="55"/>
                    <a:pt x="130" y="62"/>
                    <a:pt x="147" y="62"/>
                  </a:cubicBezTo>
                  <a:cubicBezTo>
                    <a:pt x="163" y="62"/>
                    <a:pt x="179" y="55"/>
                    <a:pt x="195" y="42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7" y="44"/>
                    <a:pt x="198" y="45"/>
                    <a:pt x="199" y="46"/>
                  </a:cubicBezTo>
                  <a:cubicBezTo>
                    <a:pt x="224" y="66"/>
                    <a:pt x="260" y="6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9" y="45"/>
                    <a:pt x="292" y="42"/>
                    <a:pt x="292" y="40"/>
                  </a:cubicBezTo>
                  <a:cubicBezTo>
                    <a:pt x="293" y="31"/>
                    <a:pt x="293" y="22"/>
                    <a:pt x="293" y="12"/>
                  </a:cubicBezTo>
                  <a:cubicBezTo>
                    <a:pt x="293" y="9"/>
                    <a:pt x="293" y="6"/>
                    <a:pt x="293" y="2"/>
                  </a:cubicBezTo>
                  <a:close/>
                </a:path>
              </a:pathLst>
            </a:custGeom>
            <a:solidFill>
              <a:srgbClr val="32B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64" r:id="rId3"/>
    <p:sldLayoutId id="2147483675" r:id="rId4"/>
    <p:sldLayoutId id="2147483670" r:id="rId5"/>
    <p:sldLayoutId id="2147483671" r:id="rId6"/>
    <p:sldLayoutId id="2147483654" r:id="rId7"/>
    <p:sldLayoutId id="2147483655" r:id="rId8"/>
    <p:sldLayoutId id="2147483659" r:id="rId9"/>
    <p:sldLayoutId id="2147483665" r:id="rId10"/>
    <p:sldLayoutId id="2147483666" r:id="rId11"/>
    <p:sldLayoutId id="2147483668" r:id="rId12"/>
    <p:sldLayoutId id="2147483669" r:id="rId13"/>
    <p:sldLayoutId id="2147483676" r:id="rId14"/>
    <p:sldLayoutId id="2147483674" r:id="rId15"/>
    <p:sldLayoutId id="2147483667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71B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5BEF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BEF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BEF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BEF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5BEF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arina.fi/fi/etusivu/nuorille/harvaluodon-virkistysalue" TargetMode="External"/><Relationship Id="rId2" Type="http://schemas.openxmlformats.org/officeDocument/2006/relationships/hyperlink" Target="https://kaarina.fi/fi/etusivu/nuorille/vuolahden-leirial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Nuorisopalvelut </a:t>
            </a:r>
            <a:br>
              <a:rPr lang="fi-FI" sz="4800" dirty="0"/>
            </a:br>
            <a:r>
              <a:rPr lang="fi-FI" sz="4800" dirty="0"/>
              <a:t>Kaarinassa</a:t>
            </a:r>
            <a:br>
              <a:rPr lang="fi-FI" sz="4800" dirty="0"/>
            </a:br>
            <a:br>
              <a:rPr lang="fi-FI" sz="4800" dirty="0"/>
            </a:br>
            <a:r>
              <a:rPr lang="fi-FI" sz="3600" dirty="0"/>
              <a:t>Matkailutärpit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26.10.2022</a:t>
            </a:r>
          </a:p>
        </p:txBody>
      </p:sp>
    </p:spTree>
    <p:extLst>
      <p:ext uri="{BB962C8B-B14F-4D97-AF65-F5344CB8AC3E}">
        <p14:creationId xmlns:p14="http://schemas.microsoft.com/office/powerpoint/2010/main" val="279866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Vuolahden leirialue ja Harvaluodon sauna</a:t>
            </a:r>
            <a:br>
              <a:rPr lang="fi-FI" dirty="0"/>
            </a:br>
            <a:r>
              <a:rPr lang="fi-FI" sz="1600" dirty="0">
                <a:hlinkClick r:id="rId2"/>
              </a:rPr>
              <a:t>https://kaarina.fi/fi/etusivu/nuorille/vuolahden-leirialue</a:t>
            </a:r>
            <a:br>
              <a:rPr lang="fi-FI" sz="1600" dirty="0"/>
            </a:br>
            <a:r>
              <a:rPr lang="fi-FI" sz="1600" dirty="0">
                <a:hlinkClick r:id="rId3"/>
              </a:rPr>
              <a:t>https://kaarina.fi/fi/etusivu/nuorille/harvaluodon-virkistysalue</a:t>
            </a:r>
            <a:br>
              <a:rPr lang="fi-FI" sz="1600" dirty="0"/>
            </a:br>
            <a:endParaRPr lang="fi-FI" sz="16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5" y="1856467"/>
            <a:ext cx="3267075" cy="435610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  <p:pic>
        <p:nvPicPr>
          <p:cNvPr id="8" name="Sisällön paikkamerkki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8" y="1856467"/>
            <a:ext cx="43561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4184" y="563880"/>
            <a:ext cx="11010195" cy="959168"/>
          </a:xfrm>
        </p:spPr>
        <p:txBody>
          <a:bodyPr>
            <a:normAutofit/>
          </a:bodyPr>
          <a:lstStyle/>
          <a:p>
            <a:r>
              <a:rPr lang="fi-FI" dirty="0"/>
              <a:t>Hovirinnan liikennepuisto</a:t>
            </a:r>
            <a:br>
              <a:rPr lang="fi-FI" dirty="0"/>
            </a:br>
            <a:r>
              <a:rPr lang="fi-FI" sz="1600" dirty="0"/>
              <a:t>https://kaarina.fi/fi/kulttuuri-ja-vapaa-aika/liikunta/liikennepuisto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1" y="1689757"/>
            <a:ext cx="5808697" cy="4356100"/>
          </a:xfr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89757"/>
            <a:ext cx="5849115" cy="43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Nuorten tekemää taidetta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Aittakatu, Tuuliviirinkatu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31" y="2389233"/>
            <a:ext cx="3781364" cy="418333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0" y="883920"/>
            <a:ext cx="372618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lienevät?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" y="1689757"/>
            <a:ext cx="3267075" cy="435610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9C06-57B6-4FA7-ABB8-42C00465D07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1.6.2022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85" y="1699783"/>
            <a:ext cx="3259555" cy="434607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29" y="1689412"/>
            <a:ext cx="3267332" cy="43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aarina saavutettava">
      <a:dk1>
        <a:sysClr val="windowText" lastClr="000000"/>
      </a:dk1>
      <a:lt1>
        <a:sysClr val="window" lastClr="FFFFFF"/>
      </a:lt1>
      <a:dk2>
        <a:srgbClr val="0071B4"/>
      </a:dk2>
      <a:lt2>
        <a:srgbClr val="FFC000"/>
      </a:lt2>
      <a:accent1>
        <a:srgbClr val="0071B4"/>
      </a:accent1>
      <a:accent2>
        <a:srgbClr val="15BEF0"/>
      </a:accent2>
      <a:accent3>
        <a:srgbClr val="919191"/>
      </a:accent3>
      <a:accent4>
        <a:srgbClr val="F5426C"/>
      </a:accent4>
      <a:accent5>
        <a:srgbClr val="95D600"/>
      </a:accent5>
      <a:accent6>
        <a:srgbClr val="FF9E16"/>
      </a:accent6>
      <a:hlink>
        <a:srgbClr val="0071B4"/>
      </a:hlink>
      <a:folHlink>
        <a:srgbClr val="0071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arina_esityspohja.potx" id="{7788522B-7310-428F-BBB0-8626667553CA}" vid="{5AFF3F6D-D8A1-4317-AA21-C8D2FCDD65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23905F7E7C1CD40A458D3E95A467851" ma:contentTypeVersion="2" ma:contentTypeDescription="Luo uusi asiakirja." ma:contentTypeScope="" ma:versionID="bf47e2b7b8e6ffadc038d56b4dfb1764">
  <xsd:schema xmlns:xsd="http://www.w3.org/2001/XMLSchema" xmlns:xs="http://www.w3.org/2001/XMLSchema" xmlns:p="http://schemas.microsoft.com/office/2006/metadata/properties" xmlns:ns2="eb601551-0d7a-4c1b-bead-902b092d7290" targetNamespace="http://schemas.microsoft.com/office/2006/metadata/properties" ma:root="true" ma:fieldsID="eb3c63ad4774196ce86e88af80332cad" ns2:_="">
    <xsd:import namespace="eb601551-0d7a-4c1b-bead-902b092d72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01551-0d7a-4c1b-bead-902b092d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ameleon>
  <tyyppi>Esitys</tyyppi>
  <paivays>2022-06-01</paivays>
  <titteli>Hyvinvointikoordinaattori</titteli>
  <tekija>Inkeroinen Hanna</tekija>
  <taydenne/>
</Kamele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C3322-AD2B-41D7-85F8-05AA1E272C2D}">
  <ds:schemaRefs>
    <ds:schemaRef ds:uri="eb601551-0d7a-4c1b-bead-902b092d72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370CCF-04F3-4534-B273-D5C8BB1A0DD4}">
  <ds:schemaRefs/>
</ds:datastoreItem>
</file>

<file path=customXml/itemProps3.xml><?xml version="1.0" encoding="utf-8"?>
<ds:datastoreItem xmlns:ds="http://schemas.openxmlformats.org/officeDocument/2006/customXml" ds:itemID="{975B9E85-B4B9-468D-81DB-2CF770B3DCF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601551-0d7a-4c1b-bead-902b092d729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EDBB635-D3B7-44A3-9A78-108807B9D3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kaarina_esityspohja</Template>
  <TotalTime>109</TotalTime>
  <Words>74</Words>
  <Application>Microsoft Office PowerPoint</Application>
  <PresentationFormat>Laajakuva</PresentationFormat>
  <Paragraphs>15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7" baseType="lpstr">
      <vt:lpstr>Arial</vt:lpstr>
      <vt:lpstr>Office-teema</vt:lpstr>
      <vt:lpstr>Nuorisopalvelut  Kaarinassa  Matkailutärpit</vt:lpstr>
      <vt:lpstr>Vuolahden leirialue ja Harvaluodon sauna https://kaarina.fi/fi/etusivu/nuorille/vuolahden-leirialue https://kaarina.fi/fi/etusivu/nuorille/harvaluodon-virkistysalue </vt:lpstr>
      <vt:lpstr>Hovirinnan liikennepuisto https://kaarina.fi/fi/kulttuuri-ja-vapaa-aika/liikunta/liikennepuisto</vt:lpstr>
      <vt:lpstr>Nuorten tekemää taidetta</vt:lpstr>
      <vt:lpstr>Missä lienevät?</vt:lpstr>
    </vt:vector>
  </TitlesOfParts>
  <Company>Kaarinan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Inkeroinen Hanna</dc:creator>
  <cp:keywords/>
  <cp:lastModifiedBy>Ritva Mutanen</cp:lastModifiedBy>
  <cp:revision>10</cp:revision>
  <dcterms:created xsi:type="dcterms:W3CDTF">2022-06-01T06:28:49Z</dcterms:created>
  <dcterms:modified xsi:type="dcterms:W3CDTF">2022-10-28T07:40:49Z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358.13.06.201</vt:lpwstr>
  </property>
  <property fmtid="{D5CDD505-2E9C-101B-9397-08002B2CF9AE}" pid="3" name="dvSaved">
    <vt:lpwstr>0</vt:lpwstr>
  </property>
  <property fmtid="{D5CDD505-2E9C-101B-9397-08002B2CF9AE}" pid="4" name="dvLanguage">
    <vt:lpwstr>1035</vt:lpwstr>
  </property>
  <property fmtid="{D5CDD505-2E9C-101B-9397-08002B2CF9AE}" pid="5" name="dvTemplate">
    <vt:lpwstr>kaarina_esityspohja.potx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358.90.06.209</vt:lpwstr>
  </property>
  <property fmtid="{D5CDD505-2E9C-101B-9397-08002B2CF9AE}" pid="10" name="dvDefinitionVersion">
    <vt:lpwstr>06.201 / 8.3.2021</vt:lpwstr>
  </property>
  <property fmtid="{D5CDD505-2E9C-101B-9397-08002B2CF9AE}" pid="11" name="filename">
    <vt:lpwstr>0</vt:lpwstr>
  </property>
  <property fmtid="{D5CDD505-2E9C-101B-9397-08002B2CF9AE}" pid="12" name="filenameandpath">
    <vt:lpwstr>0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5</vt:lpwstr>
  </property>
  <property fmtid="{D5CDD505-2E9C-101B-9397-08002B2CF9AE}" pid="17" name="dvCategory_2">
    <vt:lpwstr>0</vt:lpwstr>
  </property>
  <property fmtid="{D5CDD505-2E9C-101B-9397-08002B2CF9AE}" pid="18" name="dvEnableVismaSignature">
    <vt:lpwstr>0</vt:lpwstr>
  </property>
  <property fmtid="{D5CDD505-2E9C-101B-9397-08002B2CF9AE}" pid="19" name="dvDocumentManagement">
    <vt:lpwstr>0</vt:lpwstr>
  </property>
  <property fmtid="{D5CDD505-2E9C-101B-9397-08002B2CF9AE}" pid="20" name="dvUsed">
    <vt:lpwstr>1</vt:lpwstr>
  </property>
  <property fmtid="{D5CDD505-2E9C-101B-9397-08002B2CF9AE}" pid="21" name="dvCompany">
    <vt:lpwstr>KAAR</vt:lpwstr>
  </property>
  <property fmtid="{D5CDD505-2E9C-101B-9397-08002B2CF9AE}" pid="22" name="dvSite">
    <vt:lpwstr/>
  </property>
  <property fmtid="{D5CDD505-2E9C-101B-9397-08002B2CF9AE}" pid="23" name="dvNumbering">
    <vt:lpwstr>0</vt:lpwstr>
  </property>
  <property fmtid="{D5CDD505-2E9C-101B-9397-08002B2CF9AE}" pid="24" name="dvDUname">
    <vt:lpwstr>Inkeroinen Hanna</vt:lpwstr>
  </property>
  <property fmtid="{D5CDD505-2E9C-101B-9397-08002B2CF9AE}" pid="25" name="dvDUEtunimi">
    <vt:lpwstr>Hanna</vt:lpwstr>
  </property>
  <property fmtid="{D5CDD505-2E9C-101B-9397-08002B2CF9AE}" pid="26" name="dvDUSukunimi">
    <vt:lpwstr>Inkeroinen</vt:lpwstr>
  </property>
  <property fmtid="{D5CDD505-2E9C-101B-9397-08002B2CF9AE}" pid="27" name="dvDUNn">
    <vt:lpwstr>HI</vt:lpwstr>
  </property>
  <property fmtid="{D5CDD505-2E9C-101B-9397-08002B2CF9AE}" pid="28" name="dvDUdepartment">
    <vt:lpwstr>Terveyden ja hyvinvoinnin edistäminen</vt:lpwstr>
  </property>
  <property fmtid="{D5CDD505-2E9C-101B-9397-08002B2CF9AE}" pid="29" name="dvSector">
    <vt:lpwstr>Hallintopalvelut</vt:lpwstr>
  </property>
  <property fmtid="{D5CDD505-2E9C-101B-9397-08002B2CF9AE}" pid="30" name="dvLogoExist">
    <vt:lpwstr>0</vt:lpwstr>
  </property>
  <property fmtid="{D5CDD505-2E9C-101B-9397-08002B2CF9AE}" pid="31" name="dvCurrentlogo">
    <vt:lpwstr/>
  </property>
  <property fmtid="{D5CDD505-2E9C-101B-9397-08002B2CF9AE}" pid="32" name="dvCurrentlogoAlternativeText">
    <vt:lpwstr>Logo</vt:lpwstr>
  </property>
  <property fmtid="{D5CDD505-2E9C-101B-9397-08002B2CF9AE}" pid="33" name="dvCurrentlogoAlternativeTextDecoration">
    <vt:lpwstr>0</vt:lpwstr>
  </property>
  <property fmtid="{D5CDD505-2E9C-101B-9397-08002B2CF9AE}" pid="34" name="tyyppi">
    <vt:lpwstr>Esitys</vt:lpwstr>
  </property>
  <property fmtid="{D5CDD505-2E9C-101B-9397-08002B2CF9AE}" pid="35" name="paivays">
    <vt:filetime>2022-05-31T21:00:00Z</vt:filetime>
  </property>
  <property fmtid="{D5CDD505-2E9C-101B-9397-08002B2CF9AE}" pid="36" name="titteli">
    <vt:lpwstr>Hyvinvointikoordinaattori</vt:lpwstr>
  </property>
  <property fmtid="{D5CDD505-2E9C-101B-9397-08002B2CF9AE}" pid="37" name="tekija">
    <vt:lpwstr>Inkeroinen Hanna</vt:lpwstr>
  </property>
  <property fmtid="{D5CDD505-2E9C-101B-9397-08002B2CF9AE}" pid="38" name="taydenne">
    <vt:lpwstr/>
  </property>
  <property fmtid="{D5CDD505-2E9C-101B-9397-08002B2CF9AE}" pid="39" name="ContentTypeId">
    <vt:lpwstr>0x010100023905F7E7C1CD40A458D3E95A467851</vt:lpwstr>
  </property>
</Properties>
</file>