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D0B51-32AF-4225-8765-19432DD0A352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4CEAA-AC70-40A0-8216-C4D1481063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909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5457-8F6A-4C6F-835F-4AA7DB4E4C8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63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1867" y="4933950"/>
            <a:ext cx="276013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5192184" y="5732464"/>
            <a:ext cx="4055533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12192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034890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2519205"/>
            <a:ext cx="85344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616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1" y="6016626"/>
            <a:ext cx="12065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8487834" y="6397625"/>
            <a:ext cx="24151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D0FAD283-27FF-411E-BB7A-C85A967F72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70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sivu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1" y="6016626"/>
            <a:ext cx="12065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8487834" y="6397625"/>
            <a:ext cx="241511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3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D0FAD283-27FF-411E-BB7A-C85A967F72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05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42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1225176"/>
            <a:ext cx="103632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963084" y="2434689"/>
            <a:ext cx="103632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AD283-27FF-411E-BB7A-C85A967F72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91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AD283-27FF-411E-BB7A-C85A967F72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87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AD283-27FF-411E-BB7A-C85A967F72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547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4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94734" y="6429376"/>
            <a:ext cx="1714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C802732F-3A11-4193-AB0A-D25C6C4E535A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084917" y="6429376"/>
            <a:ext cx="38608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87534" y="6429376"/>
            <a:ext cx="199813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D0FAD283-27FF-411E-BB7A-C85A967F72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86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431331"/>
          </a:xfrm>
        </p:spPr>
        <p:txBody>
          <a:bodyPr/>
          <a:lstStyle/>
          <a:p>
            <a:r>
              <a:rPr lang="fi-FI" dirty="0" smtClean="0"/>
              <a:t>Opinpolun </a:t>
            </a:r>
            <a:r>
              <a:rPr lang="fi-FI" dirty="0" smtClean="0"/>
              <a:t>kehittämistehtävä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2018-2019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b="1" dirty="0" smtClean="0"/>
              <a:t>Toiminta:</a:t>
            </a:r>
          </a:p>
          <a:p>
            <a:r>
              <a:rPr lang="fi-FI" sz="2000" b="1" dirty="0" smtClean="0">
                <a:solidFill>
                  <a:srgbClr val="002060"/>
                </a:solidFill>
              </a:rPr>
              <a:t>2018-2019: </a:t>
            </a:r>
          </a:p>
          <a:p>
            <a:pPr lvl="1"/>
            <a:r>
              <a:rPr lang="fi-FI" sz="2400" b="1" dirty="0" smtClean="0">
                <a:solidFill>
                  <a:srgbClr val="002060"/>
                </a:solidFill>
              </a:rPr>
              <a:t>Eri kehittäjäverkostot kokoontuvat suunnittelemaan yhtenäisen opinpolun toteuttamista esim. laajennettu päiväkotikoulujen kehittämisverkosto, </a:t>
            </a:r>
            <a:r>
              <a:rPr lang="fi-FI" sz="2400" b="1" dirty="0" err="1" smtClean="0">
                <a:solidFill>
                  <a:srgbClr val="002060"/>
                </a:solidFill>
              </a:rPr>
              <a:t>ylä</a:t>
            </a:r>
            <a:r>
              <a:rPr lang="fi-FI" sz="2400" b="1" dirty="0" smtClean="0">
                <a:solidFill>
                  <a:srgbClr val="002060"/>
                </a:solidFill>
              </a:rPr>
              <a:t>- ja yhtenäiskoulujen ja toisen asteen verkosto.</a:t>
            </a:r>
          </a:p>
          <a:p>
            <a:pPr lvl="1"/>
            <a:r>
              <a:rPr lang="fi-FI" sz="2400" b="1" dirty="0" smtClean="0">
                <a:solidFill>
                  <a:srgbClr val="002060"/>
                </a:solidFill>
              </a:rPr>
              <a:t>Tavoitteena on, että jokainen päiväkoti, päiväkotikoulu, ala-yläkoulu, yhtenäiskoulu yhdessä</a:t>
            </a:r>
          </a:p>
          <a:p>
            <a:pPr marL="1066785" lvl="1" indent="-457200">
              <a:buAutoNum type="arabicPeriod"/>
            </a:pPr>
            <a:r>
              <a:rPr lang="fi-FI" b="1" u="sng" dirty="0">
                <a:solidFill>
                  <a:srgbClr val="FFC000"/>
                </a:solidFill>
              </a:rPr>
              <a:t>toteuttaa vähintään yhden </a:t>
            </a:r>
            <a:r>
              <a:rPr lang="fi-FI" sz="2400" b="1" dirty="0" smtClean="0">
                <a:solidFill>
                  <a:srgbClr val="002060"/>
                </a:solidFill>
              </a:rPr>
              <a:t>uuden toimenpiteen, joka edistää joustavaa ja yhtenäistä opinpolkua</a:t>
            </a:r>
          </a:p>
          <a:p>
            <a:pPr marL="1066785" lvl="1" indent="-457200">
              <a:buAutoNum type="arabicPeriod"/>
            </a:pPr>
            <a:r>
              <a:rPr lang="fi-FI" sz="2400" b="1" u="sng" dirty="0" smtClean="0">
                <a:solidFill>
                  <a:srgbClr val="FFC000"/>
                </a:solidFill>
              </a:rPr>
              <a:t>kehittää yhden </a:t>
            </a:r>
            <a:r>
              <a:rPr lang="fi-FI" sz="2400" b="1" dirty="0" smtClean="0">
                <a:solidFill>
                  <a:srgbClr val="FFC000"/>
                </a:solidFill>
              </a:rPr>
              <a:t>konkreetin toiminnon oppimisen tuen toteuttamiseksi.</a:t>
            </a:r>
          </a:p>
          <a:p>
            <a:pPr marL="0" indent="0">
              <a:buNone/>
            </a:pPr>
            <a:endParaRPr lang="fi-FI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3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kl_pp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kl_ppt_pohja" id="{A5CBA41F-B065-4F9E-8D53-F900B719511C}" vid="{130EDFF2-942D-4CFE-B417-08D386373EE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Jkl_ppt_pohja</Template>
  <TotalTime>1</TotalTime>
  <Words>61</Words>
  <Application>Microsoft Office PowerPoint</Application>
  <PresentationFormat>Laajakuva</PresentationFormat>
  <Paragraphs>10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Jkl_ppt_pohja</vt:lpstr>
      <vt:lpstr>Opinpolun kehittämistehtävä 2018-2019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Opinpolun kehittämistehtävä 2018-2019</dc:title>
  <dc:creator>Liimatainen Päivi</dc:creator>
  <cp:lastModifiedBy>Liimatainen Päivi</cp:lastModifiedBy>
  <cp:revision>1</cp:revision>
  <dcterms:created xsi:type="dcterms:W3CDTF">2019-02-25T09:09:26Z</dcterms:created>
  <dcterms:modified xsi:type="dcterms:W3CDTF">2019-02-25T09:10:38Z</dcterms:modified>
</cp:coreProperties>
</file>