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4"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281"/>
  </p:normalViewPr>
  <p:slideViewPr>
    <p:cSldViewPr snapToGrid="0" snapToObjects="1">
      <p:cViewPr varScale="1">
        <p:scale>
          <a:sx n="121" d="100"/>
          <a:sy n="121" d="100"/>
        </p:scale>
        <p:origin x="200" y="2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fi-FI"/>
              <a:t>Muokkaa ots. perustyyl. napsautt.</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9/1/22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ncho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9/1/22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fi-FI"/>
              <a:t>Muokkaa ots. perustyyl. napsautt.</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9/1/22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9/1/22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fi-FI"/>
              <a:t>Muokkaa ots. perustyyl. napsautt.</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5586B75A-687E-405C-8A0B-8D00578BA2C3}" type="datetimeFigureOut">
              <a:rPr lang="en-US" dirty="0"/>
              <a:pPr/>
              <a:t>9/1/22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9/1/22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i-FI"/>
              <a:t>Muokkaa ots. perustyyl. napsautt.</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9/1/22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i-FI"/>
              <a:t>Muokkaa ots. perustyyl. napsautt.</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9/1/22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9/1/22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fi-FI"/>
              <a:t>Muokkaa ots. perustyyl. napsautt.</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8" name="Date Placeholder 7"/>
          <p:cNvSpPr>
            <a:spLocks noGrp="1"/>
          </p:cNvSpPr>
          <p:nvPr>
            <p:ph type="dt" sz="half" idx="10"/>
          </p:nvPr>
        </p:nvSpPr>
        <p:spPr/>
        <p:txBody>
          <a:bodyPr/>
          <a:lstStyle/>
          <a:p>
            <a:fld id="{5586B75A-687E-405C-8A0B-8D00578BA2C3}" type="datetimeFigureOut">
              <a:rPr lang="en-US" dirty="0"/>
              <a:pPr/>
              <a:t>9/1/22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fi-FI"/>
              <a:t>Muokkaa ots. perustyyl. napsautt.</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8" name="Date Placeholder 7"/>
          <p:cNvSpPr>
            <a:spLocks noGrp="1"/>
          </p:cNvSpPr>
          <p:nvPr>
            <p:ph type="dt" sz="half" idx="10"/>
          </p:nvPr>
        </p:nvSpPr>
        <p:spPr/>
        <p:txBody>
          <a:bodyPr/>
          <a:lstStyle/>
          <a:p>
            <a:fld id="{5586B75A-687E-405C-8A0B-8D00578BA2C3}" type="datetimeFigureOut">
              <a:rPr lang="en-US" dirty="0"/>
              <a:pPr/>
              <a:t>9/1/22</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fi-FI"/>
              <a:t>Muokkaa ots. perustyyl. napsautt.</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9/1/22</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56E5AE6-4D86-794A-8D10-A8AD02F43A9B}"/>
              </a:ext>
            </a:extLst>
          </p:cNvPr>
          <p:cNvSpPr>
            <a:spLocks noGrp="1"/>
          </p:cNvSpPr>
          <p:nvPr>
            <p:ph type="ctrTitle"/>
          </p:nvPr>
        </p:nvSpPr>
        <p:spPr/>
        <p:txBody>
          <a:bodyPr/>
          <a:lstStyle/>
          <a:p>
            <a:r>
              <a:rPr lang="fi-FI" dirty="0" err="1"/>
              <a:t>KolmeKuutosten</a:t>
            </a:r>
            <a:r>
              <a:rPr lang="fi-FI" dirty="0"/>
              <a:t> vanhempainilta </a:t>
            </a:r>
            <a:br>
              <a:rPr lang="fi-FI" dirty="0"/>
            </a:br>
            <a:r>
              <a:rPr lang="fi-FI" dirty="0"/>
              <a:t>to 1.9.2022</a:t>
            </a:r>
          </a:p>
        </p:txBody>
      </p:sp>
      <p:pic>
        <p:nvPicPr>
          <p:cNvPr id="7" name="Kuva 6">
            <a:extLst>
              <a:ext uri="{FF2B5EF4-FFF2-40B4-BE49-F238E27FC236}">
                <a16:creationId xmlns:a16="http://schemas.microsoft.com/office/drawing/2014/main" id="{383522E9-40F0-5846-A5FC-C2AADF1480E1}"/>
              </a:ext>
            </a:extLst>
          </p:cNvPr>
          <p:cNvPicPr>
            <a:picLocks noChangeAspect="1"/>
          </p:cNvPicPr>
          <p:nvPr/>
        </p:nvPicPr>
        <p:blipFill>
          <a:blip r:embed="rId2"/>
          <a:stretch>
            <a:fillRect/>
          </a:stretch>
        </p:blipFill>
        <p:spPr>
          <a:xfrm>
            <a:off x="4577255" y="4222304"/>
            <a:ext cx="4135820" cy="1337248"/>
          </a:xfrm>
          <a:prstGeom prst="rect">
            <a:avLst/>
          </a:prstGeom>
        </p:spPr>
      </p:pic>
    </p:spTree>
    <p:extLst>
      <p:ext uri="{BB962C8B-B14F-4D97-AF65-F5344CB8AC3E}">
        <p14:creationId xmlns:p14="http://schemas.microsoft.com/office/powerpoint/2010/main" val="2709086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49D97EF-3D32-404E-9BE6-F3AF8B71580A}"/>
              </a:ext>
            </a:extLst>
          </p:cNvPr>
          <p:cNvSpPr>
            <a:spLocks noGrp="1"/>
          </p:cNvSpPr>
          <p:nvPr>
            <p:ph type="title"/>
          </p:nvPr>
        </p:nvSpPr>
        <p:spPr/>
        <p:txBody>
          <a:bodyPr/>
          <a:lstStyle/>
          <a:p>
            <a:r>
              <a:rPr lang="fi-FI" dirty="0"/>
              <a:t>AIHEET</a:t>
            </a:r>
          </a:p>
        </p:txBody>
      </p:sp>
      <p:sp>
        <p:nvSpPr>
          <p:cNvPr id="3" name="Sisällön paikkamerkki 2">
            <a:extLst>
              <a:ext uri="{FF2B5EF4-FFF2-40B4-BE49-F238E27FC236}">
                <a16:creationId xmlns:a16="http://schemas.microsoft.com/office/drawing/2014/main" id="{80DDBDD5-8D2D-664C-A629-A28525B3960C}"/>
              </a:ext>
            </a:extLst>
          </p:cNvPr>
          <p:cNvSpPr>
            <a:spLocks noGrp="1"/>
          </p:cNvSpPr>
          <p:nvPr>
            <p:ph idx="1"/>
          </p:nvPr>
        </p:nvSpPr>
        <p:spPr/>
        <p:txBody>
          <a:bodyPr/>
          <a:lstStyle/>
          <a:p>
            <a:r>
              <a:rPr lang="fi-FI" dirty="0"/>
              <a:t>Kuoronjohtaja Suvi ja äänenmuodostajat: Salla ja Laura</a:t>
            </a:r>
          </a:p>
          <a:p>
            <a:r>
              <a:rPr lang="fi-FI" dirty="0" err="1"/>
              <a:t>Vox</a:t>
            </a:r>
            <a:r>
              <a:rPr lang="fi-FI" dirty="0"/>
              <a:t> </a:t>
            </a:r>
            <a:r>
              <a:rPr lang="fi-FI" dirty="0" err="1"/>
              <a:t>Aurean</a:t>
            </a:r>
            <a:r>
              <a:rPr lang="fi-FI" dirty="0"/>
              <a:t> tuki ry:n esittely ja terveiset</a:t>
            </a:r>
          </a:p>
          <a:p>
            <a:r>
              <a:rPr lang="fi-FI" dirty="0"/>
              <a:t>Ilmoittautuminen (onhan tehty?) ja toimintamaksut</a:t>
            </a:r>
          </a:p>
          <a:p>
            <a:r>
              <a:rPr lang="fi-FI" dirty="0"/>
              <a:t>Pukuvastaava ja kuoron vaatetus</a:t>
            </a:r>
          </a:p>
          <a:p>
            <a:r>
              <a:rPr lang="fi-FI" dirty="0"/>
              <a:t>Kuoroharjoitukset ja käytänteet</a:t>
            </a:r>
          </a:p>
          <a:p>
            <a:r>
              <a:rPr lang="fi-FI" dirty="0"/>
              <a:t>Harjoitusviikonloput</a:t>
            </a:r>
          </a:p>
          <a:p>
            <a:r>
              <a:rPr lang="fi-FI" dirty="0"/>
              <a:t>Lukuvuoden suunnitelmat ja esiintymiset</a:t>
            </a:r>
          </a:p>
          <a:p>
            <a:r>
              <a:rPr lang="fi-FI" dirty="0"/>
              <a:t>Kuoron yhteyshenkilö/-t, kuoron huoltajarooli</a:t>
            </a:r>
          </a:p>
          <a:p>
            <a:r>
              <a:rPr lang="fi-FI" dirty="0"/>
              <a:t>Kortetalon avajaiskeikka; kyytien organisointi 29.9.</a:t>
            </a:r>
          </a:p>
          <a:p>
            <a:r>
              <a:rPr lang="fi-FI" dirty="0"/>
              <a:t>Kevään kuoromatka kotimaassa?</a:t>
            </a:r>
          </a:p>
        </p:txBody>
      </p:sp>
    </p:spTree>
    <p:extLst>
      <p:ext uri="{BB962C8B-B14F-4D97-AF65-F5344CB8AC3E}">
        <p14:creationId xmlns:p14="http://schemas.microsoft.com/office/powerpoint/2010/main" val="275953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49E98F6-1CB2-1E4C-98A7-610723A3E737}"/>
              </a:ext>
            </a:extLst>
          </p:cNvPr>
          <p:cNvSpPr>
            <a:spLocks noGrp="1"/>
          </p:cNvSpPr>
          <p:nvPr>
            <p:ph type="title"/>
          </p:nvPr>
        </p:nvSpPr>
        <p:spPr>
          <a:xfrm>
            <a:off x="0" y="1123837"/>
            <a:ext cx="3405351" cy="4601183"/>
          </a:xfrm>
        </p:spPr>
        <p:txBody>
          <a:bodyPr/>
          <a:lstStyle/>
          <a:p>
            <a:r>
              <a:rPr lang="fi-FI" dirty="0"/>
              <a:t>Ilmoittautuminen (onhan tehty?) ja toimintamaksut</a:t>
            </a:r>
            <a:br>
              <a:rPr lang="fi-FI" dirty="0"/>
            </a:br>
            <a:endParaRPr lang="fi-FI" dirty="0"/>
          </a:p>
        </p:txBody>
      </p:sp>
      <p:sp>
        <p:nvSpPr>
          <p:cNvPr id="3" name="Sisällön paikkamerkki 2">
            <a:extLst>
              <a:ext uri="{FF2B5EF4-FFF2-40B4-BE49-F238E27FC236}">
                <a16:creationId xmlns:a16="http://schemas.microsoft.com/office/drawing/2014/main" id="{5008B912-47D7-BD49-B471-7139D82EE5DD}"/>
              </a:ext>
            </a:extLst>
          </p:cNvPr>
          <p:cNvSpPr>
            <a:spLocks noGrp="1"/>
          </p:cNvSpPr>
          <p:nvPr>
            <p:ph idx="1"/>
          </p:nvPr>
        </p:nvSpPr>
        <p:spPr/>
        <p:txBody>
          <a:bodyPr/>
          <a:lstStyle/>
          <a:p>
            <a:r>
              <a:rPr lang="fi-FI" dirty="0"/>
              <a:t>200 €/vuosi</a:t>
            </a:r>
          </a:p>
          <a:p>
            <a:r>
              <a:rPr lang="fi-FI" dirty="0"/>
              <a:t>Lasku sähköpostiin</a:t>
            </a:r>
          </a:p>
          <a:p>
            <a:r>
              <a:rPr lang="fi-FI" dirty="0"/>
              <a:t>Lisäksi kuoroleireillä pieni omavastuu</a:t>
            </a:r>
          </a:p>
        </p:txBody>
      </p:sp>
    </p:spTree>
    <p:extLst>
      <p:ext uri="{BB962C8B-B14F-4D97-AF65-F5344CB8AC3E}">
        <p14:creationId xmlns:p14="http://schemas.microsoft.com/office/powerpoint/2010/main" val="3287663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7F166C6-C2B9-E441-BC8E-5BF8CDF33BEE}"/>
              </a:ext>
            </a:extLst>
          </p:cNvPr>
          <p:cNvSpPr>
            <a:spLocks noGrp="1"/>
          </p:cNvSpPr>
          <p:nvPr>
            <p:ph type="title"/>
          </p:nvPr>
        </p:nvSpPr>
        <p:spPr/>
        <p:txBody>
          <a:bodyPr/>
          <a:lstStyle/>
          <a:p>
            <a:r>
              <a:rPr lang="fi-FI" dirty="0"/>
              <a:t>Pukuvastaava ja kuoron vaatetus</a:t>
            </a:r>
            <a:br>
              <a:rPr lang="fi-FI" dirty="0"/>
            </a:br>
            <a:endParaRPr lang="fi-FI" dirty="0"/>
          </a:p>
        </p:txBody>
      </p:sp>
      <p:sp>
        <p:nvSpPr>
          <p:cNvPr id="3" name="Sisällön paikkamerkki 2">
            <a:extLst>
              <a:ext uri="{FF2B5EF4-FFF2-40B4-BE49-F238E27FC236}">
                <a16:creationId xmlns:a16="http://schemas.microsoft.com/office/drawing/2014/main" id="{9B2D43A4-C6A2-5244-BF08-0FD24C1D6EC8}"/>
              </a:ext>
            </a:extLst>
          </p:cNvPr>
          <p:cNvSpPr>
            <a:spLocks noGrp="1"/>
          </p:cNvSpPr>
          <p:nvPr>
            <p:ph idx="1"/>
          </p:nvPr>
        </p:nvSpPr>
        <p:spPr/>
        <p:txBody>
          <a:bodyPr/>
          <a:lstStyle/>
          <a:p>
            <a:r>
              <a:rPr lang="fi-FI" dirty="0"/>
              <a:t>Kuoron esiintymisasu</a:t>
            </a:r>
          </a:p>
          <a:p>
            <a:r>
              <a:rPr lang="fi-FI" dirty="0"/>
              <a:t>Kuorohuppari ja helmet (omavastuuhinnat)</a:t>
            </a:r>
          </a:p>
          <a:p>
            <a:r>
              <a:rPr lang="fi-FI" dirty="0"/>
              <a:t>T-paita</a:t>
            </a:r>
          </a:p>
          <a:p>
            <a:r>
              <a:rPr lang="fi-FI" dirty="0"/>
              <a:t>Letit tytöillä</a:t>
            </a:r>
          </a:p>
          <a:p>
            <a:r>
              <a:rPr lang="fi-FI" dirty="0"/>
              <a:t>Kuoropukujen palautus kuoron loputtua</a:t>
            </a:r>
          </a:p>
          <a:p>
            <a:r>
              <a:rPr lang="fi-FI" dirty="0"/>
              <a:t>Pukuvastaava Laura Kuitunen ja Miia </a:t>
            </a:r>
            <a:r>
              <a:rPr lang="fi-FI" dirty="0" err="1"/>
              <a:t>Elivuo</a:t>
            </a:r>
            <a:endParaRPr lang="fi-FI" dirty="0"/>
          </a:p>
        </p:txBody>
      </p:sp>
    </p:spTree>
    <p:extLst>
      <p:ext uri="{BB962C8B-B14F-4D97-AF65-F5344CB8AC3E}">
        <p14:creationId xmlns:p14="http://schemas.microsoft.com/office/powerpoint/2010/main" val="3929833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D3106DB-177F-C647-85B2-00F97BB34532}"/>
              </a:ext>
            </a:extLst>
          </p:cNvPr>
          <p:cNvSpPr>
            <a:spLocks noGrp="1"/>
          </p:cNvSpPr>
          <p:nvPr>
            <p:ph type="title"/>
          </p:nvPr>
        </p:nvSpPr>
        <p:spPr>
          <a:xfrm>
            <a:off x="136634" y="1123837"/>
            <a:ext cx="3063767" cy="4601183"/>
          </a:xfrm>
        </p:spPr>
        <p:txBody>
          <a:bodyPr/>
          <a:lstStyle/>
          <a:p>
            <a:r>
              <a:rPr lang="fi-FI" dirty="0"/>
              <a:t>Kuoro-harjoitukset ja käytänteet</a:t>
            </a:r>
            <a:br>
              <a:rPr lang="fi-FI" dirty="0"/>
            </a:br>
            <a:endParaRPr lang="fi-FI" dirty="0"/>
          </a:p>
        </p:txBody>
      </p:sp>
      <p:sp>
        <p:nvSpPr>
          <p:cNvPr id="3" name="Sisällön paikkamerkki 2">
            <a:extLst>
              <a:ext uri="{FF2B5EF4-FFF2-40B4-BE49-F238E27FC236}">
                <a16:creationId xmlns:a16="http://schemas.microsoft.com/office/drawing/2014/main" id="{E46FC5E5-E4C7-FE4F-9B55-2E224784C8ED}"/>
              </a:ext>
            </a:extLst>
          </p:cNvPr>
          <p:cNvSpPr>
            <a:spLocks noGrp="1"/>
          </p:cNvSpPr>
          <p:nvPr>
            <p:ph idx="1"/>
          </p:nvPr>
        </p:nvSpPr>
        <p:spPr/>
        <p:txBody>
          <a:bodyPr/>
          <a:lstStyle/>
          <a:p>
            <a:r>
              <a:rPr lang="fi-FI" dirty="0"/>
              <a:t>Torstaisin klo 17-19 Puistokoululla</a:t>
            </a:r>
          </a:p>
          <a:p>
            <a:r>
              <a:rPr lang="fi-FI" dirty="0"/>
              <a:t>Viikonloppuharjoitukset koulun uudella puolella</a:t>
            </a:r>
          </a:p>
          <a:p>
            <a:r>
              <a:rPr lang="fi-FI" dirty="0"/>
              <a:t>Viikonloppuharjoituksiin saa ottaa eväät mukaan (ei pähkinöitä)</a:t>
            </a:r>
          </a:p>
          <a:p>
            <a:r>
              <a:rPr lang="fi-FI" dirty="0"/>
              <a:t>Päivittyvät aikataulut kuoron </a:t>
            </a:r>
            <a:r>
              <a:rPr lang="fi-FI" dirty="0" err="1"/>
              <a:t>Pedanet</a:t>
            </a:r>
            <a:r>
              <a:rPr lang="fi-FI" dirty="0"/>
              <a:t>-sivuilla</a:t>
            </a:r>
          </a:p>
          <a:p>
            <a:r>
              <a:rPr lang="fi-FI" dirty="0"/>
              <a:t>Tiedotus vanhemmille </a:t>
            </a:r>
            <a:r>
              <a:rPr lang="fi-FI" dirty="0" err="1"/>
              <a:t>Whatsapp</a:t>
            </a:r>
            <a:r>
              <a:rPr lang="fi-FI" dirty="0"/>
              <a:t>-ryhmässä</a:t>
            </a:r>
          </a:p>
          <a:p>
            <a:r>
              <a:rPr lang="fi-FI" dirty="0"/>
              <a:t>Kuoronjohtajalle ilmoitus yksityisviestillä, jos kuorolainen ei pääse harjoituksiin</a:t>
            </a:r>
          </a:p>
          <a:p>
            <a:r>
              <a:rPr lang="fi-FI" dirty="0"/>
              <a:t>Lähtökohtana on, että harjoituksiin ja esiintymisiin osallistutaan</a:t>
            </a:r>
          </a:p>
          <a:p>
            <a:r>
              <a:rPr lang="fi-FI" dirty="0"/>
              <a:t>Konserttipoissaolo pitää ilmoittaa </a:t>
            </a:r>
            <a:r>
              <a:rPr lang="fi-FI" dirty="0" err="1"/>
              <a:t>väh</a:t>
            </a:r>
            <a:r>
              <a:rPr lang="fi-FI" dirty="0"/>
              <a:t>. 2 viikkoa etukäteen, ellei kyse ole sairastumisesta</a:t>
            </a:r>
          </a:p>
          <a:p>
            <a:r>
              <a:rPr lang="fi-FI" dirty="0"/>
              <a:t>Stemmanauhat </a:t>
            </a:r>
            <a:r>
              <a:rPr lang="fi-FI" dirty="0" err="1"/>
              <a:t>Pedanetissä</a:t>
            </a:r>
            <a:r>
              <a:rPr lang="fi-FI" dirty="0"/>
              <a:t>, salasana: (kysy Suvilta, jos et tiedä)</a:t>
            </a:r>
          </a:p>
        </p:txBody>
      </p:sp>
    </p:spTree>
    <p:extLst>
      <p:ext uri="{BB962C8B-B14F-4D97-AF65-F5344CB8AC3E}">
        <p14:creationId xmlns:p14="http://schemas.microsoft.com/office/powerpoint/2010/main" val="2164049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25251AA-8C50-C04A-90AF-A6F5D8259692}"/>
              </a:ext>
            </a:extLst>
          </p:cNvPr>
          <p:cNvSpPr>
            <a:spLocks noGrp="1"/>
          </p:cNvSpPr>
          <p:nvPr>
            <p:ph type="title"/>
          </p:nvPr>
        </p:nvSpPr>
        <p:spPr/>
        <p:txBody>
          <a:bodyPr/>
          <a:lstStyle/>
          <a:p>
            <a:r>
              <a:rPr lang="fi-FI" dirty="0"/>
              <a:t>Lukuvuoden suunnitelmat ja esiintymiset</a:t>
            </a:r>
            <a:br>
              <a:rPr lang="fi-FI" dirty="0"/>
            </a:br>
            <a:endParaRPr lang="fi-FI" dirty="0"/>
          </a:p>
        </p:txBody>
      </p:sp>
      <p:sp>
        <p:nvSpPr>
          <p:cNvPr id="3" name="Sisällön paikkamerkki 2">
            <a:extLst>
              <a:ext uri="{FF2B5EF4-FFF2-40B4-BE49-F238E27FC236}">
                <a16:creationId xmlns:a16="http://schemas.microsoft.com/office/drawing/2014/main" id="{3498CEF2-1C03-9547-9136-4DDFB4D34B63}"/>
              </a:ext>
            </a:extLst>
          </p:cNvPr>
          <p:cNvSpPr>
            <a:spLocks noGrp="1"/>
          </p:cNvSpPr>
          <p:nvPr>
            <p:ph idx="1"/>
          </p:nvPr>
        </p:nvSpPr>
        <p:spPr/>
        <p:txBody>
          <a:bodyPr>
            <a:normAutofit/>
          </a:bodyPr>
          <a:lstStyle/>
          <a:p>
            <a:pPr marL="0" indent="0">
              <a:buNone/>
            </a:pPr>
            <a:r>
              <a:rPr lang="fi-FI" b="1" dirty="0"/>
              <a:t>Kuoroperheen illanvietto Mäki-Matissa tiistaina 13.9. klo 17-19.</a:t>
            </a:r>
          </a:p>
          <a:p>
            <a:pPr marL="0" indent="0">
              <a:buNone/>
            </a:pPr>
            <a:r>
              <a:rPr lang="fi-FI" b="1" dirty="0"/>
              <a:t>Su 11.9. </a:t>
            </a:r>
            <a:r>
              <a:rPr lang="fi-FI" dirty="0"/>
              <a:t>Esiintyminen messussa, Kuokkalan kirkko</a:t>
            </a:r>
          </a:p>
          <a:p>
            <a:pPr marL="0" indent="0">
              <a:buNone/>
            </a:pPr>
            <a:r>
              <a:rPr lang="fi-FI" b="1" dirty="0"/>
              <a:t>To 29.9. </a:t>
            </a:r>
            <a:r>
              <a:rPr lang="fi-FI" dirty="0"/>
              <a:t>Kortetalon avajaiset aamupäivällä</a:t>
            </a:r>
            <a:br>
              <a:rPr lang="fi-FI" dirty="0"/>
            </a:br>
            <a:r>
              <a:rPr lang="fi-FI" b="1" dirty="0"/>
              <a:t>Pe 11.11.- su 13.11. </a:t>
            </a:r>
            <a:r>
              <a:rPr lang="fi-FI" dirty="0"/>
              <a:t>Leiri </a:t>
            </a:r>
            <a:r>
              <a:rPr lang="fi-FI" dirty="0" err="1"/>
              <a:t>Kiponniemessa</a:t>
            </a:r>
            <a:r>
              <a:rPr lang="fi-FI" dirty="0"/>
              <a:t>̈. </a:t>
            </a:r>
            <a:r>
              <a:rPr lang="fi-FI" dirty="0" err="1"/>
              <a:t>Isänpäiväkonsertti</a:t>
            </a:r>
            <a:r>
              <a:rPr lang="fi-FI" dirty="0"/>
              <a:t> huoltajille leirin </a:t>
            </a:r>
            <a:r>
              <a:rPr lang="fi-FI" dirty="0" err="1"/>
              <a:t>päätteeksi</a:t>
            </a:r>
            <a:r>
              <a:rPr lang="fi-FI" dirty="0"/>
              <a:t>.</a:t>
            </a:r>
            <a:br>
              <a:rPr lang="fi-FI" dirty="0"/>
            </a:br>
            <a:r>
              <a:rPr lang="fi-FI" b="1" dirty="0"/>
              <a:t>La 26.11. </a:t>
            </a:r>
            <a:r>
              <a:rPr lang="fi-FI" dirty="0"/>
              <a:t>Lauantaiharkat Puistokoululla klo 10-15, omat </a:t>
            </a:r>
            <a:r>
              <a:rPr lang="fi-FI" dirty="0" err="1"/>
              <a:t>eväät</a:t>
            </a:r>
            <a:r>
              <a:rPr lang="fi-FI" dirty="0"/>
              <a:t> mukaan</a:t>
            </a:r>
            <a:br>
              <a:rPr lang="fi-FI" dirty="0"/>
            </a:br>
            <a:r>
              <a:rPr lang="fi-FI" b="1" dirty="0"/>
              <a:t>La 10.12. </a:t>
            </a:r>
            <a:r>
              <a:rPr lang="fi-FI" dirty="0"/>
              <a:t>klo 18 Pienten kuorojen joulukonsertti, Kuokkalan kirkko</a:t>
            </a:r>
            <a:br>
              <a:rPr lang="fi-FI" dirty="0"/>
            </a:br>
            <a:r>
              <a:rPr lang="fi-FI" b="1" dirty="0"/>
              <a:t>Su 11.12. </a:t>
            </a:r>
            <a:r>
              <a:rPr lang="fi-FI" dirty="0"/>
              <a:t>Kauneimmat joululaulut </a:t>
            </a:r>
            <a:r>
              <a:rPr lang="fi-FI" dirty="0" err="1"/>
              <a:t>yhdessa</a:t>
            </a:r>
            <a:r>
              <a:rPr lang="fi-FI" dirty="0"/>
              <a:t>̈ </a:t>
            </a:r>
            <a:r>
              <a:rPr lang="fi-FI" dirty="0" err="1"/>
              <a:t>Vox</a:t>
            </a:r>
            <a:r>
              <a:rPr lang="fi-FI" dirty="0"/>
              <a:t> </a:t>
            </a:r>
            <a:r>
              <a:rPr lang="fi-FI" dirty="0" err="1"/>
              <a:t>Aurean</a:t>
            </a:r>
            <a:r>
              <a:rPr lang="fi-FI" dirty="0"/>
              <a:t> kanssa </a:t>
            </a:r>
            <a:r>
              <a:rPr lang="fi-FI" dirty="0" err="1"/>
              <a:t>Taulumäen</a:t>
            </a:r>
            <a:r>
              <a:rPr lang="fi-FI" dirty="0"/>
              <a:t> kirkossa</a:t>
            </a:r>
            <a:br>
              <a:rPr lang="fi-FI" dirty="0"/>
            </a:br>
            <a:r>
              <a:rPr lang="fi-FI" b="1" dirty="0"/>
              <a:t>Su 18.12. </a:t>
            </a:r>
            <a:r>
              <a:rPr lang="fi-FI" dirty="0"/>
              <a:t>Kauneimmat joululaulut </a:t>
            </a:r>
            <a:r>
              <a:rPr lang="fi-FI" dirty="0" err="1"/>
              <a:t>yhdessa</a:t>
            </a:r>
            <a:r>
              <a:rPr lang="fi-FI" dirty="0"/>
              <a:t>̈ </a:t>
            </a:r>
            <a:r>
              <a:rPr lang="fi-FI" dirty="0" err="1"/>
              <a:t>Vox</a:t>
            </a:r>
            <a:r>
              <a:rPr lang="fi-FI" dirty="0"/>
              <a:t> </a:t>
            </a:r>
            <a:r>
              <a:rPr lang="fi-FI" dirty="0" err="1"/>
              <a:t>Aurean</a:t>
            </a:r>
            <a:r>
              <a:rPr lang="fi-FI" dirty="0"/>
              <a:t> kanssa </a:t>
            </a:r>
            <a:r>
              <a:rPr lang="fi-FI" dirty="0" err="1"/>
              <a:t>Taulumäen</a:t>
            </a:r>
            <a:r>
              <a:rPr lang="fi-FI" dirty="0"/>
              <a:t> kirkossa</a:t>
            </a:r>
          </a:p>
          <a:p>
            <a:pPr marL="0" indent="0">
              <a:buNone/>
            </a:pPr>
            <a:br>
              <a:rPr lang="fi-FI" dirty="0"/>
            </a:br>
            <a:r>
              <a:rPr lang="fi-FI" dirty="0" err="1"/>
              <a:t>Keväälle</a:t>
            </a:r>
            <a:r>
              <a:rPr lang="fi-FI" dirty="0"/>
              <a:t> suunnitteilla mm.: </a:t>
            </a:r>
            <a:r>
              <a:rPr lang="fi-FI" dirty="0" err="1"/>
              <a:t>Lillijuna</a:t>
            </a:r>
            <a:r>
              <a:rPr lang="fi-FI" dirty="0"/>
              <a:t>-keikka uudelleen, kuoroperheen </a:t>
            </a:r>
            <a:r>
              <a:rPr lang="fi-FI" dirty="0" err="1"/>
              <a:t>kevätkonsertti</a:t>
            </a:r>
            <a:r>
              <a:rPr lang="fi-FI" dirty="0"/>
              <a:t>, kotimaan kuoromatka </a:t>
            </a:r>
            <a:r>
              <a:rPr lang="fi-FI" dirty="0" err="1"/>
              <a:t>Etela</a:t>
            </a:r>
            <a:r>
              <a:rPr lang="fi-FI" dirty="0"/>
              <a:t>̈-Suomeen </a:t>
            </a:r>
          </a:p>
          <a:p>
            <a:endParaRPr lang="fi-FI" dirty="0"/>
          </a:p>
        </p:txBody>
      </p:sp>
    </p:spTree>
    <p:extLst>
      <p:ext uri="{BB962C8B-B14F-4D97-AF65-F5344CB8AC3E}">
        <p14:creationId xmlns:p14="http://schemas.microsoft.com/office/powerpoint/2010/main" val="2288115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54EC65F-3993-F54C-BA7E-7BE80E921B71}"/>
              </a:ext>
            </a:extLst>
          </p:cNvPr>
          <p:cNvSpPr>
            <a:spLocks noGrp="1"/>
          </p:cNvSpPr>
          <p:nvPr>
            <p:ph type="title"/>
          </p:nvPr>
        </p:nvSpPr>
        <p:spPr/>
        <p:txBody>
          <a:bodyPr/>
          <a:lstStyle/>
          <a:p>
            <a:r>
              <a:rPr lang="fi-FI" dirty="0"/>
              <a:t>Yhteyshenkilö ja huoltajien rooli</a:t>
            </a:r>
          </a:p>
        </p:txBody>
      </p:sp>
      <p:sp>
        <p:nvSpPr>
          <p:cNvPr id="3" name="Sisällön paikkamerkki 2">
            <a:extLst>
              <a:ext uri="{FF2B5EF4-FFF2-40B4-BE49-F238E27FC236}">
                <a16:creationId xmlns:a16="http://schemas.microsoft.com/office/drawing/2014/main" id="{834C14E4-7927-9941-9140-FF356765C062}"/>
              </a:ext>
            </a:extLst>
          </p:cNvPr>
          <p:cNvSpPr>
            <a:spLocks noGrp="1"/>
          </p:cNvSpPr>
          <p:nvPr>
            <p:ph idx="1"/>
          </p:nvPr>
        </p:nvSpPr>
        <p:spPr/>
        <p:txBody>
          <a:bodyPr/>
          <a:lstStyle/>
          <a:p>
            <a:r>
              <a:rPr lang="fi-FI" dirty="0"/>
              <a:t>Vanhemmat osallistuvat kuoron toimintaan esimerkiksi avustamalla esiintymisten järjestelyissä. Yhteyshenkilöt muun muassa auttavat esiintymisten ja matkojen koordinoinnissa jakaen vastuuta vanhempien kesken sekä toimivat linkkinä kuoronjohtajan ja vanhempien välillä. Yhteyshenkilöt delegoivat huoltajatehtävät esiintymisiin yms. Esiintymisiin tarvitaan aina muutama huoltaja + letittäjä. </a:t>
            </a:r>
          </a:p>
          <a:p>
            <a:endParaRPr lang="fi-FI" dirty="0"/>
          </a:p>
          <a:p>
            <a:r>
              <a:rPr lang="fi-FI" dirty="0"/>
              <a:t>Kuoron yhteyshenkilö: Anne </a:t>
            </a:r>
            <a:r>
              <a:rPr lang="fi-FI" dirty="0" err="1"/>
              <a:t>Leikas</a:t>
            </a:r>
            <a:br>
              <a:rPr lang="fi-FI" dirty="0"/>
            </a:br>
            <a:endParaRPr lang="fi-FI" dirty="0"/>
          </a:p>
          <a:p>
            <a:r>
              <a:rPr lang="fi-FI" dirty="0"/>
              <a:t>Kortetalon avajaisten kyytien organisointi to 29.9. aamupäivällä. Yhteyshenkilö organisoi kyydit. </a:t>
            </a:r>
            <a:r>
              <a:rPr lang="fi-FI" dirty="0" err="1"/>
              <a:t>Meritta</a:t>
            </a:r>
            <a:r>
              <a:rPr lang="fi-FI" dirty="0"/>
              <a:t> johtaa keikan.</a:t>
            </a:r>
          </a:p>
        </p:txBody>
      </p:sp>
    </p:spTree>
    <p:extLst>
      <p:ext uri="{BB962C8B-B14F-4D97-AF65-F5344CB8AC3E}">
        <p14:creationId xmlns:p14="http://schemas.microsoft.com/office/powerpoint/2010/main" val="1879762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C18A2C7-65B3-85C8-105C-0AC66D2407C6}"/>
              </a:ext>
            </a:extLst>
          </p:cNvPr>
          <p:cNvSpPr>
            <a:spLocks noGrp="1"/>
          </p:cNvSpPr>
          <p:nvPr>
            <p:ph type="title"/>
          </p:nvPr>
        </p:nvSpPr>
        <p:spPr/>
        <p:txBody>
          <a:bodyPr/>
          <a:lstStyle/>
          <a:p>
            <a:r>
              <a:rPr lang="fi-FI" dirty="0"/>
              <a:t>Kotimaan </a:t>
            </a:r>
            <a:br>
              <a:rPr lang="fi-FI" dirty="0"/>
            </a:br>
            <a:r>
              <a:rPr lang="fi-FI" dirty="0"/>
              <a:t>kuoromatka</a:t>
            </a:r>
          </a:p>
        </p:txBody>
      </p:sp>
      <p:sp>
        <p:nvSpPr>
          <p:cNvPr id="3" name="Sisällön paikkamerkki 2">
            <a:extLst>
              <a:ext uri="{FF2B5EF4-FFF2-40B4-BE49-F238E27FC236}">
                <a16:creationId xmlns:a16="http://schemas.microsoft.com/office/drawing/2014/main" id="{CB04E16E-0C32-CB6B-17CE-0869F99F0D07}"/>
              </a:ext>
            </a:extLst>
          </p:cNvPr>
          <p:cNvSpPr>
            <a:spLocks noGrp="1"/>
          </p:cNvSpPr>
          <p:nvPr>
            <p:ph idx="1"/>
          </p:nvPr>
        </p:nvSpPr>
        <p:spPr/>
        <p:txBody>
          <a:bodyPr/>
          <a:lstStyle/>
          <a:p>
            <a:r>
              <a:rPr lang="fi-FI" dirty="0"/>
              <a:t>Ajankohta?</a:t>
            </a:r>
          </a:p>
          <a:p>
            <a:r>
              <a:rPr lang="fi-FI" dirty="0"/>
              <a:t>Matkatiimi:</a:t>
            </a:r>
          </a:p>
          <a:p>
            <a:r>
              <a:rPr lang="fi-FI" dirty="0"/>
              <a:t>Miia Raitio</a:t>
            </a:r>
          </a:p>
          <a:p>
            <a:r>
              <a:rPr lang="fi-FI" dirty="0"/>
              <a:t>Katri Lepistö</a:t>
            </a:r>
          </a:p>
          <a:p>
            <a:r>
              <a:rPr lang="fi-FI" dirty="0"/>
              <a:t>Kristiina Jaakkola-Taskinen</a:t>
            </a:r>
          </a:p>
          <a:p>
            <a:r>
              <a:rPr lang="fi-FI" dirty="0"/>
              <a:t>Outi Laukkanen</a:t>
            </a:r>
          </a:p>
          <a:p>
            <a:pPr lvl="1"/>
            <a:endParaRPr lang="fi-FI" dirty="0"/>
          </a:p>
        </p:txBody>
      </p:sp>
    </p:spTree>
    <p:extLst>
      <p:ext uri="{BB962C8B-B14F-4D97-AF65-F5344CB8AC3E}">
        <p14:creationId xmlns:p14="http://schemas.microsoft.com/office/powerpoint/2010/main" val="1107738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D7C180-A767-5B45-BFF0-949F7F5CE00B}"/>
              </a:ext>
            </a:extLst>
          </p:cNvPr>
          <p:cNvSpPr>
            <a:spLocks noGrp="1"/>
          </p:cNvSpPr>
          <p:nvPr>
            <p:ph type="title"/>
          </p:nvPr>
        </p:nvSpPr>
        <p:spPr/>
        <p:txBody>
          <a:bodyPr/>
          <a:lstStyle/>
          <a:p>
            <a:r>
              <a:rPr lang="fi-FI" dirty="0"/>
              <a:t>Kysymyksiä?</a:t>
            </a:r>
            <a:br>
              <a:rPr lang="fi-FI" dirty="0"/>
            </a:br>
            <a:r>
              <a:rPr lang="fi-FI" dirty="0"/>
              <a:t>Toiveita?</a:t>
            </a:r>
            <a:br>
              <a:rPr lang="fi-FI" dirty="0"/>
            </a:br>
            <a:r>
              <a:rPr lang="fi-FI" dirty="0"/>
              <a:t>Ajatuksia?</a:t>
            </a:r>
          </a:p>
        </p:txBody>
      </p:sp>
      <p:sp>
        <p:nvSpPr>
          <p:cNvPr id="3" name="Sisällön paikkamerkki 2">
            <a:extLst>
              <a:ext uri="{FF2B5EF4-FFF2-40B4-BE49-F238E27FC236}">
                <a16:creationId xmlns:a16="http://schemas.microsoft.com/office/drawing/2014/main" id="{7C0703E8-595F-D447-8142-E880AB7D0E0B}"/>
              </a:ext>
            </a:extLst>
          </p:cNvPr>
          <p:cNvSpPr>
            <a:spLocks noGrp="1"/>
          </p:cNvSpPr>
          <p:nvPr>
            <p:ph idx="1"/>
          </p:nvPr>
        </p:nvSpPr>
        <p:spPr>
          <a:xfrm>
            <a:off x="3869268" y="0"/>
            <a:ext cx="7315200" cy="3167976"/>
          </a:xfrm>
        </p:spPr>
        <p:txBody>
          <a:bodyPr/>
          <a:lstStyle/>
          <a:p>
            <a:pPr marL="0" indent="0" algn="ctr">
              <a:buNone/>
            </a:pPr>
            <a:r>
              <a:rPr lang="fi-FI" dirty="0"/>
              <a:t>Iloista kuorovuotta kaikille!</a:t>
            </a:r>
          </a:p>
          <a:p>
            <a:pPr marL="0" indent="0" algn="ctr">
              <a:buNone/>
            </a:pPr>
            <a:endParaRPr lang="fi-FI" dirty="0"/>
          </a:p>
        </p:txBody>
      </p:sp>
      <p:pic>
        <p:nvPicPr>
          <p:cNvPr id="5" name="Kuva 4">
            <a:extLst>
              <a:ext uri="{FF2B5EF4-FFF2-40B4-BE49-F238E27FC236}">
                <a16:creationId xmlns:a16="http://schemas.microsoft.com/office/drawing/2014/main" id="{713745A1-E06F-C047-806C-0DAC41750450}"/>
              </a:ext>
            </a:extLst>
          </p:cNvPr>
          <p:cNvPicPr>
            <a:picLocks noChangeAspect="1"/>
          </p:cNvPicPr>
          <p:nvPr/>
        </p:nvPicPr>
        <p:blipFill>
          <a:blip r:embed="rId2"/>
          <a:stretch>
            <a:fillRect/>
          </a:stretch>
        </p:blipFill>
        <p:spPr>
          <a:xfrm>
            <a:off x="5388013" y="1913048"/>
            <a:ext cx="4277710" cy="4182951"/>
          </a:xfrm>
          <a:prstGeom prst="rect">
            <a:avLst/>
          </a:prstGeom>
        </p:spPr>
      </p:pic>
    </p:spTree>
    <p:extLst>
      <p:ext uri="{BB962C8B-B14F-4D97-AF65-F5344CB8AC3E}">
        <p14:creationId xmlns:p14="http://schemas.microsoft.com/office/powerpoint/2010/main" val="4239215936"/>
      </p:ext>
    </p:extLst>
  </p:cSld>
  <p:clrMapOvr>
    <a:masterClrMapping/>
  </p:clrMapOvr>
</p:sld>
</file>

<file path=ppt/theme/theme1.xml><?xml version="1.0" encoding="utf-8"?>
<a:theme xmlns:a="http://schemas.openxmlformats.org/drawingml/2006/main" name="Kehys">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Kehys</Template>
  <TotalTime>179</TotalTime>
  <Words>407</Words>
  <Application>Microsoft Macintosh PowerPoint</Application>
  <PresentationFormat>Laajakuva</PresentationFormat>
  <Paragraphs>52</Paragraphs>
  <Slides>9</Slides>
  <Notes>0</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9</vt:i4>
      </vt:variant>
    </vt:vector>
  </HeadingPairs>
  <TitlesOfParts>
    <vt:vector size="12" baseType="lpstr">
      <vt:lpstr>Corbel</vt:lpstr>
      <vt:lpstr>Wingdings 2</vt:lpstr>
      <vt:lpstr>Kehys</vt:lpstr>
      <vt:lpstr>KolmeKuutosten vanhempainilta  to 1.9.2022</vt:lpstr>
      <vt:lpstr>AIHEET</vt:lpstr>
      <vt:lpstr>Ilmoittautuminen (onhan tehty?) ja toimintamaksut </vt:lpstr>
      <vt:lpstr>Pukuvastaava ja kuoron vaatetus </vt:lpstr>
      <vt:lpstr>Kuoro-harjoitukset ja käytänteet </vt:lpstr>
      <vt:lpstr>Lukuvuoden suunnitelmat ja esiintymiset </vt:lpstr>
      <vt:lpstr>Yhteyshenkilö ja huoltajien rooli</vt:lpstr>
      <vt:lpstr>Kotimaan  kuoromatka</vt:lpstr>
      <vt:lpstr>Kysymyksiä? Toiveita? Ajatuksia?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KolmeKuutosten vanhempainilta  ti 7.9.2021</dc:title>
  <dc:creator>Suvi Airaksinen</dc:creator>
  <cp:lastModifiedBy>Suvi Airaksinen</cp:lastModifiedBy>
  <cp:revision>28</cp:revision>
  <dcterms:created xsi:type="dcterms:W3CDTF">2021-09-07T11:46:47Z</dcterms:created>
  <dcterms:modified xsi:type="dcterms:W3CDTF">2022-09-01T17:37:44Z</dcterms:modified>
</cp:coreProperties>
</file>