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60" r:id="rId4"/>
    <p:sldId id="261" r:id="rId5"/>
    <p:sldId id="264" r:id="rId6"/>
    <p:sldId id="265" r:id="rId7"/>
    <p:sldId id="263" r:id="rId8"/>
    <p:sldId id="262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8" autoAdjust="0"/>
    <p:restoredTop sz="94660"/>
  </p:normalViewPr>
  <p:slideViewPr>
    <p:cSldViewPr>
      <p:cViewPr varScale="1">
        <p:scale>
          <a:sx n="86" d="100"/>
          <a:sy n="86" d="100"/>
        </p:scale>
        <p:origin x="-7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E9CCE-7AE9-427C-A963-75717AF58149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i-FI"/>
        </a:p>
      </dgm:t>
    </dgm:pt>
    <dgm:pt modelId="{3E6913F2-650A-4390-983A-540098588F36}">
      <dgm:prSet phldrT="[Teksti]" custT="1"/>
      <dgm:spPr/>
      <dgm:t>
        <a:bodyPr/>
        <a:lstStyle/>
        <a:p>
          <a:r>
            <a:rPr lang="fi-FI" sz="2000"/>
            <a:t>Koulu-arki</a:t>
          </a:r>
        </a:p>
      </dgm:t>
    </dgm:pt>
    <dgm:pt modelId="{C7B784BF-C46D-4675-A01D-7A8ED7DE6BDB}" type="parTrans" cxnId="{CDFC776F-870F-4BAB-9AD7-F0608CD776C1}">
      <dgm:prSet/>
      <dgm:spPr/>
      <dgm:t>
        <a:bodyPr/>
        <a:lstStyle/>
        <a:p>
          <a:endParaRPr lang="fi-FI"/>
        </a:p>
      </dgm:t>
    </dgm:pt>
    <dgm:pt modelId="{E1F612E5-D2A6-4395-A5D4-5B009477C6CB}" type="sibTrans" cxnId="{CDFC776F-870F-4BAB-9AD7-F0608CD776C1}">
      <dgm:prSet/>
      <dgm:spPr/>
      <dgm:t>
        <a:bodyPr/>
        <a:lstStyle/>
        <a:p>
          <a:endParaRPr lang="fi-FI"/>
        </a:p>
      </dgm:t>
    </dgm:pt>
    <dgm:pt modelId="{13461DE2-2A38-4EE8-9684-3C312120ED62}">
      <dgm:prSet phldrT="[Teksti]" custT="1"/>
      <dgm:spPr/>
      <dgm:t>
        <a:bodyPr/>
        <a:lstStyle/>
        <a:p>
          <a:r>
            <a:rPr lang="fi-FI" sz="1100"/>
            <a:t>Koulun säännöt ja toimintaohjeet</a:t>
          </a:r>
        </a:p>
      </dgm:t>
    </dgm:pt>
    <dgm:pt modelId="{A8FAA3A5-EC50-485F-9013-385E82982606}" type="parTrans" cxnId="{9A82AB42-C9AE-43D5-BE41-D5580E33EE69}">
      <dgm:prSet/>
      <dgm:spPr/>
      <dgm:t>
        <a:bodyPr/>
        <a:lstStyle/>
        <a:p>
          <a:endParaRPr lang="fi-FI"/>
        </a:p>
      </dgm:t>
    </dgm:pt>
    <dgm:pt modelId="{76F929AD-7706-46B9-9B3A-C144AEBB2EE1}" type="sibTrans" cxnId="{9A82AB42-C9AE-43D5-BE41-D5580E33EE69}">
      <dgm:prSet/>
      <dgm:spPr/>
      <dgm:t>
        <a:bodyPr/>
        <a:lstStyle/>
        <a:p>
          <a:endParaRPr lang="fi-FI"/>
        </a:p>
      </dgm:t>
    </dgm:pt>
    <dgm:pt modelId="{79A6FC02-CCD6-4157-ABC2-F93BAB7E97E2}">
      <dgm:prSet phldrT="[Teksti]" custT="1"/>
      <dgm:spPr/>
      <dgm:t>
        <a:bodyPr/>
        <a:lstStyle/>
        <a:p>
          <a:r>
            <a:rPr lang="fi-FI" sz="1200"/>
            <a:t>Wilma, Koulun nettisivu, muu viestintä</a:t>
          </a:r>
        </a:p>
      </dgm:t>
    </dgm:pt>
    <dgm:pt modelId="{2A547DDF-ED1F-4969-B05B-BB9011D3DCCD}" type="parTrans" cxnId="{29F450BC-0362-40CC-9880-8B7C98D866C3}">
      <dgm:prSet/>
      <dgm:spPr/>
      <dgm:t>
        <a:bodyPr/>
        <a:lstStyle/>
        <a:p>
          <a:endParaRPr lang="fi-FI"/>
        </a:p>
      </dgm:t>
    </dgm:pt>
    <dgm:pt modelId="{10A408DC-497A-4198-95B1-14ED63A0F532}" type="sibTrans" cxnId="{29F450BC-0362-40CC-9880-8B7C98D866C3}">
      <dgm:prSet/>
      <dgm:spPr/>
      <dgm:t>
        <a:bodyPr/>
        <a:lstStyle/>
        <a:p>
          <a:endParaRPr lang="fi-FI"/>
        </a:p>
      </dgm:t>
    </dgm:pt>
    <dgm:pt modelId="{B7144BCC-A775-4083-8E5E-D77A39302F95}">
      <dgm:prSet phldrT="[Teksti]" custT="1"/>
      <dgm:spPr/>
      <dgm:t>
        <a:bodyPr/>
        <a:lstStyle/>
        <a:p>
          <a:r>
            <a:rPr lang="fi-FI" sz="1200"/>
            <a:t>Yhteisöllinen oppilashuolto / Yksilöllinen oppilashuolto</a:t>
          </a:r>
        </a:p>
      </dgm:t>
    </dgm:pt>
    <dgm:pt modelId="{5FD0F2C8-9253-4F94-9653-330045642073}" type="parTrans" cxnId="{C35F5D88-CA2A-4701-82A9-3C3927A08AA9}">
      <dgm:prSet/>
      <dgm:spPr/>
      <dgm:t>
        <a:bodyPr/>
        <a:lstStyle/>
        <a:p>
          <a:endParaRPr lang="fi-FI"/>
        </a:p>
      </dgm:t>
    </dgm:pt>
    <dgm:pt modelId="{1F00E4E5-F478-4CC8-B942-68557033A10C}" type="sibTrans" cxnId="{C35F5D88-CA2A-4701-82A9-3C3927A08AA9}">
      <dgm:prSet/>
      <dgm:spPr/>
      <dgm:t>
        <a:bodyPr/>
        <a:lstStyle/>
        <a:p>
          <a:endParaRPr lang="fi-FI"/>
        </a:p>
      </dgm:t>
    </dgm:pt>
    <dgm:pt modelId="{E7327D9D-789A-4AAF-81B3-258F60B6D73F}">
      <dgm:prSet phldrT="[Teksti]" custT="1"/>
      <dgm:spPr/>
      <dgm:t>
        <a:bodyPr/>
        <a:lstStyle/>
        <a:p>
          <a:r>
            <a:rPr lang="fi-FI" sz="1200"/>
            <a:t>Oppilaiden vastuut / Vanhempien vastuut</a:t>
          </a:r>
        </a:p>
      </dgm:t>
    </dgm:pt>
    <dgm:pt modelId="{5430C96B-BFF0-4885-BCB2-EC27C65528C7}" type="parTrans" cxnId="{1E36BC50-38F8-4F38-8D40-AD7A27D91615}">
      <dgm:prSet/>
      <dgm:spPr/>
      <dgm:t>
        <a:bodyPr/>
        <a:lstStyle/>
        <a:p>
          <a:endParaRPr lang="fi-FI"/>
        </a:p>
      </dgm:t>
    </dgm:pt>
    <dgm:pt modelId="{1C413B0A-F835-40E6-B294-9A60E7EC18EB}" type="sibTrans" cxnId="{1E36BC50-38F8-4F38-8D40-AD7A27D91615}">
      <dgm:prSet/>
      <dgm:spPr/>
      <dgm:t>
        <a:bodyPr/>
        <a:lstStyle/>
        <a:p>
          <a:endParaRPr lang="fi-FI"/>
        </a:p>
      </dgm:t>
    </dgm:pt>
    <dgm:pt modelId="{65382AC4-0DC8-405D-9316-CEFD1AEE1F43}">
      <dgm:prSet phldrT="[Teksti]" custT="1"/>
      <dgm:spPr/>
      <dgm:t>
        <a:bodyPr/>
        <a:lstStyle/>
        <a:p>
          <a:r>
            <a:rPr lang="fi-FI" sz="1800"/>
            <a:t>Kolmi-</a:t>
          </a:r>
          <a:r>
            <a:rPr lang="fi-FI" sz="1600"/>
            <a:t>portainen</a:t>
          </a:r>
          <a:r>
            <a:rPr lang="fi-FI" sz="1800"/>
            <a:t>tuki</a:t>
          </a:r>
        </a:p>
      </dgm:t>
    </dgm:pt>
    <dgm:pt modelId="{778CCE37-A448-4461-A874-9BE9E0B9AA36}" type="parTrans" cxnId="{CF786F55-9D9E-4572-9592-E2B3C4205150}">
      <dgm:prSet/>
      <dgm:spPr/>
      <dgm:t>
        <a:bodyPr/>
        <a:lstStyle/>
        <a:p>
          <a:endParaRPr lang="fi-FI"/>
        </a:p>
      </dgm:t>
    </dgm:pt>
    <dgm:pt modelId="{4F11C4A7-FB7A-4DB8-8639-16D920D01E2E}" type="sibTrans" cxnId="{CF786F55-9D9E-4572-9592-E2B3C4205150}">
      <dgm:prSet/>
      <dgm:spPr/>
      <dgm:t>
        <a:bodyPr/>
        <a:lstStyle/>
        <a:p>
          <a:endParaRPr lang="fi-FI"/>
        </a:p>
      </dgm:t>
    </dgm:pt>
    <dgm:pt modelId="{2EE02405-9901-4D90-803B-33D114421AAA}">
      <dgm:prSet phldrT="[Teksti]" custT="1"/>
      <dgm:spPr/>
      <dgm:t>
        <a:bodyPr/>
        <a:lstStyle/>
        <a:p>
          <a:r>
            <a:rPr lang="fi-FI" sz="1100"/>
            <a:t>Arviointi, Itsearviointi, Vertaisarviointi</a:t>
          </a:r>
        </a:p>
      </dgm:t>
    </dgm:pt>
    <dgm:pt modelId="{B536DDB5-D6A1-4FAC-A0E1-DA5E437D8A21}" type="parTrans" cxnId="{8BFEDCB6-B4DF-485A-93DE-F560BA6CA62C}">
      <dgm:prSet/>
      <dgm:spPr/>
      <dgm:t>
        <a:bodyPr/>
        <a:lstStyle/>
        <a:p>
          <a:endParaRPr lang="fi-FI"/>
        </a:p>
      </dgm:t>
    </dgm:pt>
    <dgm:pt modelId="{74D72662-A677-4ECC-8260-DBA5CBB12D77}" type="sibTrans" cxnId="{8BFEDCB6-B4DF-485A-93DE-F560BA6CA62C}">
      <dgm:prSet/>
      <dgm:spPr/>
      <dgm:t>
        <a:bodyPr/>
        <a:lstStyle/>
        <a:p>
          <a:endParaRPr lang="fi-FI"/>
        </a:p>
      </dgm:t>
    </dgm:pt>
    <dgm:pt modelId="{D74CA009-F51E-441F-B6EE-68DF6541F5B5}">
      <dgm:prSet phldrT="[Teksti]" custT="1"/>
      <dgm:spPr/>
      <dgm:t>
        <a:bodyPr/>
        <a:lstStyle/>
        <a:p>
          <a:r>
            <a:rPr lang="fi-FI" sz="1050"/>
            <a:t>Kouluterveyden- hoitaja Koulukuraattori Koulupsykologi</a:t>
          </a:r>
        </a:p>
      </dgm:t>
    </dgm:pt>
    <dgm:pt modelId="{412ED7C5-1011-41D6-809B-6F2840610437}" type="parTrans" cxnId="{A3DE9C42-3D72-4E5D-BD30-A0CEA814F72F}">
      <dgm:prSet/>
      <dgm:spPr/>
      <dgm:t>
        <a:bodyPr/>
        <a:lstStyle/>
        <a:p>
          <a:endParaRPr lang="fi-FI"/>
        </a:p>
      </dgm:t>
    </dgm:pt>
    <dgm:pt modelId="{5303411D-8E19-4F2E-BA3C-79954A8ABAB7}" type="sibTrans" cxnId="{A3DE9C42-3D72-4E5D-BD30-A0CEA814F72F}">
      <dgm:prSet/>
      <dgm:spPr/>
      <dgm:t>
        <a:bodyPr/>
        <a:lstStyle/>
        <a:p>
          <a:endParaRPr lang="fi-FI"/>
        </a:p>
      </dgm:t>
    </dgm:pt>
    <dgm:pt modelId="{F7A69E5F-8B0F-4370-8A47-82CC9051A8CF}">
      <dgm:prSet phldrT="[Teksti]" custT="1"/>
      <dgm:spPr/>
      <dgm:t>
        <a:bodyPr/>
        <a:lstStyle/>
        <a:p>
          <a:r>
            <a:rPr lang="fi-FI" sz="1200"/>
            <a:t>Digitalisaatio, SOME</a:t>
          </a:r>
        </a:p>
      </dgm:t>
    </dgm:pt>
    <dgm:pt modelId="{B15E1622-0A3B-43BE-82B7-5878CD965174}" type="parTrans" cxnId="{613AB97A-C001-4C32-B3F5-0D68A20B39C3}">
      <dgm:prSet/>
      <dgm:spPr/>
      <dgm:t>
        <a:bodyPr/>
        <a:lstStyle/>
        <a:p>
          <a:endParaRPr lang="fi-FI"/>
        </a:p>
      </dgm:t>
    </dgm:pt>
    <dgm:pt modelId="{5EC62D6D-051B-43F8-8123-17BD49BCE0C8}" type="sibTrans" cxnId="{613AB97A-C001-4C32-B3F5-0D68A20B39C3}">
      <dgm:prSet/>
      <dgm:spPr/>
      <dgm:t>
        <a:bodyPr/>
        <a:lstStyle/>
        <a:p>
          <a:endParaRPr lang="fi-FI"/>
        </a:p>
      </dgm:t>
    </dgm:pt>
    <dgm:pt modelId="{9E400B8F-91A2-4F47-98BD-6044F12C11AC}">
      <dgm:prSet phldrT="[Teksti]" custT="1"/>
      <dgm:spPr/>
      <dgm:t>
        <a:bodyPr/>
        <a:lstStyle/>
        <a:p>
          <a:r>
            <a:rPr lang="fi-FI" sz="1200"/>
            <a:t>Kiusaaminen, yksinäisyys, syrjäytyminen</a:t>
          </a:r>
        </a:p>
      </dgm:t>
    </dgm:pt>
    <dgm:pt modelId="{A5E6E087-97E9-4B0B-827A-6380D7D25B2A}" type="parTrans" cxnId="{C134B70F-6492-4E81-B804-91CA9AAD896A}">
      <dgm:prSet/>
      <dgm:spPr/>
      <dgm:t>
        <a:bodyPr/>
        <a:lstStyle/>
        <a:p>
          <a:endParaRPr lang="fi-FI"/>
        </a:p>
      </dgm:t>
    </dgm:pt>
    <dgm:pt modelId="{FDB56A1D-BA25-410E-BFAE-53162697F284}" type="sibTrans" cxnId="{C134B70F-6492-4E81-B804-91CA9AAD896A}">
      <dgm:prSet/>
      <dgm:spPr/>
      <dgm:t>
        <a:bodyPr/>
        <a:lstStyle/>
        <a:p>
          <a:endParaRPr lang="fi-FI"/>
        </a:p>
      </dgm:t>
    </dgm:pt>
    <dgm:pt modelId="{E2F3E7FC-044C-4D04-BC6C-5293255458CE}">
      <dgm:prSet phldrT="[Teksti]" custT="1"/>
      <dgm:spPr/>
      <dgm:t>
        <a:bodyPr/>
        <a:lstStyle/>
        <a:p>
          <a:r>
            <a:rPr lang="fi-FI" sz="1200"/>
            <a:t>Koulukaverit, perheet, koulun henkilöstö</a:t>
          </a:r>
        </a:p>
      </dgm:t>
    </dgm:pt>
    <dgm:pt modelId="{7327CA23-7C77-444B-929B-564266D423A2}" type="parTrans" cxnId="{3635C9D0-7A6E-4BDE-8E0A-F83818781777}">
      <dgm:prSet/>
      <dgm:spPr/>
      <dgm:t>
        <a:bodyPr/>
        <a:lstStyle/>
        <a:p>
          <a:endParaRPr lang="fi-FI"/>
        </a:p>
      </dgm:t>
    </dgm:pt>
    <dgm:pt modelId="{1FA049DE-FB27-426C-8B51-0A4787B25AF9}" type="sibTrans" cxnId="{3635C9D0-7A6E-4BDE-8E0A-F83818781777}">
      <dgm:prSet/>
      <dgm:spPr/>
      <dgm:t>
        <a:bodyPr/>
        <a:lstStyle/>
        <a:p>
          <a:endParaRPr lang="fi-FI"/>
        </a:p>
      </dgm:t>
    </dgm:pt>
    <dgm:pt modelId="{9F94B4E5-B3FC-43FF-B9A5-25FD605FEBDC}">
      <dgm:prSet phldrT="[Teksti]"/>
      <dgm:spPr/>
      <dgm:t>
        <a:bodyPr/>
        <a:lstStyle/>
        <a:p>
          <a:r>
            <a:rPr lang="fi-FI"/>
            <a:t>Tavoitteet (mitä pitää oppia), toteutus (millä tavoilla opetetaan) OPS ja pedagogiikka</a:t>
          </a:r>
        </a:p>
      </dgm:t>
    </dgm:pt>
    <dgm:pt modelId="{7B3B09BA-F48A-4D5B-9B23-0A19F4271FBC}" type="parTrans" cxnId="{AA7E29D0-99D2-4F98-87D2-F4CE06316EC2}">
      <dgm:prSet/>
      <dgm:spPr/>
      <dgm:t>
        <a:bodyPr/>
        <a:lstStyle/>
        <a:p>
          <a:endParaRPr lang="fi-FI"/>
        </a:p>
      </dgm:t>
    </dgm:pt>
    <dgm:pt modelId="{B66EF38C-CB47-4D37-9DB7-D74994F3978B}" type="sibTrans" cxnId="{AA7E29D0-99D2-4F98-87D2-F4CE06316EC2}">
      <dgm:prSet/>
      <dgm:spPr/>
      <dgm:t>
        <a:bodyPr/>
        <a:lstStyle/>
        <a:p>
          <a:endParaRPr lang="fi-FI"/>
        </a:p>
      </dgm:t>
    </dgm:pt>
    <dgm:pt modelId="{6A0C1A87-4204-4998-BE93-CD3CDA8B0AC2}" type="pres">
      <dgm:prSet presAssocID="{4E4E9CCE-7AE9-427C-A963-75717AF581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AD79F04-19E0-4C82-9F0A-A647CEAC0ED5}" type="pres">
      <dgm:prSet presAssocID="{3E6913F2-650A-4390-983A-540098588F36}" presName="centerShape" presStyleLbl="node0" presStyleIdx="0" presStyleCnt="1"/>
      <dgm:spPr/>
      <dgm:t>
        <a:bodyPr/>
        <a:lstStyle/>
        <a:p>
          <a:endParaRPr lang="fi-FI"/>
        </a:p>
      </dgm:t>
    </dgm:pt>
    <dgm:pt modelId="{A06684BC-D0CC-4B0B-BCEA-583596072ED3}" type="pres">
      <dgm:prSet presAssocID="{A8FAA3A5-EC50-485F-9013-385E82982606}" presName="parTrans" presStyleLbl="sibTrans2D1" presStyleIdx="0" presStyleCnt="11"/>
      <dgm:spPr/>
      <dgm:t>
        <a:bodyPr/>
        <a:lstStyle/>
        <a:p>
          <a:endParaRPr lang="fi-FI"/>
        </a:p>
      </dgm:t>
    </dgm:pt>
    <dgm:pt modelId="{FF3A7573-1AD4-44CD-8D49-CAAC28900829}" type="pres">
      <dgm:prSet presAssocID="{A8FAA3A5-EC50-485F-9013-385E82982606}" presName="connectorText" presStyleLbl="sibTrans2D1" presStyleIdx="0" presStyleCnt="11"/>
      <dgm:spPr/>
      <dgm:t>
        <a:bodyPr/>
        <a:lstStyle/>
        <a:p>
          <a:endParaRPr lang="fi-FI"/>
        </a:p>
      </dgm:t>
    </dgm:pt>
    <dgm:pt modelId="{C9D703B2-7296-462E-B0DC-1C9B9736F3B4}" type="pres">
      <dgm:prSet presAssocID="{13461DE2-2A38-4EE8-9684-3C312120ED6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EAE8847-3DF9-43A2-810A-1D2D621A935A}" type="pres">
      <dgm:prSet presAssocID="{7327CA23-7C77-444B-929B-564266D423A2}" presName="parTrans" presStyleLbl="sibTrans2D1" presStyleIdx="1" presStyleCnt="11"/>
      <dgm:spPr/>
      <dgm:t>
        <a:bodyPr/>
        <a:lstStyle/>
        <a:p>
          <a:endParaRPr lang="fi-FI"/>
        </a:p>
      </dgm:t>
    </dgm:pt>
    <dgm:pt modelId="{67529CE9-35ED-45DD-A5DF-A9C164065605}" type="pres">
      <dgm:prSet presAssocID="{7327CA23-7C77-444B-929B-564266D423A2}" presName="connectorText" presStyleLbl="sibTrans2D1" presStyleIdx="1" presStyleCnt="11"/>
      <dgm:spPr/>
      <dgm:t>
        <a:bodyPr/>
        <a:lstStyle/>
        <a:p>
          <a:endParaRPr lang="fi-FI"/>
        </a:p>
      </dgm:t>
    </dgm:pt>
    <dgm:pt modelId="{C6D8A6AC-E41A-4BEA-9CB6-6C12BD8A3555}" type="pres">
      <dgm:prSet presAssocID="{E2F3E7FC-044C-4D04-BC6C-5293255458C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D1DF1AA-65E4-4064-A464-A9EADCBD863E}" type="pres">
      <dgm:prSet presAssocID="{2A547DDF-ED1F-4969-B05B-BB9011D3DCCD}" presName="parTrans" presStyleLbl="sibTrans2D1" presStyleIdx="2" presStyleCnt="11"/>
      <dgm:spPr/>
      <dgm:t>
        <a:bodyPr/>
        <a:lstStyle/>
        <a:p>
          <a:endParaRPr lang="fi-FI"/>
        </a:p>
      </dgm:t>
    </dgm:pt>
    <dgm:pt modelId="{5270052A-2B32-4D88-9754-2CA7A0C1E743}" type="pres">
      <dgm:prSet presAssocID="{2A547DDF-ED1F-4969-B05B-BB9011D3DCCD}" presName="connectorText" presStyleLbl="sibTrans2D1" presStyleIdx="2" presStyleCnt="11"/>
      <dgm:spPr/>
      <dgm:t>
        <a:bodyPr/>
        <a:lstStyle/>
        <a:p>
          <a:endParaRPr lang="fi-FI"/>
        </a:p>
      </dgm:t>
    </dgm:pt>
    <dgm:pt modelId="{9463DBB2-2377-4668-BD62-F19DF9FCEA76}" type="pres">
      <dgm:prSet presAssocID="{79A6FC02-CCD6-4157-ABC2-F93BAB7E97E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F94EC2-4F72-490F-B2BD-69230F2CD974}" type="pres">
      <dgm:prSet presAssocID="{778CCE37-A448-4461-A874-9BE9E0B9AA36}" presName="parTrans" presStyleLbl="sibTrans2D1" presStyleIdx="3" presStyleCnt="11"/>
      <dgm:spPr/>
      <dgm:t>
        <a:bodyPr/>
        <a:lstStyle/>
        <a:p>
          <a:endParaRPr lang="fi-FI"/>
        </a:p>
      </dgm:t>
    </dgm:pt>
    <dgm:pt modelId="{F4C8FE0B-7882-47E7-9B50-3D0E60D6C90C}" type="pres">
      <dgm:prSet presAssocID="{778CCE37-A448-4461-A874-9BE9E0B9AA36}" presName="connectorText" presStyleLbl="sibTrans2D1" presStyleIdx="3" presStyleCnt="11"/>
      <dgm:spPr/>
      <dgm:t>
        <a:bodyPr/>
        <a:lstStyle/>
        <a:p>
          <a:endParaRPr lang="fi-FI"/>
        </a:p>
      </dgm:t>
    </dgm:pt>
    <dgm:pt modelId="{1D3EBBCF-6F01-4D9D-8F02-16C2E5E7C104}" type="pres">
      <dgm:prSet presAssocID="{65382AC4-0DC8-405D-9316-CEFD1AEE1F43}" presName="node" presStyleLbl="node1" presStyleIdx="3" presStyleCnt="11" custScaleY="1021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A4A1B6-86EA-4E53-8FF8-8CFB436FF2B2}" type="pres">
      <dgm:prSet presAssocID="{B536DDB5-D6A1-4FAC-A0E1-DA5E437D8A21}" presName="parTrans" presStyleLbl="sibTrans2D1" presStyleIdx="4" presStyleCnt="11"/>
      <dgm:spPr/>
      <dgm:t>
        <a:bodyPr/>
        <a:lstStyle/>
        <a:p>
          <a:endParaRPr lang="fi-FI"/>
        </a:p>
      </dgm:t>
    </dgm:pt>
    <dgm:pt modelId="{D09BCE48-986B-49AF-AB4F-30E4FBFB9FBF}" type="pres">
      <dgm:prSet presAssocID="{B536DDB5-D6A1-4FAC-A0E1-DA5E437D8A21}" presName="connectorText" presStyleLbl="sibTrans2D1" presStyleIdx="4" presStyleCnt="11"/>
      <dgm:spPr/>
      <dgm:t>
        <a:bodyPr/>
        <a:lstStyle/>
        <a:p>
          <a:endParaRPr lang="fi-FI"/>
        </a:p>
      </dgm:t>
    </dgm:pt>
    <dgm:pt modelId="{FBA42616-6A4D-4A95-94D1-2120EC839DD0}" type="pres">
      <dgm:prSet presAssocID="{2EE02405-9901-4D90-803B-33D114421AA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A08D81-01FD-4C1E-B031-61CE7FB5E297}" type="pres">
      <dgm:prSet presAssocID="{7B3B09BA-F48A-4D5B-9B23-0A19F4271FBC}" presName="parTrans" presStyleLbl="sibTrans2D1" presStyleIdx="5" presStyleCnt="11"/>
      <dgm:spPr/>
      <dgm:t>
        <a:bodyPr/>
        <a:lstStyle/>
        <a:p>
          <a:endParaRPr lang="fi-FI"/>
        </a:p>
      </dgm:t>
    </dgm:pt>
    <dgm:pt modelId="{8CDB8A85-C16E-45E8-9AAD-EA2A5D752148}" type="pres">
      <dgm:prSet presAssocID="{7B3B09BA-F48A-4D5B-9B23-0A19F4271FBC}" presName="connectorText" presStyleLbl="sibTrans2D1" presStyleIdx="5" presStyleCnt="11"/>
      <dgm:spPr/>
      <dgm:t>
        <a:bodyPr/>
        <a:lstStyle/>
        <a:p>
          <a:endParaRPr lang="fi-FI"/>
        </a:p>
      </dgm:t>
    </dgm:pt>
    <dgm:pt modelId="{6DB63562-A8D1-4585-A001-E33C1C2AAC97}" type="pres">
      <dgm:prSet presAssocID="{9F94B4E5-B3FC-43FF-B9A5-25FD605FEBD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6F4501-0841-43E6-833B-42E4B23843FD}" type="pres">
      <dgm:prSet presAssocID="{412ED7C5-1011-41D6-809B-6F2840610437}" presName="parTrans" presStyleLbl="sibTrans2D1" presStyleIdx="6" presStyleCnt="11"/>
      <dgm:spPr/>
      <dgm:t>
        <a:bodyPr/>
        <a:lstStyle/>
        <a:p>
          <a:endParaRPr lang="fi-FI"/>
        </a:p>
      </dgm:t>
    </dgm:pt>
    <dgm:pt modelId="{9EC1A5E5-BFBA-496D-BB20-CA85C260DFA5}" type="pres">
      <dgm:prSet presAssocID="{412ED7C5-1011-41D6-809B-6F2840610437}" presName="connectorText" presStyleLbl="sibTrans2D1" presStyleIdx="6" presStyleCnt="11"/>
      <dgm:spPr/>
      <dgm:t>
        <a:bodyPr/>
        <a:lstStyle/>
        <a:p>
          <a:endParaRPr lang="fi-FI"/>
        </a:p>
      </dgm:t>
    </dgm:pt>
    <dgm:pt modelId="{CCE93E16-D181-4717-92A6-6688DCABBDBA}" type="pres">
      <dgm:prSet presAssocID="{D74CA009-F51E-441F-B6EE-68DF6541F5B5}" presName="node" presStyleLbl="node1" presStyleIdx="6" presStyleCnt="11" custScaleX="1041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F386675-BEA1-4F00-9042-052D2638B251}" type="pres">
      <dgm:prSet presAssocID="{5FD0F2C8-9253-4F94-9653-330045642073}" presName="parTrans" presStyleLbl="sibTrans2D1" presStyleIdx="7" presStyleCnt="11"/>
      <dgm:spPr/>
      <dgm:t>
        <a:bodyPr/>
        <a:lstStyle/>
        <a:p>
          <a:endParaRPr lang="fi-FI"/>
        </a:p>
      </dgm:t>
    </dgm:pt>
    <dgm:pt modelId="{E9470995-F2D7-43BC-8FAB-4A60A6084B9B}" type="pres">
      <dgm:prSet presAssocID="{5FD0F2C8-9253-4F94-9653-330045642073}" presName="connectorText" presStyleLbl="sibTrans2D1" presStyleIdx="7" presStyleCnt="11"/>
      <dgm:spPr/>
      <dgm:t>
        <a:bodyPr/>
        <a:lstStyle/>
        <a:p>
          <a:endParaRPr lang="fi-FI"/>
        </a:p>
      </dgm:t>
    </dgm:pt>
    <dgm:pt modelId="{211C5211-3FEF-4563-83BD-6598396C2FAF}" type="pres">
      <dgm:prSet presAssocID="{B7144BCC-A775-4083-8E5E-D77A39302F9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A6A6D3-9429-4C92-958D-6BC49670A9AA}" type="pres">
      <dgm:prSet presAssocID="{5430C96B-BFF0-4885-BCB2-EC27C65528C7}" presName="parTrans" presStyleLbl="sibTrans2D1" presStyleIdx="8" presStyleCnt="11"/>
      <dgm:spPr/>
      <dgm:t>
        <a:bodyPr/>
        <a:lstStyle/>
        <a:p>
          <a:endParaRPr lang="fi-FI"/>
        </a:p>
      </dgm:t>
    </dgm:pt>
    <dgm:pt modelId="{B5E13D75-B431-412E-A230-BCD6C6A3E9D8}" type="pres">
      <dgm:prSet presAssocID="{5430C96B-BFF0-4885-BCB2-EC27C65528C7}" presName="connectorText" presStyleLbl="sibTrans2D1" presStyleIdx="8" presStyleCnt="11"/>
      <dgm:spPr/>
      <dgm:t>
        <a:bodyPr/>
        <a:lstStyle/>
        <a:p>
          <a:endParaRPr lang="fi-FI"/>
        </a:p>
      </dgm:t>
    </dgm:pt>
    <dgm:pt modelId="{FB4FD128-76FA-401E-BFAE-EE0FF5D85A88}" type="pres">
      <dgm:prSet presAssocID="{E7327D9D-789A-4AAF-81B3-258F60B6D73F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2364B3-CF54-4D8C-9111-CF3CA0BDCF73}" type="pres">
      <dgm:prSet presAssocID="{B15E1622-0A3B-43BE-82B7-5878CD965174}" presName="parTrans" presStyleLbl="sibTrans2D1" presStyleIdx="9" presStyleCnt="11"/>
      <dgm:spPr/>
      <dgm:t>
        <a:bodyPr/>
        <a:lstStyle/>
        <a:p>
          <a:endParaRPr lang="fi-FI"/>
        </a:p>
      </dgm:t>
    </dgm:pt>
    <dgm:pt modelId="{BC9F9334-3235-43F9-AC30-E560733AEF94}" type="pres">
      <dgm:prSet presAssocID="{B15E1622-0A3B-43BE-82B7-5878CD965174}" presName="connectorText" presStyleLbl="sibTrans2D1" presStyleIdx="9" presStyleCnt="11"/>
      <dgm:spPr/>
      <dgm:t>
        <a:bodyPr/>
        <a:lstStyle/>
        <a:p>
          <a:endParaRPr lang="fi-FI"/>
        </a:p>
      </dgm:t>
    </dgm:pt>
    <dgm:pt modelId="{D86D0170-EE92-4D33-BDDA-70B06069F309}" type="pres">
      <dgm:prSet presAssocID="{F7A69E5F-8B0F-4370-8A47-82CC9051A8C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A4B1D3-1976-436B-8E50-C4038961872E}" type="pres">
      <dgm:prSet presAssocID="{A5E6E087-97E9-4B0B-827A-6380D7D25B2A}" presName="parTrans" presStyleLbl="sibTrans2D1" presStyleIdx="10" presStyleCnt="11"/>
      <dgm:spPr/>
      <dgm:t>
        <a:bodyPr/>
        <a:lstStyle/>
        <a:p>
          <a:endParaRPr lang="fi-FI"/>
        </a:p>
      </dgm:t>
    </dgm:pt>
    <dgm:pt modelId="{EFDBEF2A-88FF-469A-B2D6-48874B504A00}" type="pres">
      <dgm:prSet presAssocID="{A5E6E087-97E9-4B0B-827A-6380D7D25B2A}" presName="connectorText" presStyleLbl="sibTrans2D1" presStyleIdx="10" presStyleCnt="11"/>
      <dgm:spPr/>
      <dgm:t>
        <a:bodyPr/>
        <a:lstStyle/>
        <a:p>
          <a:endParaRPr lang="fi-FI"/>
        </a:p>
      </dgm:t>
    </dgm:pt>
    <dgm:pt modelId="{F3FA81AF-36EB-482A-8287-7C5494F61D7B}" type="pres">
      <dgm:prSet presAssocID="{9E400B8F-91A2-4F47-98BD-6044F12C11A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EE414D2-D7E2-4943-B2B2-BAB69C2ADA64}" type="presOf" srcId="{B536DDB5-D6A1-4FAC-A0E1-DA5E437D8A21}" destId="{D09BCE48-986B-49AF-AB4F-30E4FBFB9FBF}" srcOrd="1" destOrd="0" presId="urn:microsoft.com/office/officeart/2005/8/layout/radial5"/>
    <dgm:cxn modelId="{9CC10EE1-CBAD-4A23-8355-6B46DA30406B}" type="presOf" srcId="{A8FAA3A5-EC50-485F-9013-385E82982606}" destId="{FF3A7573-1AD4-44CD-8D49-CAAC28900829}" srcOrd="1" destOrd="0" presId="urn:microsoft.com/office/officeart/2005/8/layout/radial5"/>
    <dgm:cxn modelId="{160B112F-A7EA-4200-A1D4-5A8FFE85B6C9}" type="presOf" srcId="{3E6913F2-650A-4390-983A-540098588F36}" destId="{3AD79F04-19E0-4C82-9F0A-A647CEAC0ED5}" srcOrd="0" destOrd="0" presId="urn:microsoft.com/office/officeart/2005/8/layout/radial5"/>
    <dgm:cxn modelId="{29F450BC-0362-40CC-9880-8B7C98D866C3}" srcId="{3E6913F2-650A-4390-983A-540098588F36}" destId="{79A6FC02-CCD6-4157-ABC2-F93BAB7E97E2}" srcOrd="2" destOrd="0" parTransId="{2A547DDF-ED1F-4969-B05B-BB9011D3DCCD}" sibTransId="{10A408DC-497A-4198-95B1-14ED63A0F532}"/>
    <dgm:cxn modelId="{EFA9F2FE-04A6-41B2-842F-B551570EAD1F}" type="presOf" srcId="{13461DE2-2A38-4EE8-9684-3C312120ED62}" destId="{C9D703B2-7296-462E-B0DC-1C9B9736F3B4}" srcOrd="0" destOrd="0" presId="urn:microsoft.com/office/officeart/2005/8/layout/radial5"/>
    <dgm:cxn modelId="{E50BE38E-BE97-4BA6-8663-9674D27874A9}" type="presOf" srcId="{7B3B09BA-F48A-4D5B-9B23-0A19F4271FBC}" destId="{ABA08D81-01FD-4C1E-B031-61CE7FB5E297}" srcOrd="0" destOrd="0" presId="urn:microsoft.com/office/officeart/2005/8/layout/radial5"/>
    <dgm:cxn modelId="{9A82AB42-C9AE-43D5-BE41-D5580E33EE69}" srcId="{3E6913F2-650A-4390-983A-540098588F36}" destId="{13461DE2-2A38-4EE8-9684-3C312120ED62}" srcOrd="0" destOrd="0" parTransId="{A8FAA3A5-EC50-485F-9013-385E82982606}" sibTransId="{76F929AD-7706-46B9-9B3A-C144AEBB2EE1}"/>
    <dgm:cxn modelId="{CF786F55-9D9E-4572-9592-E2B3C4205150}" srcId="{3E6913F2-650A-4390-983A-540098588F36}" destId="{65382AC4-0DC8-405D-9316-CEFD1AEE1F43}" srcOrd="3" destOrd="0" parTransId="{778CCE37-A448-4461-A874-9BE9E0B9AA36}" sibTransId="{4F11C4A7-FB7A-4DB8-8639-16D920D01E2E}"/>
    <dgm:cxn modelId="{5239DE7E-E373-4EA5-A2C6-2B9C2D6B2BDB}" type="presOf" srcId="{412ED7C5-1011-41D6-809B-6F2840610437}" destId="{9EC1A5E5-BFBA-496D-BB20-CA85C260DFA5}" srcOrd="1" destOrd="0" presId="urn:microsoft.com/office/officeart/2005/8/layout/radial5"/>
    <dgm:cxn modelId="{026390BC-E050-4875-9A64-EF99401F9A8E}" type="presOf" srcId="{B15E1622-0A3B-43BE-82B7-5878CD965174}" destId="{A72364B3-CF54-4D8C-9111-CF3CA0BDCF73}" srcOrd="0" destOrd="0" presId="urn:microsoft.com/office/officeart/2005/8/layout/radial5"/>
    <dgm:cxn modelId="{DB50AFE2-A69C-4260-AAC5-457420C4BBCE}" type="presOf" srcId="{B536DDB5-D6A1-4FAC-A0E1-DA5E437D8A21}" destId="{A9A4A1B6-86EA-4E53-8FF8-8CFB436FF2B2}" srcOrd="0" destOrd="0" presId="urn:microsoft.com/office/officeart/2005/8/layout/radial5"/>
    <dgm:cxn modelId="{FE11E248-8887-4E1B-84C9-1F97244E07C4}" type="presOf" srcId="{2A547DDF-ED1F-4969-B05B-BB9011D3DCCD}" destId="{CD1DF1AA-65E4-4064-A464-A9EADCBD863E}" srcOrd="0" destOrd="0" presId="urn:microsoft.com/office/officeart/2005/8/layout/radial5"/>
    <dgm:cxn modelId="{60A22BB9-3B53-46F3-90A8-C4E5967FED29}" type="presOf" srcId="{778CCE37-A448-4461-A874-9BE9E0B9AA36}" destId="{F4C8FE0B-7882-47E7-9B50-3D0E60D6C90C}" srcOrd="1" destOrd="0" presId="urn:microsoft.com/office/officeart/2005/8/layout/radial5"/>
    <dgm:cxn modelId="{B6E81B62-E8A3-41D6-AB41-A4EACA9810F5}" type="presOf" srcId="{B15E1622-0A3B-43BE-82B7-5878CD965174}" destId="{BC9F9334-3235-43F9-AC30-E560733AEF94}" srcOrd="1" destOrd="0" presId="urn:microsoft.com/office/officeart/2005/8/layout/radial5"/>
    <dgm:cxn modelId="{643D50B2-D6DC-4F9C-8B13-A3046B55765C}" type="presOf" srcId="{5FD0F2C8-9253-4F94-9653-330045642073}" destId="{E9470995-F2D7-43BC-8FAB-4A60A6084B9B}" srcOrd="1" destOrd="0" presId="urn:microsoft.com/office/officeart/2005/8/layout/radial5"/>
    <dgm:cxn modelId="{0186B3A0-893A-45A7-A069-F5BCB19916C4}" type="presOf" srcId="{9E400B8F-91A2-4F47-98BD-6044F12C11AC}" destId="{F3FA81AF-36EB-482A-8287-7C5494F61D7B}" srcOrd="0" destOrd="0" presId="urn:microsoft.com/office/officeart/2005/8/layout/radial5"/>
    <dgm:cxn modelId="{A3DE9C42-3D72-4E5D-BD30-A0CEA814F72F}" srcId="{3E6913F2-650A-4390-983A-540098588F36}" destId="{D74CA009-F51E-441F-B6EE-68DF6541F5B5}" srcOrd="6" destOrd="0" parTransId="{412ED7C5-1011-41D6-809B-6F2840610437}" sibTransId="{5303411D-8E19-4F2E-BA3C-79954A8ABAB7}"/>
    <dgm:cxn modelId="{5DD977AE-6C54-46A1-BCD1-5B9DE38D5E27}" type="presOf" srcId="{4E4E9CCE-7AE9-427C-A963-75717AF58149}" destId="{6A0C1A87-4204-4998-BE93-CD3CDA8B0AC2}" srcOrd="0" destOrd="0" presId="urn:microsoft.com/office/officeart/2005/8/layout/radial5"/>
    <dgm:cxn modelId="{042B05D3-9C62-47E6-9C52-CBE4630EA6A4}" type="presOf" srcId="{5430C96B-BFF0-4885-BCB2-EC27C65528C7}" destId="{B5E13D75-B431-412E-A230-BCD6C6A3E9D8}" srcOrd="1" destOrd="0" presId="urn:microsoft.com/office/officeart/2005/8/layout/radial5"/>
    <dgm:cxn modelId="{6155AB3D-420C-4B41-B1BB-3A249D02DE53}" type="presOf" srcId="{2EE02405-9901-4D90-803B-33D114421AAA}" destId="{FBA42616-6A4D-4A95-94D1-2120EC839DD0}" srcOrd="0" destOrd="0" presId="urn:microsoft.com/office/officeart/2005/8/layout/radial5"/>
    <dgm:cxn modelId="{3635C9D0-7A6E-4BDE-8E0A-F83818781777}" srcId="{3E6913F2-650A-4390-983A-540098588F36}" destId="{E2F3E7FC-044C-4D04-BC6C-5293255458CE}" srcOrd="1" destOrd="0" parTransId="{7327CA23-7C77-444B-929B-564266D423A2}" sibTransId="{1FA049DE-FB27-426C-8B51-0A4787B25AF9}"/>
    <dgm:cxn modelId="{3CBB03F3-56B0-4774-8DFC-3C6DE47923F9}" type="presOf" srcId="{D74CA009-F51E-441F-B6EE-68DF6541F5B5}" destId="{CCE93E16-D181-4717-92A6-6688DCABBDBA}" srcOrd="0" destOrd="0" presId="urn:microsoft.com/office/officeart/2005/8/layout/radial5"/>
    <dgm:cxn modelId="{48130C35-E5AB-44A0-8751-1BFBFB461752}" type="presOf" srcId="{B7144BCC-A775-4083-8E5E-D77A39302F95}" destId="{211C5211-3FEF-4563-83BD-6598396C2FAF}" srcOrd="0" destOrd="0" presId="urn:microsoft.com/office/officeart/2005/8/layout/radial5"/>
    <dgm:cxn modelId="{2F50AE87-5F4D-4B47-9002-FC82F8D116F4}" type="presOf" srcId="{E2F3E7FC-044C-4D04-BC6C-5293255458CE}" destId="{C6D8A6AC-E41A-4BEA-9CB6-6C12BD8A3555}" srcOrd="0" destOrd="0" presId="urn:microsoft.com/office/officeart/2005/8/layout/radial5"/>
    <dgm:cxn modelId="{98FAACB4-109F-4C15-8228-B375B0100E43}" type="presOf" srcId="{A5E6E087-97E9-4B0B-827A-6380D7D25B2A}" destId="{EFDBEF2A-88FF-469A-B2D6-48874B504A00}" srcOrd="1" destOrd="0" presId="urn:microsoft.com/office/officeart/2005/8/layout/radial5"/>
    <dgm:cxn modelId="{7393D628-8362-4D01-8269-786F1241ACB4}" type="presOf" srcId="{7B3B09BA-F48A-4D5B-9B23-0A19F4271FBC}" destId="{8CDB8A85-C16E-45E8-9AAD-EA2A5D752148}" srcOrd="1" destOrd="0" presId="urn:microsoft.com/office/officeart/2005/8/layout/radial5"/>
    <dgm:cxn modelId="{9817569A-94E2-4D9F-8307-B2C61554419A}" type="presOf" srcId="{9F94B4E5-B3FC-43FF-B9A5-25FD605FEBDC}" destId="{6DB63562-A8D1-4585-A001-E33C1C2AAC97}" srcOrd="0" destOrd="0" presId="urn:microsoft.com/office/officeart/2005/8/layout/radial5"/>
    <dgm:cxn modelId="{C0205AB5-356B-4D90-8780-ACFC9F4DB18E}" type="presOf" srcId="{778CCE37-A448-4461-A874-9BE9E0B9AA36}" destId="{39F94EC2-4F72-490F-B2BD-69230F2CD974}" srcOrd="0" destOrd="0" presId="urn:microsoft.com/office/officeart/2005/8/layout/radial5"/>
    <dgm:cxn modelId="{CDFC776F-870F-4BAB-9AD7-F0608CD776C1}" srcId="{4E4E9CCE-7AE9-427C-A963-75717AF58149}" destId="{3E6913F2-650A-4390-983A-540098588F36}" srcOrd="0" destOrd="0" parTransId="{C7B784BF-C46D-4675-A01D-7A8ED7DE6BDB}" sibTransId="{E1F612E5-D2A6-4395-A5D4-5B009477C6CB}"/>
    <dgm:cxn modelId="{C6DAB674-1C6F-4235-95EF-77BC2663CE13}" type="presOf" srcId="{A5E6E087-97E9-4B0B-827A-6380D7D25B2A}" destId="{87A4B1D3-1976-436B-8E50-C4038961872E}" srcOrd="0" destOrd="0" presId="urn:microsoft.com/office/officeart/2005/8/layout/radial5"/>
    <dgm:cxn modelId="{C35F5D88-CA2A-4701-82A9-3C3927A08AA9}" srcId="{3E6913F2-650A-4390-983A-540098588F36}" destId="{B7144BCC-A775-4083-8E5E-D77A39302F95}" srcOrd="7" destOrd="0" parTransId="{5FD0F2C8-9253-4F94-9653-330045642073}" sibTransId="{1F00E4E5-F478-4CC8-B942-68557033A10C}"/>
    <dgm:cxn modelId="{857F4016-1B85-46DF-8154-8D583DE9ABF5}" type="presOf" srcId="{E7327D9D-789A-4AAF-81B3-258F60B6D73F}" destId="{FB4FD128-76FA-401E-BFAE-EE0FF5D85A88}" srcOrd="0" destOrd="0" presId="urn:microsoft.com/office/officeart/2005/8/layout/radial5"/>
    <dgm:cxn modelId="{671026E3-5820-4F0E-9734-4EBAA0990B18}" type="presOf" srcId="{5FD0F2C8-9253-4F94-9653-330045642073}" destId="{FF386675-BEA1-4F00-9042-052D2638B251}" srcOrd="0" destOrd="0" presId="urn:microsoft.com/office/officeart/2005/8/layout/radial5"/>
    <dgm:cxn modelId="{1E36BC50-38F8-4F38-8D40-AD7A27D91615}" srcId="{3E6913F2-650A-4390-983A-540098588F36}" destId="{E7327D9D-789A-4AAF-81B3-258F60B6D73F}" srcOrd="8" destOrd="0" parTransId="{5430C96B-BFF0-4885-BCB2-EC27C65528C7}" sibTransId="{1C413B0A-F835-40E6-B294-9A60E7EC18EB}"/>
    <dgm:cxn modelId="{8C857A2E-CCC0-46F9-8201-856368A12E92}" type="presOf" srcId="{2A547DDF-ED1F-4969-B05B-BB9011D3DCCD}" destId="{5270052A-2B32-4D88-9754-2CA7A0C1E743}" srcOrd="1" destOrd="0" presId="urn:microsoft.com/office/officeart/2005/8/layout/radial5"/>
    <dgm:cxn modelId="{9CCADF4A-66E0-4576-B9E5-9F774774F245}" type="presOf" srcId="{7327CA23-7C77-444B-929B-564266D423A2}" destId="{67529CE9-35ED-45DD-A5DF-A9C164065605}" srcOrd="1" destOrd="0" presId="urn:microsoft.com/office/officeart/2005/8/layout/radial5"/>
    <dgm:cxn modelId="{01F9B52E-7042-49FD-904E-D07144D831F5}" type="presOf" srcId="{79A6FC02-CCD6-4157-ABC2-F93BAB7E97E2}" destId="{9463DBB2-2377-4668-BD62-F19DF9FCEA76}" srcOrd="0" destOrd="0" presId="urn:microsoft.com/office/officeart/2005/8/layout/radial5"/>
    <dgm:cxn modelId="{BA38FDA8-0FF2-4452-8FD5-086103EF9117}" type="presOf" srcId="{A8FAA3A5-EC50-485F-9013-385E82982606}" destId="{A06684BC-D0CC-4B0B-BCEA-583596072ED3}" srcOrd="0" destOrd="0" presId="urn:microsoft.com/office/officeart/2005/8/layout/radial5"/>
    <dgm:cxn modelId="{8BFEDCB6-B4DF-485A-93DE-F560BA6CA62C}" srcId="{3E6913F2-650A-4390-983A-540098588F36}" destId="{2EE02405-9901-4D90-803B-33D114421AAA}" srcOrd="4" destOrd="0" parTransId="{B536DDB5-D6A1-4FAC-A0E1-DA5E437D8A21}" sibTransId="{74D72662-A677-4ECC-8260-DBA5CBB12D77}"/>
    <dgm:cxn modelId="{22B38780-8FC8-464C-8D96-6366C3D0BF80}" type="presOf" srcId="{F7A69E5F-8B0F-4370-8A47-82CC9051A8CF}" destId="{D86D0170-EE92-4D33-BDDA-70B06069F309}" srcOrd="0" destOrd="0" presId="urn:microsoft.com/office/officeart/2005/8/layout/radial5"/>
    <dgm:cxn modelId="{AA7E29D0-99D2-4F98-87D2-F4CE06316EC2}" srcId="{3E6913F2-650A-4390-983A-540098588F36}" destId="{9F94B4E5-B3FC-43FF-B9A5-25FD605FEBDC}" srcOrd="5" destOrd="0" parTransId="{7B3B09BA-F48A-4D5B-9B23-0A19F4271FBC}" sibTransId="{B66EF38C-CB47-4D37-9DB7-D74994F3978B}"/>
    <dgm:cxn modelId="{C134B70F-6492-4E81-B804-91CA9AAD896A}" srcId="{3E6913F2-650A-4390-983A-540098588F36}" destId="{9E400B8F-91A2-4F47-98BD-6044F12C11AC}" srcOrd="10" destOrd="0" parTransId="{A5E6E087-97E9-4B0B-827A-6380D7D25B2A}" sibTransId="{FDB56A1D-BA25-410E-BFAE-53162697F284}"/>
    <dgm:cxn modelId="{193F7EBE-9B10-49CC-9E4F-4BB4A1601071}" type="presOf" srcId="{412ED7C5-1011-41D6-809B-6F2840610437}" destId="{076F4501-0841-43E6-833B-42E4B23843FD}" srcOrd="0" destOrd="0" presId="urn:microsoft.com/office/officeart/2005/8/layout/radial5"/>
    <dgm:cxn modelId="{8D9C4754-5F65-425D-A837-2D41D1F1D1A0}" type="presOf" srcId="{5430C96B-BFF0-4885-BCB2-EC27C65528C7}" destId="{4CA6A6D3-9429-4C92-958D-6BC49670A9AA}" srcOrd="0" destOrd="0" presId="urn:microsoft.com/office/officeart/2005/8/layout/radial5"/>
    <dgm:cxn modelId="{B27FD72C-4E2B-4FCA-8CEF-42147BF8F7DD}" type="presOf" srcId="{7327CA23-7C77-444B-929B-564266D423A2}" destId="{EEAE8847-3DF9-43A2-810A-1D2D621A935A}" srcOrd="0" destOrd="0" presId="urn:microsoft.com/office/officeart/2005/8/layout/radial5"/>
    <dgm:cxn modelId="{A307D1FE-C3DD-4F68-98EC-682966672242}" type="presOf" srcId="{65382AC4-0DC8-405D-9316-CEFD1AEE1F43}" destId="{1D3EBBCF-6F01-4D9D-8F02-16C2E5E7C104}" srcOrd="0" destOrd="0" presId="urn:microsoft.com/office/officeart/2005/8/layout/radial5"/>
    <dgm:cxn modelId="{613AB97A-C001-4C32-B3F5-0D68A20B39C3}" srcId="{3E6913F2-650A-4390-983A-540098588F36}" destId="{F7A69E5F-8B0F-4370-8A47-82CC9051A8CF}" srcOrd="9" destOrd="0" parTransId="{B15E1622-0A3B-43BE-82B7-5878CD965174}" sibTransId="{5EC62D6D-051B-43F8-8123-17BD49BCE0C8}"/>
    <dgm:cxn modelId="{FC4F142A-0913-452B-9336-BA17BB004E5E}" type="presParOf" srcId="{6A0C1A87-4204-4998-BE93-CD3CDA8B0AC2}" destId="{3AD79F04-19E0-4C82-9F0A-A647CEAC0ED5}" srcOrd="0" destOrd="0" presId="urn:microsoft.com/office/officeart/2005/8/layout/radial5"/>
    <dgm:cxn modelId="{F1830756-81E3-4117-8CE5-B0631FA91691}" type="presParOf" srcId="{6A0C1A87-4204-4998-BE93-CD3CDA8B0AC2}" destId="{A06684BC-D0CC-4B0B-BCEA-583596072ED3}" srcOrd="1" destOrd="0" presId="urn:microsoft.com/office/officeart/2005/8/layout/radial5"/>
    <dgm:cxn modelId="{38493E78-A315-4DDE-9DFB-3A3EDA301C84}" type="presParOf" srcId="{A06684BC-D0CC-4B0B-BCEA-583596072ED3}" destId="{FF3A7573-1AD4-44CD-8D49-CAAC28900829}" srcOrd="0" destOrd="0" presId="urn:microsoft.com/office/officeart/2005/8/layout/radial5"/>
    <dgm:cxn modelId="{78D0C636-9AE2-4D67-8085-9EBEF8FFECA5}" type="presParOf" srcId="{6A0C1A87-4204-4998-BE93-CD3CDA8B0AC2}" destId="{C9D703B2-7296-462E-B0DC-1C9B9736F3B4}" srcOrd="2" destOrd="0" presId="urn:microsoft.com/office/officeart/2005/8/layout/radial5"/>
    <dgm:cxn modelId="{F13EF7DD-63E4-4413-8B2F-5E238E71DBE6}" type="presParOf" srcId="{6A0C1A87-4204-4998-BE93-CD3CDA8B0AC2}" destId="{EEAE8847-3DF9-43A2-810A-1D2D621A935A}" srcOrd="3" destOrd="0" presId="urn:microsoft.com/office/officeart/2005/8/layout/radial5"/>
    <dgm:cxn modelId="{E52C5002-5C01-4AC1-A8DB-0317B76B3598}" type="presParOf" srcId="{EEAE8847-3DF9-43A2-810A-1D2D621A935A}" destId="{67529CE9-35ED-45DD-A5DF-A9C164065605}" srcOrd="0" destOrd="0" presId="urn:microsoft.com/office/officeart/2005/8/layout/radial5"/>
    <dgm:cxn modelId="{199A8B1A-8676-42CB-BCDC-926828CB9F33}" type="presParOf" srcId="{6A0C1A87-4204-4998-BE93-CD3CDA8B0AC2}" destId="{C6D8A6AC-E41A-4BEA-9CB6-6C12BD8A3555}" srcOrd="4" destOrd="0" presId="urn:microsoft.com/office/officeart/2005/8/layout/radial5"/>
    <dgm:cxn modelId="{CD91FB53-362B-4BC7-8C37-C00BFE6BA045}" type="presParOf" srcId="{6A0C1A87-4204-4998-BE93-CD3CDA8B0AC2}" destId="{CD1DF1AA-65E4-4064-A464-A9EADCBD863E}" srcOrd="5" destOrd="0" presId="urn:microsoft.com/office/officeart/2005/8/layout/radial5"/>
    <dgm:cxn modelId="{E16F8A0A-0E63-4FE8-8F2C-D7941D0C472C}" type="presParOf" srcId="{CD1DF1AA-65E4-4064-A464-A9EADCBD863E}" destId="{5270052A-2B32-4D88-9754-2CA7A0C1E743}" srcOrd="0" destOrd="0" presId="urn:microsoft.com/office/officeart/2005/8/layout/radial5"/>
    <dgm:cxn modelId="{FED87B5D-D0EB-4CD2-BD92-E9D0E033CA3D}" type="presParOf" srcId="{6A0C1A87-4204-4998-BE93-CD3CDA8B0AC2}" destId="{9463DBB2-2377-4668-BD62-F19DF9FCEA76}" srcOrd="6" destOrd="0" presId="urn:microsoft.com/office/officeart/2005/8/layout/radial5"/>
    <dgm:cxn modelId="{592D50F9-DB17-4369-B1A2-C12131F3B935}" type="presParOf" srcId="{6A0C1A87-4204-4998-BE93-CD3CDA8B0AC2}" destId="{39F94EC2-4F72-490F-B2BD-69230F2CD974}" srcOrd="7" destOrd="0" presId="urn:microsoft.com/office/officeart/2005/8/layout/radial5"/>
    <dgm:cxn modelId="{F829C8E3-C86E-4DEC-8851-3F7A942AEF1C}" type="presParOf" srcId="{39F94EC2-4F72-490F-B2BD-69230F2CD974}" destId="{F4C8FE0B-7882-47E7-9B50-3D0E60D6C90C}" srcOrd="0" destOrd="0" presId="urn:microsoft.com/office/officeart/2005/8/layout/radial5"/>
    <dgm:cxn modelId="{E6F5D4C1-877B-494D-84DF-C53B30B643C4}" type="presParOf" srcId="{6A0C1A87-4204-4998-BE93-CD3CDA8B0AC2}" destId="{1D3EBBCF-6F01-4D9D-8F02-16C2E5E7C104}" srcOrd="8" destOrd="0" presId="urn:microsoft.com/office/officeart/2005/8/layout/radial5"/>
    <dgm:cxn modelId="{BC96C4CC-6A3F-4901-9A60-291409806D93}" type="presParOf" srcId="{6A0C1A87-4204-4998-BE93-CD3CDA8B0AC2}" destId="{A9A4A1B6-86EA-4E53-8FF8-8CFB436FF2B2}" srcOrd="9" destOrd="0" presId="urn:microsoft.com/office/officeart/2005/8/layout/radial5"/>
    <dgm:cxn modelId="{BE68FF08-377E-41C2-800E-035D172151C6}" type="presParOf" srcId="{A9A4A1B6-86EA-4E53-8FF8-8CFB436FF2B2}" destId="{D09BCE48-986B-49AF-AB4F-30E4FBFB9FBF}" srcOrd="0" destOrd="0" presId="urn:microsoft.com/office/officeart/2005/8/layout/radial5"/>
    <dgm:cxn modelId="{D7430F15-E7C5-4898-B391-90310A3D9143}" type="presParOf" srcId="{6A0C1A87-4204-4998-BE93-CD3CDA8B0AC2}" destId="{FBA42616-6A4D-4A95-94D1-2120EC839DD0}" srcOrd="10" destOrd="0" presId="urn:microsoft.com/office/officeart/2005/8/layout/radial5"/>
    <dgm:cxn modelId="{D85B5C1E-3A52-4AEC-86C8-266863F6AE66}" type="presParOf" srcId="{6A0C1A87-4204-4998-BE93-CD3CDA8B0AC2}" destId="{ABA08D81-01FD-4C1E-B031-61CE7FB5E297}" srcOrd="11" destOrd="0" presId="urn:microsoft.com/office/officeart/2005/8/layout/radial5"/>
    <dgm:cxn modelId="{7DF1DDD3-9398-4BEA-9FF7-0FA523329B34}" type="presParOf" srcId="{ABA08D81-01FD-4C1E-B031-61CE7FB5E297}" destId="{8CDB8A85-C16E-45E8-9AAD-EA2A5D752148}" srcOrd="0" destOrd="0" presId="urn:microsoft.com/office/officeart/2005/8/layout/radial5"/>
    <dgm:cxn modelId="{E6EB7818-8729-45A4-94E6-5B1962D848EE}" type="presParOf" srcId="{6A0C1A87-4204-4998-BE93-CD3CDA8B0AC2}" destId="{6DB63562-A8D1-4585-A001-E33C1C2AAC97}" srcOrd="12" destOrd="0" presId="urn:microsoft.com/office/officeart/2005/8/layout/radial5"/>
    <dgm:cxn modelId="{4B9B570A-9383-4BF7-9E31-2E19D1D61793}" type="presParOf" srcId="{6A0C1A87-4204-4998-BE93-CD3CDA8B0AC2}" destId="{076F4501-0841-43E6-833B-42E4B23843FD}" srcOrd="13" destOrd="0" presId="urn:microsoft.com/office/officeart/2005/8/layout/radial5"/>
    <dgm:cxn modelId="{AB25E5F4-07D9-4879-A434-8AF46C8B4ABD}" type="presParOf" srcId="{076F4501-0841-43E6-833B-42E4B23843FD}" destId="{9EC1A5E5-BFBA-496D-BB20-CA85C260DFA5}" srcOrd="0" destOrd="0" presId="urn:microsoft.com/office/officeart/2005/8/layout/radial5"/>
    <dgm:cxn modelId="{26EF1EE7-8885-40BC-831D-21B3B8559D92}" type="presParOf" srcId="{6A0C1A87-4204-4998-BE93-CD3CDA8B0AC2}" destId="{CCE93E16-D181-4717-92A6-6688DCABBDBA}" srcOrd="14" destOrd="0" presId="urn:microsoft.com/office/officeart/2005/8/layout/radial5"/>
    <dgm:cxn modelId="{9491AE2A-8BA5-4B3E-BB90-7E72419360EE}" type="presParOf" srcId="{6A0C1A87-4204-4998-BE93-CD3CDA8B0AC2}" destId="{FF386675-BEA1-4F00-9042-052D2638B251}" srcOrd="15" destOrd="0" presId="urn:microsoft.com/office/officeart/2005/8/layout/radial5"/>
    <dgm:cxn modelId="{642ED5EB-F625-4305-9CA4-24A9B3D10090}" type="presParOf" srcId="{FF386675-BEA1-4F00-9042-052D2638B251}" destId="{E9470995-F2D7-43BC-8FAB-4A60A6084B9B}" srcOrd="0" destOrd="0" presId="urn:microsoft.com/office/officeart/2005/8/layout/radial5"/>
    <dgm:cxn modelId="{FC022001-3813-4B82-BB2E-6ED73BDC7D12}" type="presParOf" srcId="{6A0C1A87-4204-4998-BE93-CD3CDA8B0AC2}" destId="{211C5211-3FEF-4563-83BD-6598396C2FAF}" srcOrd="16" destOrd="0" presId="urn:microsoft.com/office/officeart/2005/8/layout/radial5"/>
    <dgm:cxn modelId="{70DD1B1F-2C01-4DD0-B8BF-3EF98FBBBFBF}" type="presParOf" srcId="{6A0C1A87-4204-4998-BE93-CD3CDA8B0AC2}" destId="{4CA6A6D3-9429-4C92-958D-6BC49670A9AA}" srcOrd="17" destOrd="0" presId="urn:microsoft.com/office/officeart/2005/8/layout/radial5"/>
    <dgm:cxn modelId="{0732694F-9E3F-420D-ACBC-FEFB243A6BA6}" type="presParOf" srcId="{4CA6A6D3-9429-4C92-958D-6BC49670A9AA}" destId="{B5E13D75-B431-412E-A230-BCD6C6A3E9D8}" srcOrd="0" destOrd="0" presId="urn:microsoft.com/office/officeart/2005/8/layout/radial5"/>
    <dgm:cxn modelId="{3760FEE4-9542-4464-974C-8C989D477670}" type="presParOf" srcId="{6A0C1A87-4204-4998-BE93-CD3CDA8B0AC2}" destId="{FB4FD128-76FA-401E-BFAE-EE0FF5D85A88}" srcOrd="18" destOrd="0" presId="urn:microsoft.com/office/officeart/2005/8/layout/radial5"/>
    <dgm:cxn modelId="{01E8F756-7980-4DA1-82B8-7F4D68C6BD85}" type="presParOf" srcId="{6A0C1A87-4204-4998-BE93-CD3CDA8B0AC2}" destId="{A72364B3-CF54-4D8C-9111-CF3CA0BDCF73}" srcOrd="19" destOrd="0" presId="urn:microsoft.com/office/officeart/2005/8/layout/radial5"/>
    <dgm:cxn modelId="{0DC3CAF8-DE91-44F2-9959-26E43A14CE7E}" type="presParOf" srcId="{A72364B3-CF54-4D8C-9111-CF3CA0BDCF73}" destId="{BC9F9334-3235-43F9-AC30-E560733AEF94}" srcOrd="0" destOrd="0" presId="urn:microsoft.com/office/officeart/2005/8/layout/radial5"/>
    <dgm:cxn modelId="{6BCCEF6B-A84B-4418-A46E-BE75FA3C6012}" type="presParOf" srcId="{6A0C1A87-4204-4998-BE93-CD3CDA8B0AC2}" destId="{D86D0170-EE92-4D33-BDDA-70B06069F309}" srcOrd="20" destOrd="0" presId="urn:microsoft.com/office/officeart/2005/8/layout/radial5"/>
    <dgm:cxn modelId="{20176643-A81A-472E-AE93-658A4A61DEF3}" type="presParOf" srcId="{6A0C1A87-4204-4998-BE93-CD3CDA8B0AC2}" destId="{87A4B1D3-1976-436B-8E50-C4038961872E}" srcOrd="21" destOrd="0" presId="urn:microsoft.com/office/officeart/2005/8/layout/radial5"/>
    <dgm:cxn modelId="{392BFFFD-4863-4348-BFF2-7780D0AA4DDF}" type="presParOf" srcId="{87A4B1D3-1976-436B-8E50-C4038961872E}" destId="{EFDBEF2A-88FF-469A-B2D6-48874B504A00}" srcOrd="0" destOrd="0" presId="urn:microsoft.com/office/officeart/2005/8/layout/radial5"/>
    <dgm:cxn modelId="{DFD9BA62-F1A3-4B5A-B7CB-AA1AB158101A}" type="presParOf" srcId="{6A0C1A87-4204-4998-BE93-CD3CDA8B0AC2}" destId="{F3FA81AF-36EB-482A-8287-7C5494F61D7B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F8408-8415-4872-90AB-B79543EFA2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0A7387F-9438-4BEE-9517-C01516CEE8DA}">
      <dgm:prSet phldrT="[Teksti]"/>
      <dgm:spPr/>
      <dgm:t>
        <a:bodyPr/>
        <a:lstStyle/>
        <a:p>
          <a:r>
            <a:rPr lang="fi-FI"/>
            <a:t>Perusopetuspalvelut Jyväskylän vanhempainfoorumi</a:t>
          </a:r>
        </a:p>
      </dgm:t>
    </dgm:pt>
    <dgm:pt modelId="{06D91542-5F66-40BA-B100-F9B9288FD6B2}" type="parTrans" cxnId="{B3911E9B-BFEE-4D1C-A8EB-96B2068B3F26}">
      <dgm:prSet/>
      <dgm:spPr/>
      <dgm:t>
        <a:bodyPr/>
        <a:lstStyle/>
        <a:p>
          <a:endParaRPr lang="fi-FI"/>
        </a:p>
      </dgm:t>
    </dgm:pt>
    <dgm:pt modelId="{6F42FDC5-F2BA-4966-B6F2-2D0BF7B3204D}" type="sibTrans" cxnId="{B3911E9B-BFEE-4D1C-A8EB-96B2068B3F26}">
      <dgm:prSet/>
      <dgm:spPr/>
      <dgm:t>
        <a:bodyPr/>
        <a:lstStyle/>
        <a:p>
          <a:endParaRPr lang="fi-FI"/>
        </a:p>
      </dgm:t>
    </dgm:pt>
    <dgm:pt modelId="{E57E5DF1-F234-4DA3-890C-261D31C7E5BA}">
      <dgm:prSet phldrT="[Teksti]"/>
      <dgm:spPr/>
      <dgm:t>
        <a:bodyPr/>
        <a:lstStyle/>
        <a:p>
          <a:r>
            <a:rPr lang="fi-FI"/>
            <a:t>Yhdessä liikkuen ja lukien epulle -toimintamallin periaatteiden luominen ja perehdyttäminen perhekeskusverkostojen alueiden mukaisesti (11 aluetta)</a:t>
          </a:r>
        </a:p>
      </dgm:t>
    </dgm:pt>
    <dgm:pt modelId="{C0A90898-ED76-4C38-B437-2FE133401C22}" type="parTrans" cxnId="{F6EB454A-0DFD-47F8-9C46-ED7F9BB53509}">
      <dgm:prSet/>
      <dgm:spPr/>
      <dgm:t>
        <a:bodyPr/>
        <a:lstStyle/>
        <a:p>
          <a:endParaRPr lang="fi-FI"/>
        </a:p>
      </dgm:t>
    </dgm:pt>
    <dgm:pt modelId="{DA85C869-1CD1-43A3-AD39-2042640B1BCD}" type="sibTrans" cxnId="{F6EB454A-0DFD-47F8-9C46-ED7F9BB53509}">
      <dgm:prSet/>
      <dgm:spPr/>
      <dgm:t>
        <a:bodyPr/>
        <a:lstStyle/>
        <a:p>
          <a:endParaRPr lang="fi-FI"/>
        </a:p>
      </dgm:t>
    </dgm:pt>
    <dgm:pt modelId="{C035D990-E173-420D-BEAD-FA725EE7B195}">
      <dgm:prSet phldrT="[Teksti]"/>
      <dgm:spPr/>
      <dgm:t>
        <a:bodyPr/>
        <a:lstStyle/>
        <a:p>
          <a:r>
            <a:rPr lang="fi-FI"/>
            <a:t>Perehdytyskoulutuksen sisällön luominen ja koulujen perehdyttäminen perhekeskusverkostojen alueiden mukaisesti (11 aluetta)</a:t>
          </a:r>
        </a:p>
      </dgm:t>
    </dgm:pt>
    <dgm:pt modelId="{5C42959F-879A-4199-999C-E47BB5A93CA1}" type="parTrans" cxnId="{80707297-9DD8-4686-A17B-A6F42E574DF2}">
      <dgm:prSet/>
      <dgm:spPr/>
      <dgm:t>
        <a:bodyPr/>
        <a:lstStyle/>
        <a:p>
          <a:endParaRPr lang="fi-FI"/>
        </a:p>
      </dgm:t>
    </dgm:pt>
    <dgm:pt modelId="{D13FD38B-0A9A-460F-996F-5D240F8E55BC}" type="sibTrans" cxnId="{80707297-9DD8-4686-A17B-A6F42E574DF2}">
      <dgm:prSet/>
      <dgm:spPr/>
      <dgm:t>
        <a:bodyPr/>
        <a:lstStyle/>
        <a:p>
          <a:endParaRPr lang="fi-FI"/>
        </a:p>
      </dgm:t>
    </dgm:pt>
    <dgm:pt modelId="{E3291F4B-D4F1-43AA-97CD-8C16E0F2B4DE}">
      <dgm:prSet phldrT="[Teksti]"/>
      <dgm:spPr/>
      <dgm:t>
        <a:bodyPr/>
        <a:lstStyle/>
        <a:p>
          <a:r>
            <a:rPr lang="fi-FI"/>
            <a:t>Koulu: rehtori ja opettajat </a:t>
          </a:r>
        </a:p>
        <a:p>
          <a:r>
            <a:rPr lang="fi-FI"/>
            <a:t>koulun  vanhempaintoimija</a:t>
          </a:r>
        </a:p>
      </dgm:t>
    </dgm:pt>
    <dgm:pt modelId="{0DA75FDE-A31E-4698-A235-8B8ECF246D29}" type="parTrans" cxnId="{3AB9061A-8F13-431B-BC18-A602E6707312}">
      <dgm:prSet/>
      <dgm:spPr/>
      <dgm:t>
        <a:bodyPr/>
        <a:lstStyle/>
        <a:p>
          <a:endParaRPr lang="fi-FI"/>
        </a:p>
      </dgm:t>
    </dgm:pt>
    <dgm:pt modelId="{79343191-D53A-49AC-8F9E-B8D7BA0C2973}" type="sibTrans" cxnId="{3AB9061A-8F13-431B-BC18-A602E6707312}">
      <dgm:prSet/>
      <dgm:spPr/>
      <dgm:t>
        <a:bodyPr/>
        <a:lstStyle/>
        <a:p>
          <a:endParaRPr lang="fi-FI"/>
        </a:p>
      </dgm:t>
    </dgm:pt>
    <dgm:pt modelId="{A8DB6EFC-02CB-4309-8F19-3B767DA88486}">
      <dgm:prSet phldrT="[Teksti]"/>
      <dgm:spPr/>
      <dgm:t>
        <a:bodyPr/>
        <a:lstStyle/>
        <a:p>
          <a:r>
            <a:rPr lang="fi-FI"/>
            <a:t>Rehtori ja koulun opettajat perehdytetään / tietopaketti / neuvonta ym. toimesta</a:t>
          </a:r>
        </a:p>
      </dgm:t>
    </dgm:pt>
    <dgm:pt modelId="{EDC0DDBF-F958-40DD-89F1-5D92DCD7115B}" type="parTrans" cxnId="{5576AACC-77CB-462F-B94E-E3CCA41907BA}">
      <dgm:prSet/>
      <dgm:spPr/>
      <dgm:t>
        <a:bodyPr/>
        <a:lstStyle/>
        <a:p>
          <a:endParaRPr lang="fi-FI"/>
        </a:p>
      </dgm:t>
    </dgm:pt>
    <dgm:pt modelId="{2FDE349A-239A-460F-99C7-7E3626FC3149}" type="sibTrans" cxnId="{5576AACC-77CB-462F-B94E-E3CCA41907BA}">
      <dgm:prSet/>
      <dgm:spPr/>
      <dgm:t>
        <a:bodyPr/>
        <a:lstStyle/>
        <a:p>
          <a:endParaRPr lang="fi-FI"/>
        </a:p>
      </dgm:t>
    </dgm:pt>
    <dgm:pt modelId="{B0C04C66-E809-4BE4-955B-676644B02E97}">
      <dgm:prSet phldrT="[Teksti]"/>
      <dgm:spPr/>
      <dgm:t>
        <a:bodyPr/>
        <a:lstStyle/>
        <a:p>
          <a:r>
            <a:rPr lang="fi-FI"/>
            <a:t>Vanhempaintoimija perehdytetään / tietopaketti / neuvonta ym. toimesta</a:t>
          </a:r>
        </a:p>
      </dgm:t>
    </dgm:pt>
    <dgm:pt modelId="{6FCA4F08-6055-4E16-BDF6-A418294A96B2}" type="parTrans" cxnId="{832D084D-DC41-448B-90E9-9013D29B86F1}">
      <dgm:prSet/>
      <dgm:spPr/>
      <dgm:t>
        <a:bodyPr/>
        <a:lstStyle/>
        <a:p>
          <a:endParaRPr lang="fi-FI"/>
        </a:p>
      </dgm:t>
    </dgm:pt>
    <dgm:pt modelId="{E7EEB3A8-0F7C-417F-A403-745931C9A0C9}" type="sibTrans" cxnId="{832D084D-DC41-448B-90E9-9013D29B86F1}">
      <dgm:prSet/>
      <dgm:spPr/>
      <dgm:t>
        <a:bodyPr/>
        <a:lstStyle/>
        <a:p>
          <a:endParaRPr lang="fi-FI"/>
        </a:p>
      </dgm:t>
    </dgm:pt>
    <dgm:pt modelId="{7B30165A-2FF5-49B9-A690-9314F17854E1}">
      <dgm:prSet phldrT="[Teksti]"/>
      <dgm:spPr/>
      <dgm:t>
        <a:bodyPr/>
        <a:lstStyle/>
        <a:p>
          <a:r>
            <a:rPr lang="fi-FI"/>
            <a:t>Kaikki koulun vanhemmat  oppijat ja perheenjäsenet</a:t>
          </a:r>
        </a:p>
      </dgm:t>
    </dgm:pt>
    <dgm:pt modelId="{3DD5AA4B-CC98-45C7-AACF-9C04B8E3FA9F}" type="parTrans" cxnId="{BBFA3145-98E9-42C7-B91D-7596DF12FE95}">
      <dgm:prSet/>
      <dgm:spPr/>
      <dgm:t>
        <a:bodyPr/>
        <a:lstStyle/>
        <a:p>
          <a:endParaRPr lang="fi-FI"/>
        </a:p>
      </dgm:t>
    </dgm:pt>
    <dgm:pt modelId="{69832C1A-BCC2-48E3-B15A-E181621E105A}" type="sibTrans" cxnId="{BBFA3145-98E9-42C7-B91D-7596DF12FE95}">
      <dgm:prSet/>
      <dgm:spPr/>
      <dgm:t>
        <a:bodyPr/>
        <a:lstStyle/>
        <a:p>
          <a:endParaRPr lang="fi-FI"/>
        </a:p>
      </dgm:t>
    </dgm:pt>
    <dgm:pt modelId="{543B1933-854D-4618-B527-900FEDD2BDBF}">
      <dgm:prSet phldrT="[Teksti]"/>
      <dgm:spPr/>
      <dgm:t>
        <a:bodyPr/>
        <a:lstStyle/>
        <a:p>
          <a:r>
            <a:rPr lang="fi-FI"/>
            <a:t>Koulun rehtori ja opettajat sitoutuvat yhteisölliseen toimintakulttuuriin</a:t>
          </a:r>
        </a:p>
      </dgm:t>
    </dgm:pt>
    <dgm:pt modelId="{75E6C5CD-C686-4527-85D8-AA644A111C06}" type="parTrans" cxnId="{2FE55232-4E1C-4340-87B6-DC7D2201D2DC}">
      <dgm:prSet/>
      <dgm:spPr/>
      <dgm:t>
        <a:bodyPr/>
        <a:lstStyle/>
        <a:p>
          <a:endParaRPr lang="fi-FI"/>
        </a:p>
      </dgm:t>
    </dgm:pt>
    <dgm:pt modelId="{486393C8-A6DB-40B2-9613-54A80AA211F8}" type="sibTrans" cxnId="{2FE55232-4E1C-4340-87B6-DC7D2201D2DC}">
      <dgm:prSet/>
      <dgm:spPr/>
      <dgm:t>
        <a:bodyPr/>
        <a:lstStyle/>
        <a:p>
          <a:endParaRPr lang="fi-FI"/>
        </a:p>
      </dgm:t>
    </dgm:pt>
    <dgm:pt modelId="{746DBEA6-BCAD-4475-BA70-0FDDCEA906F1}">
      <dgm:prSet phldrT="[Teksti]"/>
      <dgm:spPr/>
      <dgm:t>
        <a:bodyPr/>
        <a:lstStyle/>
        <a:p>
          <a:r>
            <a:rPr lang="fi-FI" dirty="0"/>
            <a:t>Koulun vanhempaintoimija perehdyttää oman koulun vanhemmat yhdessä koulun kanssa Yhdessä </a:t>
          </a:r>
          <a:r>
            <a:rPr lang="fi-FI" dirty="0" smtClean="0"/>
            <a:t>liikkuen ja lukien </a:t>
          </a:r>
          <a:r>
            <a:rPr lang="fi-FI" dirty="0" err="1"/>
            <a:t>epulle</a:t>
          </a:r>
          <a:r>
            <a:rPr lang="fi-FI" dirty="0"/>
            <a:t> -toimintamalliin sekä yhteisölliseen toimintakulttuuriin (kodin ja koulun yhteistyö, vanhempaintoiminta)</a:t>
          </a:r>
        </a:p>
      </dgm:t>
    </dgm:pt>
    <dgm:pt modelId="{C7CAD797-4EDA-467F-AA08-F97CBC3EAD9B}" type="parTrans" cxnId="{957032EC-BB60-4320-AFC9-168E1CA5C727}">
      <dgm:prSet/>
      <dgm:spPr/>
      <dgm:t>
        <a:bodyPr/>
        <a:lstStyle/>
        <a:p>
          <a:endParaRPr lang="fi-FI"/>
        </a:p>
      </dgm:t>
    </dgm:pt>
    <dgm:pt modelId="{BD01E635-0B80-45F3-84DD-1A644D6E77EE}" type="sibTrans" cxnId="{957032EC-BB60-4320-AFC9-168E1CA5C727}">
      <dgm:prSet/>
      <dgm:spPr/>
      <dgm:t>
        <a:bodyPr/>
        <a:lstStyle/>
        <a:p>
          <a:endParaRPr lang="fi-FI"/>
        </a:p>
      </dgm:t>
    </dgm:pt>
    <dgm:pt modelId="{A970078F-F433-4D1A-BCB3-F8C23FE0AF9C}" type="pres">
      <dgm:prSet presAssocID="{A9BF8408-8415-4872-90AB-B79543EFA2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1D63D94-E1E9-437F-A755-138938A39B27}" type="pres">
      <dgm:prSet presAssocID="{F0A7387F-9438-4BEE-9517-C01516CEE8DA}" presName="composite" presStyleCnt="0"/>
      <dgm:spPr/>
    </dgm:pt>
    <dgm:pt modelId="{6FF3F220-BAF2-4642-806C-6EE5DCC9346F}" type="pres">
      <dgm:prSet presAssocID="{F0A7387F-9438-4BEE-9517-C01516CEE8DA}" presName="parentText" presStyleLbl="alignNode1" presStyleIdx="0" presStyleCnt="3" custLinFactNeighborX="0" custLinFactNeighborY="-11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2FFE2D-A075-40FB-9759-8AB624DE0DE0}" type="pres">
      <dgm:prSet presAssocID="{F0A7387F-9438-4BEE-9517-C01516CEE8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6586AFA-7E63-4006-974E-625EE63552B9}" type="pres">
      <dgm:prSet presAssocID="{6F42FDC5-F2BA-4966-B6F2-2D0BF7B3204D}" presName="sp" presStyleCnt="0"/>
      <dgm:spPr/>
    </dgm:pt>
    <dgm:pt modelId="{1A091E31-495C-4F4C-A0ED-EDF2B29F0FEE}" type="pres">
      <dgm:prSet presAssocID="{E3291F4B-D4F1-43AA-97CD-8C16E0F2B4DE}" presName="composite" presStyleCnt="0"/>
      <dgm:spPr/>
    </dgm:pt>
    <dgm:pt modelId="{490305BA-7023-4D79-BD71-8519D4F54D26}" type="pres">
      <dgm:prSet presAssocID="{E3291F4B-D4F1-43AA-97CD-8C16E0F2B4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B7ED1C1-4B91-4C88-A5F8-DC7AD69DB889}" type="pres">
      <dgm:prSet presAssocID="{E3291F4B-D4F1-43AA-97CD-8C16E0F2B4DE}" presName="descendantText" presStyleLbl="alignAcc1" presStyleIdx="1" presStyleCnt="3" custLinFactNeighborX="35" custLinFactNeighborY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7A51A23-B591-43D3-B224-EF18D9DA7AC6}" type="pres">
      <dgm:prSet presAssocID="{79343191-D53A-49AC-8F9E-B8D7BA0C2973}" presName="sp" presStyleCnt="0"/>
      <dgm:spPr/>
    </dgm:pt>
    <dgm:pt modelId="{FBB143D3-D479-44B3-9C62-1D0E64B9D8CA}" type="pres">
      <dgm:prSet presAssocID="{7B30165A-2FF5-49B9-A690-9314F17854E1}" presName="composite" presStyleCnt="0"/>
      <dgm:spPr/>
    </dgm:pt>
    <dgm:pt modelId="{DD6D07F3-C690-40A8-AFD9-E3D7968C235B}" type="pres">
      <dgm:prSet presAssocID="{7B30165A-2FF5-49B9-A690-9314F17854E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7B9B733-671C-44A8-AD26-34135388F8F8}" type="pres">
      <dgm:prSet presAssocID="{7B30165A-2FF5-49B9-A690-9314F17854E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FE55232-4E1C-4340-87B6-DC7D2201D2DC}" srcId="{7B30165A-2FF5-49B9-A690-9314F17854E1}" destId="{543B1933-854D-4618-B527-900FEDD2BDBF}" srcOrd="0" destOrd="0" parTransId="{75E6C5CD-C686-4527-85D8-AA644A111C06}" sibTransId="{486393C8-A6DB-40B2-9613-54A80AA211F8}"/>
    <dgm:cxn modelId="{6AB59929-5DB1-46D8-9442-8B456C79AB0F}" type="presOf" srcId="{7B30165A-2FF5-49B9-A690-9314F17854E1}" destId="{DD6D07F3-C690-40A8-AFD9-E3D7968C235B}" srcOrd="0" destOrd="0" presId="urn:microsoft.com/office/officeart/2005/8/layout/chevron2"/>
    <dgm:cxn modelId="{39C59CDC-2181-4A7F-B3FC-D7073764CE50}" type="presOf" srcId="{A9BF8408-8415-4872-90AB-B79543EFA279}" destId="{A970078F-F433-4D1A-BCB3-F8C23FE0AF9C}" srcOrd="0" destOrd="0" presId="urn:microsoft.com/office/officeart/2005/8/layout/chevron2"/>
    <dgm:cxn modelId="{830F38ED-6FE3-483B-A3EC-59F920318298}" type="presOf" srcId="{E3291F4B-D4F1-43AA-97CD-8C16E0F2B4DE}" destId="{490305BA-7023-4D79-BD71-8519D4F54D26}" srcOrd="0" destOrd="0" presId="urn:microsoft.com/office/officeart/2005/8/layout/chevron2"/>
    <dgm:cxn modelId="{79628EB1-1D36-4AC7-9FBC-2F620E33509D}" type="presOf" srcId="{746DBEA6-BCAD-4475-BA70-0FDDCEA906F1}" destId="{C7B9B733-671C-44A8-AD26-34135388F8F8}" srcOrd="0" destOrd="1" presId="urn:microsoft.com/office/officeart/2005/8/layout/chevron2"/>
    <dgm:cxn modelId="{DEB7D9B3-CA6D-4216-BD9D-5465859B4827}" type="presOf" srcId="{543B1933-854D-4618-B527-900FEDD2BDBF}" destId="{C7B9B733-671C-44A8-AD26-34135388F8F8}" srcOrd="0" destOrd="0" presId="urn:microsoft.com/office/officeart/2005/8/layout/chevron2"/>
    <dgm:cxn modelId="{957032EC-BB60-4320-AFC9-168E1CA5C727}" srcId="{7B30165A-2FF5-49B9-A690-9314F17854E1}" destId="{746DBEA6-BCAD-4475-BA70-0FDDCEA906F1}" srcOrd="1" destOrd="0" parTransId="{C7CAD797-4EDA-467F-AA08-F97CBC3EAD9B}" sibTransId="{BD01E635-0B80-45F3-84DD-1A644D6E77EE}"/>
    <dgm:cxn modelId="{B01DFAC9-816F-4AC0-A7C1-103F037FCA4C}" type="presOf" srcId="{E57E5DF1-F234-4DA3-890C-261D31C7E5BA}" destId="{A12FFE2D-A075-40FB-9759-8AB624DE0DE0}" srcOrd="0" destOrd="0" presId="urn:microsoft.com/office/officeart/2005/8/layout/chevron2"/>
    <dgm:cxn modelId="{BBFA3145-98E9-42C7-B91D-7596DF12FE95}" srcId="{A9BF8408-8415-4872-90AB-B79543EFA279}" destId="{7B30165A-2FF5-49B9-A690-9314F17854E1}" srcOrd="2" destOrd="0" parTransId="{3DD5AA4B-CC98-45C7-AACF-9C04B8E3FA9F}" sibTransId="{69832C1A-BCC2-48E3-B15A-E181621E105A}"/>
    <dgm:cxn modelId="{5576AACC-77CB-462F-B94E-E3CCA41907BA}" srcId="{E3291F4B-D4F1-43AA-97CD-8C16E0F2B4DE}" destId="{A8DB6EFC-02CB-4309-8F19-3B767DA88486}" srcOrd="0" destOrd="0" parTransId="{EDC0DDBF-F958-40DD-89F1-5D92DCD7115B}" sibTransId="{2FDE349A-239A-460F-99C7-7E3626FC3149}"/>
    <dgm:cxn modelId="{FB522073-093D-4B1A-8CFE-8047207340F3}" type="presOf" srcId="{B0C04C66-E809-4BE4-955B-676644B02E97}" destId="{7B7ED1C1-4B91-4C88-A5F8-DC7AD69DB889}" srcOrd="0" destOrd="1" presId="urn:microsoft.com/office/officeart/2005/8/layout/chevron2"/>
    <dgm:cxn modelId="{B3911E9B-BFEE-4D1C-A8EB-96B2068B3F26}" srcId="{A9BF8408-8415-4872-90AB-B79543EFA279}" destId="{F0A7387F-9438-4BEE-9517-C01516CEE8DA}" srcOrd="0" destOrd="0" parTransId="{06D91542-5F66-40BA-B100-F9B9288FD6B2}" sibTransId="{6F42FDC5-F2BA-4966-B6F2-2D0BF7B3204D}"/>
    <dgm:cxn modelId="{80707297-9DD8-4686-A17B-A6F42E574DF2}" srcId="{F0A7387F-9438-4BEE-9517-C01516CEE8DA}" destId="{C035D990-E173-420D-BEAD-FA725EE7B195}" srcOrd="1" destOrd="0" parTransId="{5C42959F-879A-4199-999C-E47BB5A93CA1}" sibTransId="{D13FD38B-0A9A-460F-996F-5D240F8E55BC}"/>
    <dgm:cxn modelId="{832D084D-DC41-448B-90E9-9013D29B86F1}" srcId="{E3291F4B-D4F1-43AA-97CD-8C16E0F2B4DE}" destId="{B0C04C66-E809-4BE4-955B-676644B02E97}" srcOrd="1" destOrd="0" parTransId="{6FCA4F08-6055-4E16-BDF6-A418294A96B2}" sibTransId="{E7EEB3A8-0F7C-417F-A403-745931C9A0C9}"/>
    <dgm:cxn modelId="{F6EB454A-0DFD-47F8-9C46-ED7F9BB53509}" srcId="{F0A7387F-9438-4BEE-9517-C01516CEE8DA}" destId="{E57E5DF1-F234-4DA3-890C-261D31C7E5BA}" srcOrd="0" destOrd="0" parTransId="{C0A90898-ED76-4C38-B437-2FE133401C22}" sibTransId="{DA85C869-1CD1-43A3-AD39-2042640B1BCD}"/>
    <dgm:cxn modelId="{21DB3F67-633C-41F4-A901-6935BE56C80C}" type="presOf" srcId="{C035D990-E173-420D-BEAD-FA725EE7B195}" destId="{A12FFE2D-A075-40FB-9759-8AB624DE0DE0}" srcOrd="0" destOrd="1" presId="urn:microsoft.com/office/officeart/2005/8/layout/chevron2"/>
    <dgm:cxn modelId="{E3304966-0748-4FA5-B999-F7C9D9A66D9B}" type="presOf" srcId="{F0A7387F-9438-4BEE-9517-C01516CEE8DA}" destId="{6FF3F220-BAF2-4642-806C-6EE5DCC9346F}" srcOrd="0" destOrd="0" presId="urn:microsoft.com/office/officeart/2005/8/layout/chevron2"/>
    <dgm:cxn modelId="{3AB9061A-8F13-431B-BC18-A602E6707312}" srcId="{A9BF8408-8415-4872-90AB-B79543EFA279}" destId="{E3291F4B-D4F1-43AA-97CD-8C16E0F2B4DE}" srcOrd="1" destOrd="0" parTransId="{0DA75FDE-A31E-4698-A235-8B8ECF246D29}" sibTransId="{79343191-D53A-49AC-8F9E-B8D7BA0C2973}"/>
    <dgm:cxn modelId="{349D57E3-5211-41F5-8EB4-8C9D7F550F1A}" type="presOf" srcId="{A8DB6EFC-02CB-4309-8F19-3B767DA88486}" destId="{7B7ED1C1-4B91-4C88-A5F8-DC7AD69DB889}" srcOrd="0" destOrd="0" presId="urn:microsoft.com/office/officeart/2005/8/layout/chevron2"/>
    <dgm:cxn modelId="{189B3695-87A8-4D79-AE39-325EE4E9571E}" type="presParOf" srcId="{A970078F-F433-4D1A-BCB3-F8C23FE0AF9C}" destId="{E1D63D94-E1E9-437F-A755-138938A39B27}" srcOrd="0" destOrd="0" presId="urn:microsoft.com/office/officeart/2005/8/layout/chevron2"/>
    <dgm:cxn modelId="{89E88E56-2167-45B2-B26E-364DAAB7832D}" type="presParOf" srcId="{E1D63D94-E1E9-437F-A755-138938A39B27}" destId="{6FF3F220-BAF2-4642-806C-6EE5DCC9346F}" srcOrd="0" destOrd="0" presId="urn:microsoft.com/office/officeart/2005/8/layout/chevron2"/>
    <dgm:cxn modelId="{47837C49-6B30-4698-8217-A406784823C6}" type="presParOf" srcId="{E1D63D94-E1E9-437F-A755-138938A39B27}" destId="{A12FFE2D-A075-40FB-9759-8AB624DE0DE0}" srcOrd="1" destOrd="0" presId="urn:microsoft.com/office/officeart/2005/8/layout/chevron2"/>
    <dgm:cxn modelId="{D3887127-5744-417A-9BFD-FEE8C104DE2B}" type="presParOf" srcId="{A970078F-F433-4D1A-BCB3-F8C23FE0AF9C}" destId="{D6586AFA-7E63-4006-974E-625EE63552B9}" srcOrd="1" destOrd="0" presId="urn:microsoft.com/office/officeart/2005/8/layout/chevron2"/>
    <dgm:cxn modelId="{8BAC0909-4DA6-489A-A226-BB9137597AA4}" type="presParOf" srcId="{A970078F-F433-4D1A-BCB3-F8C23FE0AF9C}" destId="{1A091E31-495C-4F4C-A0ED-EDF2B29F0FEE}" srcOrd="2" destOrd="0" presId="urn:microsoft.com/office/officeart/2005/8/layout/chevron2"/>
    <dgm:cxn modelId="{64EC31D1-1E2C-4FFE-8D21-BB79050046BB}" type="presParOf" srcId="{1A091E31-495C-4F4C-A0ED-EDF2B29F0FEE}" destId="{490305BA-7023-4D79-BD71-8519D4F54D26}" srcOrd="0" destOrd="0" presId="urn:microsoft.com/office/officeart/2005/8/layout/chevron2"/>
    <dgm:cxn modelId="{AC3E23A5-1B11-4431-8CA3-5DCE09ECAF83}" type="presParOf" srcId="{1A091E31-495C-4F4C-A0ED-EDF2B29F0FEE}" destId="{7B7ED1C1-4B91-4C88-A5F8-DC7AD69DB889}" srcOrd="1" destOrd="0" presId="urn:microsoft.com/office/officeart/2005/8/layout/chevron2"/>
    <dgm:cxn modelId="{31E5113A-10A2-46BA-A270-7A9110952A43}" type="presParOf" srcId="{A970078F-F433-4D1A-BCB3-F8C23FE0AF9C}" destId="{97A51A23-B591-43D3-B224-EF18D9DA7AC6}" srcOrd="3" destOrd="0" presId="urn:microsoft.com/office/officeart/2005/8/layout/chevron2"/>
    <dgm:cxn modelId="{910481F2-8B34-489B-9211-0BC26A9BCE99}" type="presParOf" srcId="{A970078F-F433-4D1A-BCB3-F8C23FE0AF9C}" destId="{FBB143D3-D479-44B3-9C62-1D0E64B9D8CA}" srcOrd="4" destOrd="0" presId="urn:microsoft.com/office/officeart/2005/8/layout/chevron2"/>
    <dgm:cxn modelId="{BDE9F284-0617-44D0-8E7C-3F128075A468}" type="presParOf" srcId="{FBB143D3-D479-44B3-9C62-1D0E64B9D8CA}" destId="{DD6D07F3-C690-40A8-AFD9-E3D7968C235B}" srcOrd="0" destOrd="0" presId="urn:microsoft.com/office/officeart/2005/8/layout/chevron2"/>
    <dgm:cxn modelId="{03802326-6ACC-4C9E-A58B-7FF9B4019CB8}" type="presParOf" srcId="{FBB143D3-D479-44B3-9C62-1D0E64B9D8CA}" destId="{C7B9B733-671C-44A8-AD26-34135388F8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0B5C6-028C-4231-B70B-05D71A93EFF0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7744E496-13E8-429E-BAD9-91955E673A31}">
      <dgm:prSet phldrT="[Teksti]" custT="1"/>
      <dgm:spPr/>
      <dgm:t>
        <a:bodyPr/>
        <a:lstStyle/>
        <a:p>
          <a:r>
            <a:rPr lang="fi-FI" sz="1800"/>
            <a:t>YHTEISÖLLINEN TOIMINTAKULTTUURI KASVUYHTEISÖSSÄ </a:t>
          </a:r>
        </a:p>
      </dgm:t>
    </dgm:pt>
    <dgm:pt modelId="{2E54EAA9-ECFA-41F3-BF86-F4E78B009E69}" type="parTrans" cxnId="{B4503B2A-7489-40A2-96C4-51D7F0003807}">
      <dgm:prSet/>
      <dgm:spPr/>
      <dgm:t>
        <a:bodyPr/>
        <a:lstStyle/>
        <a:p>
          <a:endParaRPr lang="fi-FI"/>
        </a:p>
      </dgm:t>
    </dgm:pt>
    <dgm:pt modelId="{80C80D8C-A070-4DD6-8145-6C62E65051B9}" type="sibTrans" cxnId="{B4503B2A-7489-40A2-96C4-51D7F0003807}">
      <dgm:prSet/>
      <dgm:spPr/>
      <dgm:t>
        <a:bodyPr/>
        <a:lstStyle/>
        <a:p>
          <a:endParaRPr lang="fi-FI"/>
        </a:p>
      </dgm:t>
    </dgm:pt>
    <dgm:pt modelId="{19C42467-71C0-4AE9-91BF-DA46318831F7}">
      <dgm:prSet phldrT="[Teksti]" custT="1"/>
      <dgm:spPr/>
      <dgm:t>
        <a:bodyPr/>
        <a:lstStyle/>
        <a:p>
          <a:r>
            <a:rPr lang="fi-FI" sz="1200"/>
            <a:t>HYVINVOINTIA KOTIIN JA PÄIVÄKOTIIN/ KOULUUN </a:t>
          </a:r>
        </a:p>
      </dgm:t>
    </dgm:pt>
    <dgm:pt modelId="{2CB33783-4B66-47F4-BD89-AD3EB99447D8}" type="parTrans" cxnId="{AF9002CD-C845-4EF0-8401-82812BFB058C}">
      <dgm:prSet/>
      <dgm:spPr/>
      <dgm:t>
        <a:bodyPr/>
        <a:lstStyle/>
        <a:p>
          <a:endParaRPr lang="fi-FI"/>
        </a:p>
      </dgm:t>
    </dgm:pt>
    <dgm:pt modelId="{13D83AE8-A64B-48CA-BCE0-B821AB0880C8}" type="sibTrans" cxnId="{AF9002CD-C845-4EF0-8401-82812BFB058C}">
      <dgm:prSet/>
      <dgm:spPr/>
      <dgm:t>
        <a:bodyPr/>
        <a:lstStyle/>
        <a:p>
          <a:endParaRPr lang="fi-FI"/>
        </a:p>
      </dgm:t>
    </dgm:pt>
    <dgm:pt modelId="{07A94036-8389-4BBF-A171-CBE383E2BD2C}">
      <dgm:prSet phldrT="[Teksti]" custT="1"/>
      <dgm:spPr/>
      <dgm:t>
        <a:bodyPr/>
        <a:lstStyle/>
        <a:p>
          <a:r>
            <a:rPr lang="fi-FI" sz="1200"/>
            <a:t>KAVERISUHTEET, SOSIAALISET TAIDOT, LUOKAN TYÖRAUHA</a:t>
          </a:r>
        </a:p>
      </dgm:t>
    </dgm:pt>
    <dgm:pt modelId="{DD87E056-1607-4103-BCF8-D690A2FA3C9D}" type="parTrans" cxnId="{77196B47-E93B-4F24-BD9F-B90B4427E929}">
      <dgm:prSet/>
      <dgm:spPr/>
      <dgm:t>
        <a:bodyPr/>
        <a:lstStyle/>
        <a:p>
          <a:endParaRPr lang="fi-FI"/>
        </a:p>
      </dgm:t>
    </dgm:pt>
    <dgm:pt modelId="{571A260E-937A-4AA7-8C6B-3BFCE27C391D}" type="sibTrans" cxnId="{77196B47-E93B-4F24-BD9F-B90B4427E929}">
      <dgm:prSet/>
      <dgm:spPr/>
      <dgm:t>
        <a:bodyPr/>
        <a:lstStyle/>
        <a:p>
          <a:endParaRPr lang="fi-FI"/>
        </a:p>
      </dgm:t>
    </dgm:pt>
    <dgm:pt modelId="{25EDE3A2-E08E-4464-944A-E9A89DDA22BD}">
      <dgm:prSet phldrT="[Teksti]" custT="1"/>
      <dgm:spPr/>
      <dgm:t>
        <a:bodyPr/>
        <a:lstStyle/>
        <a:p>
          <a:r>
            <a:rPr lang="fi-FI" sz="1200"/>
            <a:t>OPPIMINEN</a:t>
          </a:r>
          <a:r>
            <a:rPr lang="fi-FI" sz="1400"/>
            <a:t>, TIEDON KULKU</a:t>
          </a:r>
        </a:p>
      </dgm:t>
    </dgm:pt>
    <dgm:pt modelId="{BB5E4AF1-D6C2-436A-AA34-101FB16552F5}" type="parTrans" cxnId="{8B15CDB9-99AD-4978-85BD-F77C11DF0F8B}">
      <dgm:prSet/>
      <dgm:spPr/>
      <dgm:t>
        <a:bodyPr/>
        <a:lstStyle/>
        <a:p>
          <a:endParaRPr lang="fi-FI"/>
        </a:p>
      </dgm:t>
    </dgm:pt>
    <dgm:pt modelId="{4996083F-3F00-4F84-AA2E-DC9A128BE230}" type="sibTrans" cxnId="{8B15CDB9-99AD-4978-85BD-F77C11DF0F8B}">
      <dgm:prSet/>
      <dgm:spPr/>
      <dgm:t>
        <a:bodyPr/>
        <a:lstStyle/>
        <a:p>
          <a:endParaRPr lang="fi-FI"/>
        </a:p>
      </dgm:t>
    </dgm:pt>
    <dgm:pt modelId="{BC6D2479-2903-4023-85F3-4779F5E804C9}">
      <dgm:prSet phldrT="[Teksti]" custT="1"/>
      <dgm:spPr/>
      <dgm:t>
        <a:bodyPr/>
        <a:lstStyle/>
        <a:p>
          <a:r>
            <a:rPr lang="fi-FI" sz="1200"/>
            <a:t>TEHDÄÄN YHDESSÄ, YHDENVERTAISUUS, TASA-ARVO</a:t>
          </a:r>
        </a:p>
      </dgm:t>
    </dgm:pt>
    <dgm:pt modelId="{FCD67FB7-4146-4B87-A2B7-1949BEF84637}" type="parTrans" cxnId="{145744EE-A036-4BCA-84CC-809A46965B75}">
      <dgm:prSet/>
      <dgm:spPr/>
      <dgm:t>
        <a:bodyPr/>
        <a:lstStyle/>
        <a:p>
          <a:endParaRPr lang="fi-FI"/>
        </a:p>
      </dgm:t>
    </dgm:pt>
    <dgm:pt modelId="{34C49F78-C514-4073-808B-2BBE3691752A}" type="sibTrans" cxnId="{145744EE-A036-4BCA-84CC-809A46965B75}">
      <dgm:prSet/>
      <dgm:spPr/>
      <dgm:t>
        <a:bodyPr/>
        <a:lstStyle/>
        <a:p>
          <a:endParaRPr lang="fi-FI"/>
        </a:p>
      </dgm:t>
    </dgm:pt>
    <dgm:pt modelId="{9B7E9ABC-7CE0-458F-B822-E64576735F08}">
      <dgm:prSet phldrT="[Teksti]" custT="1"/>
      <dgm:spPr/>
      <dgm:t>
        <a:bodyPr/>
        <a:lstStyle/>
        <a:p>
          <a:r>
            <a:rPr lang="fi-FI" sz="900"/>
            <a:t>MONIKULTTUURISUUS, </a:t>
          </a:r>
          <a:r>
            <a:rPr lang="fi-FI" sz="1100"/>
            <a:t>TUTUSTUMINEN JA YHTEINEN YMMÄRRYS</a:t>
          </a:r>
        </a:p>
      </dgm:t>
    </dgm:pt>
    <dgm:pt modelId="{898CA9DA-91F3-4E1A-9A12-63FB91C2DE8F}" type="parTrans" cxnId="{FFEBE0A7-26C9-4CDA-BD15-11B1C6ADBCB5}">
      <dgm:prSet/>
      <dgm:spPr/>
      <dgm:t>
        <a:bodyPr/>
        <a:lstStyle/>
        <a:p>
          <a:endParaRPr lang="fi-FI"/>
        </a:p>
      </dgm:t>
    </dgm:pt>
    <dgm:pt modelId="{5BA78FD1-CA94-4295-8FA5-A7FEE6338451}" type="sibTrans" cxnId="{FFEBE0A7-26C9-4CDA-BD15-11B1C6ADBCB5}">
      <dgm:prSet/>
      <dgm:spPr/>
      <dgm:t>
        <a:bodyPr/>
        <a:lstStyle/>
        <a:p>
          <a:endParaRPr lang="fi-FI"/>
        </a:p>
      </dgm:t>
    </dgm:pt>
    <dgm:pt modelId="{47105352-948F-4D10-8160-46DD95E2D88C}">
      <dgm:prSet phldrT="[Teksti]" custT="1"/>
      <dgm:spPr/>
      <dgm:t>
        <a:bodyPr/>
        <a:lstStyle/>
        <a:p>
          <a:r>
            <a:rPr lang="fi-FI" sz="1100"/>
            <a:t>VERTAISTUKI, ENNALTAEHKÄISY</a:t>
          </a:r>
        </a:p>
      </dgm:t>
    </dgm:pt>
    <dgm:pt modelId="{917472D0-EBD5-4667-B5DB-DAD6E09F6E6D}" type="parTrans" cxnId="{15D6487D-B6BE-40E3-98CA-DBCD969A7E1C}">
      <dgm:prSet/>
      <dgm:spPr/>
      <dgm:t>
        <a:bodyPr/>
        <a:lstStyle/>
        <a:p>
          <a:endParaRPr lang="fi-FI"/>
        </a:p>
      </dgm:t>
    </dgm:pt>
    <dgm:pt modelId="{B6F3BC8C-93E8-4BFD-83EF-0A4683E14231}" type="sibTrans" cxnId="{15D6487D-B6BE-40E3-98CA-DBCD969A7E1C}">
      <dgm:prSet/>
      <dgm:spPr/>
      <dgm:t>
        <a:bodyPr/>
        <a:lstStyle/>
        <a:p>
          <a:endParaRPr lang="fi-FI"/>
        </a:p>
      </dgm:t>
    </dgm:pt>
    <dgm:pt modelId="{E8D5B451-49DB-4CE5-BDAB-D5460D4BAA3E}">
      <dgm:prSet phldrT="[Teksti]" custT="1"/>
      <dgm:spPr/>
      <dgm:t>
        <a:bodyPr/>
        <a:lstStyle/>
        <a:p>
          <a:r>
            <a:rPr lang="fi-FI" sz="1200"/>
            <a:t>ARVOSTUS, JOUKKOON KUULUMINEN</a:t>
          </a:r>
        </a:p>
      </dgm:t>
    </dgm:pt>
    <dgm:pt modelId="{5C94107C-D892-45BC-8262-2222E76AA148}" type="parTrans" cxnId="{A18D9C1C-DF0E-4523-8CF0-E446913BE16D}">
      <dgm:prSet/>
      <dgm:spPr/>
      <dgm:t>
        <a:bodyPr/>
        <a:lstStyle/>
        <a:p>
          <a:endParaRPr lang="fi-FI"/>
        </a:p>
      </dgm:t>
    </dgm:pt>
    <dgm:pt modelId="{5520D32B-A72E-49C2-9618-E0E30465C537}" type="sibTrans" cxnId="{A18D9C1C-DF0E-4523-8CF0-E446913BE16D}">
      <dgm:prSet/>
      <dgm:spPr/>
      <dgm:t>
        <a:bodyPr/>
        <a:lstStyle/>
        <a:p>
          <a:endParaRPr lang="fi-FI"/>
        </a:p>
      </dgm:t>
    </dgm:pt>
    <dgm:pt modelId="{87062FEF-108E-4782-A307-6027CC6C86D4}">
      <dgm:prSet phldrT="[Teksti]" custT="1"/>
      <dgm:spPr/>
      <dgm:t>
        <a:bodyPr/>
        <a:lstStyle/>
        <a:p>
          <a:r>
            <a:rPr lang="fi-FI" sz="1100"/>
            <a:t>TURVALLISUUS, VIIHTYVYYS</a:t>
          </a:r>
        </a:p>
      </dgm:t>
    </dgm:pt>
    <dgm:pt modelId="{56265D63-028D-43D7-BA2E-E43E7E9B8AEF}" type="parTrans" cxnId="{C206CCA1-420A-4340-8E77-4CE790B74508}">
      <dgm:prSet/>
      <dgm:spPr/>
      <dgm:t>
        <a:bodyPr/>
        <a:lstStyle/>
        <a:p>
          <a:endParaRPr lang="fi-FI"/>
        </a:p>
      </dgm:t>
    </dgm:pt>
    <dgm:pt modelId="{08920F90-A583-43E8-AF62-1DC44187EAAA}" type="sibTrans" cxnId="{C206CCA1-420A-4340-8E77-4CE790B74508}">
      <dgm:prSet/>
      <dgm:spPr/>
      <dgm:t>
        <a:bodyPr/>
        <a:lstStyle/>
        <a:p>
          <a:endParaRPr lang="fi-FI"/>
        </a:p>
      </dgm:t>
    </dgm:pt>
    <dgm:pt modelId="{39B17BBA-B14D-4008-942A-145A3A9EF59E}" type="pres">
      <dgm:prSet presAssocID="{48E0B5C6-028C-4231-B70B-05D71A93EF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9D0E646-E6C9-41B9-9FC1-991239B7DE82}" type="pres">
      <dgm:prSet presAssocID="{7744E496-13E8-429E-BAD9-91955E673A31}" presName="centerShape" presStyleLbl="node0" presStyleIdx="0" presStyleCnt="1" custScaleX="166430" custScaleY="131616"/>
      <dgm:spPr/>
      <dgm:t>
        <a:bodyPr/>
        <a:lstStyle/>
        <a:p>
          <a:endParaRPr lang="fi-FI"/>
        </a:p>
      </dgm:t>
    </dgm:pt>
    <dgm:pt modelId="{17AF630C-972F-4E6F-8D70-8B5DF32A1250}" type="pres">
      <dgm:prSet presAssocID="{19C42467-71C0-4AE9-91BF-DA46318831F7}" presName="node" presStyleLbl="node1" presStyleIdx="0" presStyleCnt="8" custScaleX="10617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100C4B-2EC2-45FE-8A8F-C579E136B089}" type="pres">
      <dgm:prSet presAssocID="{19C42467-71C0-4AE9-91BF-DA46318831F7}" presName="dummy" presStyleCnt="0"/>
      <dgm:spPr/>
    </dgm:pt>
    <dgm:pt modelId="{A4B6CEAA-764D-41D3-A58A-28517A3AD004}" type="pres">
      <dgm:prSet presAssocID="{13D83AE8-A64B-48CA-BCE0-B821AB0880C8}" presName="sibTrans" presStyleLbl="sibTrans2D1" presStyleIdx="0" presStyleCnt="8"/>
      <dgm:spPr/>
      <dgm:t>
        <a:bodyPr/>
        <a:lstStyle/>
        <a:p>
          <a:endParaRPr lang="fi-FI"/>
        </a:p>
      </dgm:t>
    </dgm:pt>
    <dgm:pt modelId="{FBAD2E0F-4F30-433E-A2E7-611B895E20C9}" type="pres">
      <dgm:prSet presAssocID="{07A94036-8389-4BBF-A171-CBE383E2BD2C}" presName="node" presStyleLbl="node1" presStyleIdx="1" presStyleCnt="8" custScaleX="116872" custScaleY="1046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05BCE6F-BB2F-4260-AAD0-A887731796FD}" type="pres">
      <dgm:prSet presAssocID="{07A94036-8389-4BBF-A171-CBE383E2BD2C}" presName="dummy" presStyleCnt="0"/>
      <dgm:spPr/>
    </dgm:pt>
    <dgm:pt modelId="{C36D23DF-44CA-4D78-82F1-B5E1226337B2}" type="pres">
      <dgm:prSet presAssocID="{571A260E-937A-4AA7-8C6B-3BFCE27C391D}" presName="sibTrans" presStyleLbl="sibTrans2D1" presStyleIdx="1" presStyleCnt="8"/>
      <dgm:spPr/>
      <dgm:t>
        <a:bodyPr/>
        <a:lstStyle/>
        <a:p>
          <a:endParaRPr lang="fi-FI"/>
        </a:p>
      </dgm:t>
    </dgm:pt>
    <dgm:pt modelId="{321C328E-3388-469C-A370-EECEC8D1D8C2}" type="pres">
      <dgm:prSet presAssocID="{9B7E9ABC-7CE0-458F-B822-E64576735F08}" presName="node" presStyleLbl="node1" presStyleIdx="2" presStyleCnt="8" custScaleX="130434" custScaleY="1261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EADAEB-FAC5-4225-A683-9960344A6188}" type="pres">
      <dgm:prSet presAssocID="{9B7E9ABC-7CE0-458F-B822-E64576735F08}" presName="dummy" presStyleCnt="0"/>
      <dgm:spPr/>
    </dgm:pt>
    <dgm:pt modelId="{20524CE6-72E8-4A27-A6FE-FF7B2FB3A646}" type="pres">
      <dgm:prSet presAssocID="{5BA78FD1-CA94-4295-8FA5-A7FEE6338451}" presName="sibTrans" presStyleLbl="sibTrans2D1" presStyleIdx="2" presStyleCnt="8"/>
      <dgm:spPr/>
      <dgm:t>
        <a:bodyPr/>
        <a:lstStyle/>
        <a:p>
          <a:endParaRPr lang="fi-FI"/>
        </a:p>
      </dgm:t>
    </dgm:pt>
    <dgm:pt modelId="{3609496F-1077-48D0-8450-DB6DD899D40A}" type="pres">
      <dgm:prSet presAssocID="{87062FEF-108E-4782-A307-6027CC6C86D4}" presName="node" presStyleLbl="node1" presStyleIdx="3" presStyleCnt="8" custScaleX="107473" custScaleY="10007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3FB1C81-9D89-4AC5-BA23-D9BFFDF2ECAC}" type="pres">
      <dgm:prSet presAssocID="{87062FEF-108E-4782-A307-6027CC6C86D4}" presName="dummy" presStyleCnt="0"/>
      <dgm:spPr/>
    </dgm:pt>
    <dgm:pt modelId="{E4634C58-A746-44F8-B440-2884BADC39E5}" type="pres">
      <dgm:prSet presAssocID="{08920F90-A583-43E8-AF62-1DC44187EAAA}" presName="sibTrans" presStyleLbl="sibTrans2D1" presStyleIdx="3" presStyleCnt="8"/>
      <dgm:spPr/>
      <dgm:t>
        <a:bodyPr/>
        <a:lstStyle/>
        <a:p>
          <a:endParaRPr lang="fi-FI"/>
        </a:p>
      </dgm:t>
    </dgm:pt>
    <dgm:pt modelId="{B04636CF-6D9A-4E81-B94A-5DC249C2EF7C}" type="pres">
      <dgm:prSet presAssocID="{47105352-948F-4D10-8160-46DD95E2D88C}" presName="node" presStyleLbl="node1" presStyleIdx="4" presStyleCnt="8" custScaleX="118260" custScaleY="11061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10EBD2-B4CF-476A-8240-78B58C1D24D9}" type="pres">
      <dgm:prSet presAssocID="{47105352-948F-4D10-8160-46DD95E2D88C}" presName="dummy" presStyleCnt="0"/>
      <dgm:spPr/>
    </dgm:pt>
    <dgm:pt modelId="{BA94FAED-9E23-4DD6-A622-782C24233185}" type="pres">
      <dgm:prSet presAssocID="{B6F3BC8C-93E8-4BFD-83EF-0A4683E14231}" presName="sibTrans" presStyleLbl="sibTrans2D1" presStyleIdx="4" presStyleCnt="8"/>
      <dgm:spPr/>
      <dgm:t>
        <a:bodyPr/>
        <a:lstStyle/>
        <a:p>
          <a:endParaRPr lang="fi-FI"/>
        </a:p>
      </dgm:t>
    </dgm:pt>
    <dgm:pt modelId="{76191AFF-B7CB-4F09-B9FA-DDCD7E059E19}" type="pres">
      <dgm:prSet presAssocID="{E8D5B451-49DB-4CE5-BDAB-D5460D4BAA3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679C0A8-B7C9-4FC2-8F1B-705A9C515E7A}" type="pres">
      <dgm:prSet presAssocID="{E8D5B451-49DB-4CE5-BDAB-D5460D4BAA3E}" presName="dummy" presStyleCnt="0"/>
      <dgm:spPr/>
    </dgm:pt>
    <dgm:pt modelId="{E9AD8611-2BBB-42F1-B595-A142CF100A45}" type="pres">
      <dgm:prSet presAssocID="{5520D32B-A72E-49C2-9618-E0E30465C537}" presName="sibTrans" presStyleLbl="sibTrans2D1" presStyleIdx="5" presStyleCnt="8"/>
      <dgm:spPr/>
      <dgm:t>
        <a:bodyPr/>
        <a:lstStyle/>
        <a:p>
          <a:endParaRPr lang="fi-FI"/>
        </a:p>
      </dgm:t>
    </dgm:pt>
    <dgm:pt modelId="{C4C9282A-3374-4C95-ACCA-9F163FD310A8}" type="pres">
      <dgm:prSet presAssocID="{25EDE3A2-E08E-4464-944A-E9A89DDA22BD}" presName="node" presStyleLbl="node1" presStyleIdx="6" presStyleCnt="8" custScaleX="102623" custScaleY="9600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56E5714-D591-42E4-9E90-23DFDAC333DB}" type="pres">
      <dgm:prSet presAssocID="{25EDE3A2-E08E-4464-944A-E9A89DDA22BD}" presName="dummy" presStyleCnt="0"/>
      <dgm:spPr/>
    </dgm:pt>
    <dgm:pt modelId="{096F2424-7D93-4A89-9C2C-E33C827820AA}" type="pres">
      <dgm:prSet presAssocID="{4996083F-3F00-4F84-AA2E-DC9A128BE230}" presName="sibTrans" presStyleLbl="sibTrans2D1" presStyleIdx="6" presStyleCnt="8"/>
      <dgm:spPr/>
      <dgm:t>
        <a:bodyPr/>
        <a:lstStyle/>
        <a:p>
          <a:endParaRPr lang="fi-FI"/>
        </a:p>
      </dgm:t>
    </dgm:pt>
    <dgm:pt modelId="{AB4B1843-8B38-4166-9C7B-4FE2EFCB274E}" type="pres">
      <dgm:prSet presAssocID="{BC6D2479-2903-4023-85F3-4779F5E804C9}" presName="node" presStyleLbl="node1" presStyleIdx="7" presStyleCnt="8" custScaleX="143816" custScaleY="1180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50C0F6-9584-4BA4-9CFF-9DE02A5462B0}" type="pres">
      <dgm:prSet presAssocID="{BC6D2479-2903-4023-85F3-4779F5E804C9}" presName="dummy" presStyleCnt="0"/>
      <dgm:spPr/>
    </dgm:pt>
    <dgm:pt modelId="{BFCAD0C9-9AFC-49DD-BCC8-F20AC41C3FC7}" type="pres">
      <dgm:prSet presAssocID="{34C49F78-C514-4073-808B-2BBE3691752A}" presName="sibTrans" presStyleLbl="sibTrans2D1" presStyleIdx="7" presStyleCnt="8"/>
      <dgm:spPr/>
      <dgm:t>
        <a:bodyPr/>
        <a:lstStyle/>
        <a:p>
          <a:endParaRPr lang="fi-FI"/>
        </a:p>
      </dgm:t>
    </dgm:pt>
  </dgm:ptLst>
  <dgm:cxnLst>
    <dgm:cxn modelId="{60961D4D-85E0-4373-9C06-1A5B979949B1}" type="presOf" srcId="{571A260E-937A-4AA7-8C6B-3BFCE27C391D}" destId="{C36D23DF-44CA-4D78-82F1-B5E1226337B2}" srcOrd="0" destOrd="0" presId="urn:microsoft.com/office/officeart/2005/8/layout/radial6"/>
    <dgm:cxn modelId="{4867DB6B-2F16-43DF-9FBD-3349B28EE11A}" type="presOf" srcId="{87062FEF-108E-4782-A307-6027CC6C86D4}" destId="{3609496F-1077-48D0-8450-DB6DD899D40A}" srcOrd="0" destOrd="0" presId="urn:microsoft.com/office/officeart/2005/8/layout/radial6"/>
    <dgm:cxn modelId="{A33AE736-0E2C-4599-9336-82144BB89162}" type="presOf" srcId="{08920F90-A583-43E8-AF62-1DC44187EAAA}" destId="{E4634C58-A746-44F8-B440-2884BADC39E5}" srcOrd="0" destOrd="0" presId="urn:microsoft.com/office/officeart/2005/8/layout/radial6"/>
    <dgm:cxn modelId="{957C776A-250A-4D55-9FEC-1F6A6F045269}" type="presOf" srcId="{7744E496-13E8-429E-BAD9-91955E673A31}" destId="{79D0E646-E6C9-41B9-9FC1-991239B7DE82}" srcOrd="0" destOrd="0" presId="urn:microsoft.com/office/officeart/2005/8/layout/radial6"/>
    <dgm:cxn modelId="{FB6FD60D-E72A-4852-85E0-8ED47539DEDF}" type="presOf" srcId="{47105352-948F-4D10-8160-46DD95E2D88C}" destId="{B04636CF-6D9A-4E81-B94A-5DC249C2EF7C}" srcOrd="0" destOrd="0" presId="urn:microsoft.com/office/officeart/2005/8/layout/radial6"/>
    <dgm:cxn modelId="{AF9002CD-C845-4EF0-8401-82812BFB058C}" srcId="{7744E496-13E8-429E-BAD9-91955E673A31}" destId="{19C42467-71C0-4AE9-91BF-DA46318831F7}" srcOrd="0" destOrd="0" parTransId="{2CB33783-4B66-47F4-BD89-AD3EB99447D8}" sibTransId="{13D83AE8-A64B-48CA-BCE0-B821AB0880C8}"/>
    <dgm:cxn modelId="{93A3C50B-CE62-4932-915F-B264FDB9106D}" type="presOf" srcId="{19C42467-71C0-4AE9-91BF-DA46318831F7}" destId="{17AF630C-972F-4E6F-8D70-8B5DF32A1250}" srcOrd="0" destOrd="0" presId="urn:microsoft.com/office/officeart/2005/8/layout/radial6"/>
    <dgm:cxn modelId="{FFEBE0A7-26C9-4CDA-BD15-11B1C6ADBCB5}" srcId="{7744E496-13E8-429E-BAD9-91955E673A31}" destId="{9B7E9ABC-7CE0-458F-B822-E64576735F08}" srcOrd="2" destOrd="0" parTransId="{898CA9DA-91F3-4E1A-9A12-63FB91C2DE8F}" sibTransId="{5BA78FD1-CA94-4295-8FA5-A7FEE6338451}"/>
    <dgm:cxn modelId="{018FC852-C72C-4739-82B4-211DF5887BC5}" type="presOf" srcId="{25EDE3A2-E08E-4464-944A-E9A89DDA22BD}" destId="{C4C9282A-3374-4C95-ACCA-9F163FD310A8}" srcOrd="0" destOrd="0" presId="urn:microsoft.com/office/officeart/2005/8/layout/radial6"/>
    <dgm:cxn modelId="{8083444A-ABE0-42C5-A350-B9B351DB96A6}" type="presOf" srcId="{B6F3BC8C-93E8-4BFD-83EF-0A4683E14231}" destId="{BA94FAED-9E23-4DD6-A622-782C24233185}" srcOrd="0" destOrd="0" presId="urn:microsoft.com/office/officeart/2005/8/layout/radial6"/>
    <dgm:cxn modelId="{704D4137-21DD-4F34-A44D-15ACF7382F04}" type="presOf" srcId="{34C49F78-C514-4073-808B-2BBE3691752A}" destId="{BFCAD0C9-9AFC-49DD-BCC8-F20AC41C3FC7}" srcOrd="0" destOrd="0" presId="urn:microsoft.com/office/officeart/2005/8/layout/radial6"/>
    <dgm:cxn modelId="{8B15CDB9-99AD-4978-85BD-F77C11DF0F8B}" srcId="{7744E496-13E8-429E-BAD9-91955E673A31}" destId="{25EDE3A2-E08E-4464-944A-E9A89DDA22BD}" srcOrd="6" destOrd="0" parTransId="{BB5E4AF1-D6C2-436A-AA34-101FB16552F5}" sibTransId="{4996083F-3F00-4F84-AA2E-DC9A128BE230}"/>
    <dgm:cxn modelId="{641136D4-F7AA-4F62-9156-74E8274E3D05}" type="presOf" srcId="{07A94036-8389-4BBF-A171-CBE383E2BD2C}" destId="{FBAD2E0F-4F30-433E-A2E7-611B895E20C9}" srcOrd="0" destOrd="0" presId="urn:microsoft.com/office/officeart/2005/8/layout/radial6"/>
    <dgm:cxn modelId="{3ACCF839-711F-4C72-891F-E9981844AFF3}" type="presOf" srcId="{5BA78FD1-CA94-4295-8FA5-A7FEE6338451}" destId="{20524CE6-72E8-4A27-A6FE-FF7B2FB3A646}" srcOrd="0" destOrd="0" presId="urn:microsoft.com/office/officeart/2005/8/layout/radial6"/>
    <dgm:cxn modelId="{E0C1C4DA-275F-43FC-AB98-EBBCD69628D3}" type="presOf" srcId="{BC6D2479-2903-4023-85F3-4779F5E804C9}" destId="{AB4B1843-8B38-4166-9C7B-4FE2EFCB274E}" srcOrd="0" destOrd="0" presId="urn:microsoft.com/office/officeart/2005/8/layout/radial6"/>
    <dgm:cxn modelId="{E83EE7BF-DD00-46DD-B621-E857176A8DEF}" type="presOf" srcId="{13D83AE8-A64B-48CA-BCE0-B821AB0880C8}" destId="{A4B6CEAA-764D-41D3-A58A-28517A3AD004}" srcOrd="0" destOrd="0" presId="urn:microsoft.com/office/officeart/2005/8/layout/radial6"/>
    <dgm:cxn modelId="{96B75C29-13CF-4673-B7BF-C26D7D52B28C}" type="presOf" srcId="{48E0B5C6-028C-4231-B70B-05D71A93EFF0}" destId="{39B17BBA-B14D-4008-942A-145A3A9EF59E}" srcOrd="0" destOrd="0" presId="urn:microsoft.com/office/officeart/2005/8/layout/radial6"/>
    <dgm:cxn modelId="{3697646F-617E-4CA5-9596-E69A4F9F89EE}" type="presOf" srcId="{E8D5B451-49DB-4CE5-BDAB-D5460D4BAA3E}" destId="{76191AFF-B7CB-4F09-B9FA-DDCD7E059E19}" srcOrd="0" destOrd="0" presId="urn:microsoft.com/office/officeart/2005/8/layout/radial6"/>
    <dgm:cxn modelId="{77196B47-E93B-4F24-BD9F-B90B4427E929}" srcId="{7744E496-13E8-429E-BAD9-91955E673A31}" destId="{07A94036-8389-4BBF-A171-CBE383E2BD2C}" srcOrd="1" destOrd="0" parTransId="{DD87E056-1607-4103-BCF8-D690A2FA3C9D}" sibTransId="{571A260E-937A-4AA7-8C6B-3BFCE27C391D}"/>
    <dgm:cxn modelId="{C206CCA1-420A-4340-8E77-4CE790B74508}" srcId="{7744E496-13E8-429E-BAD9-91955E673A31}" destId="{87062FEF-108E-4782-A307-6027CC6C86D4}" srcOrd="3" destOrd="0" parTransId="{56265D63-028D-43D7-BA2E-E43E7E9B8AEF}" sibTransId="{08920F90-A583-43E8-AF62-1DC44187EAAA}"/>
    <dgm:cxn modelId="{CA305CBE-55BA-4F6E-BC1C-CE56459EA110}" type="presOf" srcId="{4996083F-3F00-4F84-AA2E-DC9A128BE230}" destId="{096F2424-7D93-4A89-9C2C-E33C827820AA}" srcOrd="0" destOrd="0" presId="urn:microsoft.com/office/officeart/2005/8/layout/radial6"/>
    <dgm:cxn modelId="{145744EE-A036-4BCA-84CC-809A46965B75}" srcId="{7744E496-13E8-429E-BAD9-91955E673A31}" destId="{BC6D2479-2903-4023-85F3-4779F5E804C9}" srcOrd="7" destOrd="0" parTransId="{FCD67FB7-4146-4B87-A2B7-1949BEF84637}" sibTransId="{34C49F78-C514-4073-808B-2BBE3691752A}"/>
    <dgm:cxn modelId="{A18D9C1C-DF0E-4523-8CF0-E446913BE16D}" srcId="{7744E496-13E8-429E-BAD9-91955E673A31}" destId="{E8D5B451-49DB-4CE5-BDAB-D5460D4BAA3E}" srcOrd="5" destOrd="0" parTransId="{5C94107C-D892-45BC-8262-2222E76AA148}" sibTransId="{5520D32B-A72E-49C2-9618-E0E30465C537}"/>
    <dgm:cxn modelId="{C842BB88-EB4F-4D36-883B-DBCECB5B5400}" type="presOf" srcId="{9B7E9ABC-7CE0-458F-B822-E64576735F08}" destId="{321C328E-3388-469C-A370-EECEC8D1D8C2}" srcOrd="0" destOrd="0" presId="urn:microsoft.com/office/officeart/2005/8/layout/radial6"/>
    <dgm:cxn modelId="{15D6487D-B6BE-40E3-98CA-DBCD969A7E1C}" srcId="{7744E496-13E8-429E-BAD9-91955E673A31}" destId="{47105352-948F-4D10-8160-46DD95E2D88C}" srcOrd="4" destOrd="0" parTransId="{917472D0-EBD5-4667-B5DB-DAD6E09F6E6D}" sibTransId="{B6F3BC8C-93E8-4BFD-83EF-0A4683E14231}"/>
    <dgm:cxn modelId="{B4503B2A-7489-40A2-96C4-51D7F0003807}" srcId="{48E0B5C6-028C-4231-B70B-05D71A93EFF0}" destId="{7744E496-13E8-429E-BAD9-91955E673A31}" srcOrd="0" destOrd="0" parTransId="{2E54EAA9-ECFA-41F3-BF86-F4E78B009E69}" sibTransId="{80C80D8C-A070-4DD6-8145-6C62E65051B9}"/>
    <dgm:cxn modelId="{C58302FC-296D-4AEE-A588-08512F3F1FB9}" type="presOf" srcId="{5520D32B-A72E-49C2-9618-E0E30465C537}" destId="{E9AD8611-2BBB-42F1-B595-A142CF100A45}" srcOrd="0" destOrd="0" presId="urn:microsoft.com/office/officeart/2005/8/layout/radial6"/>
    <dgm:cxn modelId="{735015F5-86AB-4636-829D-DAFEE14792C9}" type="presParOf" srcId="{39B17BBA-B14D-4008-942A-145A3A9EF59E}" destId="{79D0E646-E6C9-41B9-9FC1-991239B7DE82}" srcOrd="0" destOrd="0" presId="urn:microsoft.com/office/officeart/2005/8/layout/radial6"/>
    <dgm:cxn modelId="{C83EA244-6577-4748-BD09-06703256A652}" type="presParOf" srcId="{39B17BBA-B14D-4008-942A-145A3A9EF59E}" destId="{17AF630C-972F-4E6F-8D70-8B5DF32A1250}" srcOrd="1" destOrd="0" presId="urn:microsoft.com/office/officeart/2005/8/layout/radial6"/>
    <dgm:cxn modelId="{909BF64A-521A-4C7F-BC44-4187F5C5E7D1}" type="presParOf" srcId="{39B17BBA-B14D-4008-942A-145A3A9EF59E}" destId="{8C100C4B-2EC2-45FE-8A8F-C579E136B089}" srcOrd="2" destOrd="0" presId="urn:microsoft.com/office/officeart/2005/8/layout/radial6"/>
    <dgm:cxn modelId="{8A72735F-CFA4-497E-82DF-35C6ED6AFC61}" type="presParOf" srcId="{39B17BBA-B14D-4008-942A-145A3A9EF59E}" destId="{A4B6CEAA-764D-41D3-A58A-28517A3AD004}" srcOrd="3" destOrd="0" presId="urn:microsoft.com/office/officeart/2005/8/layout/radial6"/>
    <dgm:cxn modelId="{01624F3F-2C3C-4DC6-9FC3-2CF2F118FEB1}" type="presParOf" srcId="{39B17BBA-B14D-4008-942A-145A3A9EF59E}" destId="{FBAD2E0F-4F30-433E-A2E7-611B895E20C9}" srcOrd="4" destOrd="0" presId="urn:microsoft.com/office/officeart/2005/8/layout/radial6"/>
    <dgm:cxn modelId="{F62B0A87-3AF5-407F-B54D-2C33255E3B4D}" type="presParOf" srcId="{39B17BBA-B14D-4008-942A-145A3A9EF59E}" destId="{A05BCE6F-BB2F-4260-AAD0-A887731796FD}" srcOrd="5" destOrd="0" presId="urn:microsoft.com/office/officeart/2005/8/layout/radial6"/>
    <dgm:cxn modelId="{54D98CFD-8F76-4A26-9266-C8C72BC42905}" type="presParOf" srcId="{39B17BBA-B14D-4008-942A-145A3A9EF59E}" destId="{C36D23DF-44CA-4D78-82F1-B5E1226337B2}" srcOrd="6" destOrd="0" presId="urn:microsoft.com/office/officeart/2005/8/layout/radial6"/>
    <dgm:cxn modelId="{F43EA448-ED5B-4788-830F-79F7732BF192}" type="presParOf" srcId="{39B17BBA-B14D-4008-942A-145A3A9EF59E}" destId="{321C328E-3388-469C-A370-EECEC8D1D8C2}" srcOrd="7" destOrd="0" presId="urn:microsoft.com/office/officeart/2005/8/layout/radial6"/>
    <dgm:cxn modelId="{D3DBDFCE-C6FB-4983-B8BB-1F19F99AC079}" type="presParOf" srcId="{39B17BBA-B14D-4008-942A-145A3A9EF59E}" destId="{7FEADAEB-FAC5-4225-A683-9960344A6188}" srcOrd="8" destOrd="0" presId="urn:microsoft.com/office/officeart/2005/8/layout/radial6"/>
    <dgm:cxn modelId="{4C7120A5-B8F9-4DEA-82B0-43F38CE98580}" type="presParOf" srcId="{39B17BBA-B14D-4008-942A-145A3A9EF59E}" destId="{20524CE6-72E8-4A27-A6FE-FF7B2FB3A646}" srcOrd="9" destOrd="0" presId="urn:microsoft.com/office/officeart/2005/8/layout/radial6"/>
    <dgm:cxn modelId="{24BD08E3-0A1B-4175-BF0C-40A5D4CB7776}" type="presParOf" srcId="{39B17BBA-B14D-4008-942A-145A3A9EF59E}" destId="{3609496F-1077-48D0-8450-DB6DD899D40A}" srcOrd="10" destOrd="0" presId="urn:microsoft.com/office/officeart/2005/8/layout/radial6"/>
    <dgm:cxn modelId="{5BAABB6D-7D10-46A0-AD28-CF6CCC9E79BD}" type="presParOf" srcId="{39B17BBA-B14D-4008-942A-145A3A9EF59E}" destId="{D3FB1C81-9D89-4AC5-BA23-D9BFFDF2ECAC}" srcOrd="11" destOrd="0" presId="urn:microsoft.com/office/officeart/2005/8/layout/radial6"/>
    <dgm:cxn modelId="{B9473FB8-C703-41A4-A287-71671D2EE24E}" type="presParOf" srcId="{39B17BBA-B14D-4008-942A-145A3A9EF59E}" destId="{E4634C58-A746-44F8-B440-2884BADC39E5}" srcOrd="12" destOrd="0" presId="urn:microsoft.com/office/officeart/2005/8/layout/radial6"/>
    <dgm:cxn modelId="{E731C39D-424B-4196-A08F-3FE0036D97FE}" type="presParOf" srcId="{39B17BBA-B14D-4008-942A-145A3A9EF59E}" destId="{B04636CF-6D9A-4E81-B94A-5DC249C2EF7C}" srcOrd="13" destOrd="0" presId="urn:microsoft.com/office/officeart/2005/8/layout/radial6"/>
    <dgm:cxn modelId="{52C018F4-95BE-4FCC-9F84-B00BCE52E2FE}" type="presParOf" srcId="{39B17BBA-B14D-4008-942A-145A3A9EF59E}" destId="{5410EBD2-B4CF-476A-8240-78B58C1D24D9}" srcOrd="14" destOrd="0" presId="urn:microsoft.com/office/officeart/2005/8/layout/radial6"/>
    <dgm:cxn modelId="{7E416C92-2799-44F0-A2FF-3D8B018AC566}" type="presParOf" srcId="{39B17BBA-B14D-4008-942A-145A3A9EF59E}" destId="{BA94FAED-9E23-4DD6-A622-782C24233185}" srcOrd="15" destOrd="0" presId="urn:microsoft.com/office/officeart/2005/8/layout/radial6"/>
    <dgm:cxn modelId="{277BA3A1-7342-4F3D-A7FC-11CED2517736}" type="presParOf" srcId="{39B17BBA-B14D-4008-942A-145A3A9EF59E}" destId="{76191AFF-B7CB-4F09-B9FA-DDCD7E059E19}" srcOrd="16" destOrd="0" presId="urn:microsoft.com/office/officeart/2005/8/layout/radial6"/>
    <dgm:cxn modelId="{FEEC21D9-313E-496F-87AA-2B4739BE02DD}" type="presParOf" srcId="{39B17BBA-B14D-4008-942A-145A3A9EF59E}" destId="{1679C0A8-B7C9-4FC2-8F1B-705A9C515E7A}" srcOrd="17" destOrd="0" presId="urn:microsoft.com/office/officeart/2005/8/layout/radial6"/>
    <dgm:cxn modelId="{6D3366B0-A094-466C-8D79-8492E9421788}" type="presParOf" srcId="{39B17BBA-B14D-4008-942A-145A3A9EF59E}" destId="{E9AD8611-2BBB-42F1-B595-A142CF100A45}" srcOrd="18" destOrd="0" presId="urn:microsoft.com/office/officeart/2005/8/layout/radial6"/>
    <dgm:cxn modelId="{6EB03C41-0B44-4A5F-9D4F-4F4D94E7442B}" type="presParOf" srcId="{39B17BBA-B14D-4008-942A-145A3A9EF59E}" destId="{C4C9282A-3374-4C95-ACCA-9F163FD310A8}" srcOrd="19" destOrd="0" presId="urn:microsoft.com/office/officeart/2005/8/layout/radial6"/>
    <dgm:cxn modelId="{6AEFE76A-F585-4D14-A309-1F2398FB92D2}" type="presParOf" srcId="{39B17BBA-B14D-4008-942A-145A3A9EF59E}" destId="{B56E5714-D591-42E4-9E90-23DFDAC333DB}" srcOrd="20" destOrd="0" presId="urn:microsoft.com/office/officeart/2005/8/layout/radial6"/>
    <dgm:cxn modelId="{B1D44DE6-6725-4C7A-A751-DE4F11C4DCE2}" type="presParOf" srcId="{39B17BBA-B14D-4008-942A-145A3A9EF59E}" destId="{096F2424-7D93-4A89-9C2C-E33C827820AA}" srcOrd="21" destOrd="0" presId="urn:microsoft.com/office/officeart/2005/8/layout/radial6"/>
    <dgm:cxn modelId="{C6DC4F99-BE1E-4734-A8D8-872DB9534A4A}" type="presParOf" srcId="{39B17BBA-B14D-4008-942A-145A3A9EF59E}" destId="{AB4B1843-8B38-4166-9C7B-4FE2EFCB274E}" srcOrd="22" destOrd="0" presId="urn:microsoft.com/office/officeart/2005/8/layout/radial6"/>
    <dgm:cxn modelId="{6540BADF-2201-4E29-85D7-26A37B28257F}" type="presParOf" srcId="{39B17BBA-B14D-4008-942A-145A3A9EF59E}" destId="{2E50C0F6-9584-4BA4-9CFF-9DE02A5462B0}" srcOrd="23" destOrd="0" presId="urn:microsoft.com/office/officeart/2005/8/layout/radial6"/>
    <dgm:cxn modelId="{18B19829-309B-4595-8B17-6A9E4549E0A2}" type="presParOf" srcId="{39B17BBA-B14D-4008-942A-145A3A9EF59E}" destId="{BFCAD0C9-9AFC-49DD-BCC8-F20AC41C3FC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B9784-741D-43FB-B312-FBE3F1EA373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0AD8B31-28A7-4F6B-81FA-3FAD3EB8CA71}">
      <dgm:prSet phldrT="[Teksti]" custT="1"/>
      <dgm:spPr/>
      <dgm:t>
        <a:bodyPr/>
        <a:lstStyle/>
        <a:p>
          <a:r>
            <a:rPr lang="fi-FI" sz="1200"/>
            <a:t>Päiväkoti /Koulu &amp; kaverit</a:t>
          </a:r>
        </a:p>
      </dgm:t>
    </dgm:pt>
    <dgm:pt modelId="{DFE99FC7-4D4B-4EE8-8558-B09D874B71BF}" type="parTrans" cxnId="{4242CAB6-C1B8-4715-BBB7-F0DFAFF7F2BD}">
      <dgm:prSet/>
      <dgm:spPr/>
      <dgm:t>
        <a:bodyPr/>
        <a:lstStyle/>
        <a:p>
          <a:endParaRPr lang="fi-FI"/>
        </a:p>
      </dgm:t>
    </dgm:pt>
    <dgm:pt modelId="{58106715-1456-4950-A4BB-D16EB909B6A9}" type="sibTrans" cxnId="{4242CAB6-C1B8-4715-BBB7-F0DFAFF7F2BD}">
      <dgm:prSet/>
      <dgm:spPr/>
      <dgm:t>
        <a:bodyPr/>
        <a:lstStyle/>
        <a:p>
          <a:endParaRPr lang="fi-FI"/>
        </a:p>
      </dgm:t>
    </dgm:pt>
    <dgm:pt modelId="{D793DC4E-8632-4CDC-A512-B1EB741867DC}">
      <dgm:prSet phldrT="[Teksti]" custT="1"/>
      <dgm:spPr/>
      <dgm:t>
        <a:bodyPr/>
        <a:lstStyle/>
        <a:p>
          <a:r>
            <a:rPr lang="fi-FI" sz="1000"/>
            <a:t>Nuorisotyö (nuorisotalot,  etsivä nuorisotyö, Kasvun maisema, Ohjaamo, Lomalokki, Nuorten Jyväskylä)</a:t>
          </a:r>
        </a:p>
      </dgm:t>
    </dgm:pt>
    <dgm:pt modelId="{A05D0F42-1C55-4FC0-A5C8-C2C85B7CB17D}" type="parTrans" cxnId="{DD0DEC7E-D4D4-456B-BAB5-E930B607360F}">
      <dgm:prSet/>
      <dgm:spPr/>
      <dgm:t>
        <a:bodyPr/>
        <a:lstStyle/>
        <a:p>
          <a:endParaRPr lang="fi-FI"/>
        </a:p>
      </dgm:t>
    </dgm:pt>
    <dgm:pt modelId="{15EA789D-A2B6-4C00-AC28-D63B999B75A0}" type="sibTrans" cxnId="{DD0DEC7E-D4D4-456B-BAB5-E930B607360F}">
      <dgm:prSet/>
      <dgm:spPr/>
      <dgm:t>
        <a:bodyPr/>
        <a:lstStyle/>
        <a:p>
          <a:endParaRPr lang="fi-FI"/>
        </a:p>
      </dgm:t>
    </dgm:pt>
    <dgm:pt modelId="{EE94C9FE-2D6E-431B-99D6-D621517A0C12}">
      <dgm:prSet phldrT="[Teksti]" custT="1"/>
      <dgm:spPr/>
      <dgm:t>
        <a:bodyPr/>
        <a:lstStyle/>
        <a:p>
          <a:r>
            <a:rPr lang="fi-FI" sz="1200"/>
            <a:t>Nuorisovastaanotto 13 - 22 vuotiaille</a:t>
          </a:r>
        </a:p>
      </dgm:t>
    </dgm:pt>
    <dgm:pt modelId="{DE1E13CA-F4D6-4053-A360-69D4EED972FD}" type="parTrans" cxnId="{2D14C548-2A65-43DC-B60D-E48F457AC14F}">
      <dgm:prSet/>
      <dgm:spPr/>
      <dgm:t>
        <a:bodyPr/>
        <a:lstStyle/>
        <a:p>
          <a:endParaRPr lang="fi-FI"/>
        </a:p>
      </dgm:t>
    </dgm:pt>
    <dgm:pt modelId="{3C3EA8B2-2C7F-4104-9730-23539C9A9C54}" type="sibTrans" cxnId="{2D14C548-2A65-43DC-B60D-E48F457AC14F}">
      <dgm:prSet/>
      <dgm:spPr/>
      <dgm:t>
        <a:bodyPr/>
        <a:lstStyle/>
        <a:p>
          <a:endParaRPr lang="fi-FI"/>
        </a:p>
      </dgm:t>
    </dgm:pt>
    <dgm:pt modelId="{AD73C231-8914-4478-BE26-A2A4A8A0BA42}">
      <dgm:prSet phldrT="[Teksti]"/>
      <dgm:spPr/>
      <dgm:t>
        <a:bodyPr/>
        <a:lstStyle/>
        <a:p>
          <a:endParaRPr lang="fi-FI"/>
        </a:p>
      </dgm:t>
    </dgm:pt>
    <dgm:pt modelId="{2B4CF8DB-29E5-4F2B-9269-878D3CF0CF34}" type="parTrans" cxnId="{B4BE30B3-7C06-45C0-8961-DC863298C47C}">
      <dgm:prSet/>
      <dgm:spPr/>
      <dgm:t>
        <a:bodyPr/>
        <a:lstStyle/>
        <a:p>
          <a:endParaRPr lang="fi-FI"/>
        </a:p>
      </dgm:t>
    </dgm:pt>
    <dgm:pt modelId="{D357A925-3FD1-4651-8A48-A413753F73FA}" type="sibTrans" cxnId="{B4BE30B3-7C06-45C0-8961-DC863298C47C}">
      <dgm:prSet/>
      <dgm:spPr/>
      <dgm:t>
        <a:bodyPr/>
        <a:lstStyle/>
        <a:p>
          <a:endParaRPr lang="fi-FI"/>
        </a:p>
      </dgm:t>
    </dgm:pt>
    <dgm:pt modelId="{BD55B910-89CD-4FCA-BB45-A96A4E93707F}">
      <dgm:prSet phldrT="[Teksti]" custT="1"/>
      <dgm:spPr/>
      <dgm:t>
        <a:bodyPr/>
        <a:lstStyle/>
        <a:p>
          <a:r>
            <a:rPr lang="fi-FI" sz="1200"/>
            <a:t>Perhekeskusverkosto kohtaamispaikat yhteisöllisyys</a:t>
          </a:r>
        </a:p>
      </dgm:t>
    </dgm:pt>
    <dgm:pt modelId="{C640D94F-9F72-4128-8430-112112F92F95}" type="parTrans" cxnId="{5323CB36-FBC9-495B-9BD0-49800692CED7}">
      <dgm:prSet/>
      <dgm:spPr/>
      <dgm:t>
        <a:bodyPr/>
        <a:lstStyle/>
        <a:p>
          <a:endParaRPr lang="fi-FI"/>
        </a:p>
      </dgm:t>
    </dgm:pt>
    <dgm:pt modelId="{2EBAE0F6-5512-4FB8-A344-DE6981A7344D}" type="sibTrans" cxnId="{5323CB36-FBC9-495B-9BD0-49800692CED7}">
      <dgm:prSet/>
      <dgm:spPr/>
      <dgm:t>
        <a:bodyPr/>
        <a:lstStyle/>
        <a:p>
          <a:endParaRPr lang="fi-FI"/>
        </a:p>
      </dgm:t>
    </dgm:pt>
    <dgm:pt modelId="{2EE6A2E0-A5AF-4C0B-99A1-831C56D0EF37}">
      <dgm:prSet phldrT="[Teksti]" custT="1"/>
      <dgm:spPr/>
      <dgm:t>
        <a:bodyPr/>
        <a:lstStyle/>
        <a:p>
          <a:r>
            <a:rPr lang="fi-FI" sz="1200"/>
            <a:t>Perhe &amp; kasvuympäristö, naapurit ja ystävät</a:t>
          </a:r>
        </a:p>
      </dgm:t>
    </dgm:pt>
    <dgm:pt modelId="{9F5C2EDC-B958-4C01-B737-26A359CFADE3}" type="parTrans" cxnId="{F164D359-DD56-49AB-8D9B-828AB61DAF63}">
      <dgm:prSet/>
      <dgm:spPr/>
      <dgm:t>
        <a:bodyPr/>
        <a:lstStyle/>
        <a:p>
          <a:endParaRPr lang="fi-FI"/>
        </a:p>
      </dgm:t>
    </dgm:pt>
    <dgm:pt modelId="{543268D5-EF40-4069-A0F6-3B764FA330EB}" type="sibTrans" cxnId="{F164D359-DD56-49AB-8D9B-828AB61DAF63}">
      <dgm:prSet/>
      <dgm:spPr/>
      <dgm:t>
        <a:bodyPr/>
        <a:lstStyle/>
        <a:p>
          <a:endParaRPr lang="fi-FI"/>
        </a:p>
      </dgm:t>
    </dgm:pt>
    <dgm:pt modelId="{6CF5E04A-CB11-45E0-8F87-90D643B7E9CB}">
      <dgm:prSet phldrT="[Teksti]" custT="1"/>
      <dgm:spPr/>
      <dgm:t>
        <a:bodyPr/>
        <a:lstStyle/>
        <a:p>
          <a:r>
            <a:rPr lang="fi-FI" sz="1200"/>
            <a:t>Varhaisen tuen perheohjaus</a:t>
          </a:r>
        </a:p>
      </dgm:t>
    </dgm:pt>
    <dgm:pt modelId="{454F8EAD-2C41-4792-A63B-A7CD7770CB29}" type="parTrans" cxnId="{645576B5-1ED3-4397-9AAE-C9BE857AEA1E}">
      <dgm:prSet/>
      <dgm:spPr/>
      <dgm:t>
        <a:bodyPr/>
        <a:lstStyle/>
        <a:p>
          <a:endParaRPr lang="fi-FI"/>
        </a:p>
      </dgm:t>
    </dgm:pt>
    <dgm:pt modelId="{E57A3BAF-71E9-422C-94A8-29542B8A71CF}" type="sibTrans" cxnId="{645576B5-1ED3-4397-9AAE-C9BE857AEA1E}">
      <dgm:prSet/>
      <dgm:spPr/>
      <dgm:t>
        <a:bodyPr/>
        <a:lstStyle/>
        <a:p>
          <a:endParaRPr lang="fi-FI"/>
        </a:p>
      </dgm:t>
    </dgm:pt>
    <dgm:pt modelId="{27EC3548-1AD0-4857-B737-74EC6AD83CE5}">
      <dgm:prSet phldrT="[Teksti]" custT="1"/>
      <dgm:spPr/>
      <dgm:t>
        <a:bodyPr/>
        <a:lstStyle/>
        <a:p>
          <a:r>
            <a:rPr lang="fi-FI" sz="1400"/>
            <a:t>Harrastukset </a:t>
          </a:r>
          <a:r>
            <a:rPr lang="fi-FI" sz="1200"/>
            <a:t>(Liikunta Veturi ja Laturi, seurat ja järjestöt jne.)</a:t>
          </a:r>
        </a:p>
      </dgm:t>
    </dgm:pt>
    <dgm:pt modelId="{32803C07-46FC-4019-9B5F-1411BE0E144C}" type="parTrans" cxnId="{02E16445-BD05-464B-8F1D-83E00349DB69}">
      <dgm:prSet/>
      <dgm:spPr/>
      <dgm:t>
        <a:bodyPr/>
        <a:lstStyle/>
        <a:p>
          <a:endParaRPr lang="fi-FI"/>
        </a:p>
      </dgm:t>
    </dgm:pt>
    <dgm:pt modelId="{187CABA5-00D9-426F-93CE-5AFC2C6484A5}" type="sibTrans" cxnId="{02E16445-BD05-464B-8F1D-83E00349DB69}">
      <dgm:prSet/>
      <dgm:spPr/>
      <dgm:t>
        <a:bodyPr/>
        <a:lstStyle/>
        <a:p>
          <a:endParaRPr lang="fi-FI"/>
        </a:p>
      </dgm:t>
    </dgm:pt>
    <dgm:pt modelId="{A1094167-FC5A-4515-95EA-CF5B7ADA9D95}">
      <dgm:prSet phldrT="[Teksti]" custT="1"/>
      <dgm:spPr/>
      <dgm:t>
        <a:bodyPr/>
        <a:lstStyle/>
        <a:p>
          <a:r>
            <a:rPr lang="fi-FI" sz="1200"/>
            <a:t>Perheneuvola alle 13v. lapsille</a:t>
          </a:r>
        </a:p>
      </dgm:t>
    </dgm:pt>
    <dgm:pt modelId="{73943339-4084-4CB4-8FBA-EB5E766CC3A9}" type="parTrans" cxnId="{E916032B-FE8F-4CC8-8677-AC3DA1C3C48E}">
      <dgm:prSet/>
      <dgm:spPr/>
      <dgm:t>
        <a:bodyPr/>
        <a:lstStyle/>
        <a:p>
          <a:endParaRPr lang="fi-FI"/>
        </a:p>
      </dgm:t>
    </dgm:pt>
    <dgm:pt modelId="{3B28F676-7D4C-46FC-8E14-09FFC509DF6C}" type="sibTrans" cxnId="{E916032B-FE8F-4CC8-8677-AC3DA1C3C48E}">
      <dgm:prSet/>
      <dgm:spPr/>
      <dgm:t>
        <a:bodyPr/>
        <a:lstStyle/>
        <a:p>
          <a:endParaRPr lang="fi-FI"/>
        </a:p>
      </dgm:t>
    </dgm:pt>
    <dgm:pt modelId="{62A053F4-F28D-4863-B89B-F2402414AE0A}">
      <dgm:prSet phldrT="[Teksti]" custT="1"/>
      <dgm:spPr/>
      <dgm:t>
        <a:bodyPr/>
        <a:lstStyle/>
        <a:p>
          <a:r>
            <a:rPr lang="fi-FI" sz="1100"/>
            <a:t>Opiskelu (lukio, ammattikoulut, opistot, yliopistot tms.)</a:t>
          </a:r>
        </a:p>
      </dgm:t>
    </dgm:pt>
    <dgm:pt modelId="{0583EBA5-8C12-494B-80B3-ABB384E337F2}" type="parTrans" cxnId="{CBFB8359-70AB-41CB-A002-14ADC1BF6B82}">
      <dgm:prSet/>
      <dgm:spPr/>
      <dgm:t>
        <a:bodyPr/>
        <a:lstStyle/>
        <a:p>
          <a:endParaRPr lang="fi-FI"/>
        </a:p>
      </dgm:t>
    </dgm:pt>
    <dgm:pt modelId="{D126158D-146F-4D18-9B09-FB1A6720C243}" type="sibTrans" cxnId="{CBFB8359-70AB-41CB-A002-14ADC1BF6B82}">
      <dgm:prSet/>
      <dgm:spPr/>
      <dgm:t>
        <a:bodyPr/>
        <a:lstStyle/>
        <a:p>
          <a:endParaRPr lang="fi-FI"/>
        </a:p>
      </dgm:t>
    </dgm:pt>
    <dgm:pt modelId="{CBF69A53-1FDF-4933-A192-F1A7346D8412}">
      <dgm:prSet phldrT="[Teksti]" custT="1"/>
      <dgm:spPr/>
      <dgm:t>
        <a:bodyPr/>
        <a:lstStyle/>
        <a:p>
          <a:r>
            <a:rPr lang="fi-FI" sz="1400"/>
            <a:t>Hyvinvointi ja onnellinen elämä</a:t>
          </a:r>
        </a:p>
      </dgm:t>
    </dgm:pt>
    <dgm:pt modelId="{1748DAC9-0831-4832-B978-DC526BEE6E40}" type="parTrans" cxnId="{46265437-B851-4EE7-B492-441F10EC52C6}">
      <dgm:prSet/>
      <dgm:spPr/>
      <dgm:t>
        <a:bodyPr/>
        <a:lstStyle/>
        <a:p>
          <a:endParaRPr lang="fi-FI"/>
        </a:p>
      </dgm:t>
    </dgm:pt>
    <dgm:pt modelId="{9DBC1E99-9670-4246-BA53-F8483C1F1EC6}" type="sibTrans" cxnId="{46265437-B851-4EE7-B492-441F10EC52C6}">
      <dgm:prSet/>
      <dgm:spPr/>
      <dgm:t>
        <a:bodyPr/>
        <a:lstStyle/>
        <a:p>
          <a:endParaRPr lang="fi-FI"/>
        </a:p>
      </dgm:t>
    </dgm:pt>
    <dgm:pt modelId="{E5F608BE-7411-4156-B106-B9CCED7ACF02}">
      <dgm:prSet phldrT="[Teksti]" custT="1"/>
      <dgm:spPr/>
      <dgm:t>
        <a:bodyPr/>
        <a:lstStyle/>
        <a:p>
          <a:r>
            <a:rPr lang="fi-FI" sz="1000"/>
            <a:t>Jyväskylän vanhempainfoorumi, MLL, Pelastakaa Lapset, Aseman Lapset, Music Against Drugs, YAD, seurakunnat, muut järjestöt</a:t>
          </a:r>
        </a:p>
      </dgm:t>
    </dgm:pt>
    <dgm:pt modelId="{9C70953C-4E05-4B1C-9C98-584E5AAAE421}" type="parTrans" cxnId="{C7C116B5-5C78-40DC-ADE6-69600CA40C07}">
      <dgm:prSet/>
      <dgm:spPr/>
      <dgm:t>
        <a:bodyPr/>
        <a:lstStyle/>
        <a:p>
          <a:endParaRPr lang="fi-FI"/>
        </a:p>
      </dgm:t>
    </dgm:pt>
    <dgm:pt modelId="{661903D3-CC39-435D-BA7D-39A7B02B4E7B}" type="sibTrans" cxnId="{C7C116B5-5C78-40DC-ADE6-69600CA40C07}">
      <dgm:prSet/>
      <dgm:spPr/>
      <dgm:t>
        <a:bodyPr/>
        <a:lstStyle/>
        <a:p>
          <a:endParaRPr lang="fi-FI"/>
        </a:p>
      </dgm:t>
    </dgm:pt>
    <dgm:pt modelId="{7C28935D-D1E2-4E28-BECD-33BCA3A6FC09}">
      <dgm:prSet phldrT="[Teksti]" custT="1"/>
      <dgm:spPr/>
      <dgm:t>
        <a:bodyPr/>
        <a:lstStyle/>
        <a:p>
          <a:r>
            <a:rPr lang="fi-FI" sz="1200"/>
            <a:t>Sosiaalityö, lastensuojelu</a:t>
          </a:r>
        </a:p>
      </dgm:t>
    </dgm:pt>
    <dgm:pt modelId="{183F8D98-53DD-4F5A-AC58-8831612C91F7}" type="parTrans" cxnId="{6D522D06-7509-4917-B27F-EB2928678366}">
      <dgm:prSet/>
      <dgm:spPr/>
      <dgm:t>
        <a:bodyPr/>
        <a:lstStyle/>
        <a:p>
          <a:endParaRPr lang="fi-FI"/>
        </a:p>
      </dgm:t>
    </dgm:pt>
    <dgm:pt modelId="{4F78A563-1727-4A70-84DA-A7CE13B9BD3E}" type="sibTrans" cxnId="{6D522D06-7509-4917-B27F-EB2928678366}">
      <dgm:prSet/>
      <dgm:spPr/>
      <dgm:t>
        <a:bodyPr/>
        <a:lstStyle/>
        <a:p>
          <a:endParaRPr lang="fi-FI"/>
        </a:p>
      </dgm:t>
    </dgm:pt>
    <dgm:pt modelId="{5184515E-FADA-4CE6-8088-DF2C56B50529}">
      <dgm:prSet phldrT="[Teksti]" custT="1"/>
      <dgm:spPr/>
      <dgm:t>
        <a:bodyPr/>
        <a:lstStyle/>
        <a:p>
          <a:r>
            <a:rPr lang="fi-FI" sz="1100"/>
            <a:t>Työelämä ja elinikäinen oppiminen</a:t>
          </a:r>
        </a:p>
      </dgm:t>
    </dgm:pt>
    <dgm:pt modelId="{B8ED3E06-17F0-4039-BCB7-5CE0792C81F6}" type="parTrans" cxnId="{BA8B6C29-2E50-4A83-B8D1-40092D97CADC}">
      <dgm:prSet/>
      <dgm:spPr/>
      <dgm:t>
        <a:bodyPr/>
        <a:lstStyle/>
        <a:p>
          <a:endParaRPr lang="fi-FI"/>
        </a:p>
      </dgm:t>
    </dgm:pt>
    <dgm:pt modelId="{5C85A2A4-CA8B-46AB-AB17-58D994992DF3}" type="sibTrans" cxnId="{BA8B6C29-2E50-4A83-B8D1-40092D97CADC}">
      <dgm:prSet/>
      <dgm:spPr/>
      <dgm:t>
        <a:bodyPr/>
        <a:lstStyle/>
        <a:p>
          <a:endParaRPr lang="fi-FI"/>
        </a:p>
      </dgm:t>
    </dgm:pt>
    <dgm:pt modelId="{D3AD4A4C-13AA-46F6-8CAC-4BC200AC1547}">
      <dgm:prSet phldrT="[Teksti]" custT="1"/>
      <dgm:spPr/>
      <dgm:t>
        <a:bodyPr/>
        <a:lstStyle/>
        <a:p>
          <a:r>
            <a:rPr lang="fi-FI" sz="1200"/>
            <a:t>Perhekompassi </a:t>
          </a:r>
          <a:r>
            <a:rPr lang="fi-FI" sz="1000"/>
            <a:t>tietoa perheille kaikesta</a:t>
          </a:r>
        </a:p>
      </dgm:t>
    </dgm:pt>
    <dgm:pt modelId="{9E3D330C-9F0B-4B36-88CF-858BB5484621}" type="parTrans" cxnId="{D3E3CA39-8834-4E7E-8845-99049A435AD8}">
      <dgm:prSet/>
      <dgm:spPr/>
      <dgm:t>
        <a:bodyPr/>
        <a:lstStyle/>
        <a:p>
          <a:endParaRPr lang="fi-FI"/>
        </a:p>
      </dgm:t>
    </dgm:pt>
    <dgm:pt modelId="{70114966-EED3-413F-AFE4-F753A0CC441C}" type="sibTrans" cxnId="{D3E3CA39-8834-4E7E-8845-99049A435AD8}">
      <dgm:prSet/>
      <dgm:spPr/>
      <dgm:t>
        <a:bodyPr/>
        <a:lstStyle/>
        <a:p>
          <a:endParaRPr lang="fi-FI"/>
        </a:p>
      </dgm:t>
    </dgm:pt>
    <dgm:pt modelId="{19729046-E402-42AF-845F-8A7A6331059C}" type="pres">
      <dgm:prSet presAssocID="{67AB9784-741D-43FB-B312-FBE3F1EA373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C9804E9-D5F6-49F6-9A0E-3FE8FF6FCCAA}" type="pres">
      <dgm:prSet presAssocID="{67AB9784-741D-43FB-B312-FBE3F1EA373C}" presName="cycle" presStyleCnt="0"/>
      <dgm:spPr/>
    </dgm:pt>
    <dgm:pt modelId="{D3F3DA0A-CB8C-4CD9-B931-9EB7A69AD080}" type="pres">
      <dgm:prSet presAssocID="{67AB9784-741D-43FB-B312-FBE3F1EA373C}" presName="centerShape" presStyleCnt="0"/>
      <dgm:spPr/>
    </dgm:pt>
    <dgm:pt modelId="{D94A6316-8C14-454F-BAB6-5C29B3F85354}" type="pres">
      <dgm:prSet presAssocID="{67AB9784-741D-43FB-B312-FBE3F1EA373C}" presName="connSite" presStyleLbl="node1" presStyleIdx="0" presStyleCnt="15"/>
      <dgm:spPr/>
    </dgm:pt>
    <dgm:pt modelId="{4AAA4F0B-4917-4632-A304-EAE8C12B161A}" type="pres">
      <dgm:prSet presAssocID="{67AB9784-741D-43FB-B312-FBE3F1EA373C}" presName="visible" presStyleLbl="node1" presStyleIdx="0" presStyleCnt="15" custScaleX="480834" custScaleY="360792" custLinFactX="-20437" custLinFactNeighborX="-100000" custLinFactNeighborY="685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181D34-14FB-4D27-9BBA-A43F3690B0E9}" type="pres">
      <dgm:prSet presAssocID="{DFE99FC7-4D4B-4EE8-8558-B09D874B71BF}" presName="Name25" presStyleLbl="parChTrans1D1" presStyleIdx="0" presStyleCnt="14"/>
      <dgm:spPr/>
      <dgm:t>
        <a:bodyPr/>
        <a:lstStyle/>
        <a:p>
          <a:endParaRPr lang="fi-FI"/>
        </a:p>
      </dgm:t>
    </dgm:pt>
    <dgm:pt modelId="{3DED0C57-906E-4B5A-B392-FB2C72F0F3F9}" type="pres">
      <dgm:prSet presAssocID="{70AD8B31-28A7-4F6B-81FA-3FAD3EB8CA71}" presName="node" presStyleCnt="0"/>
      <dgm:spPr/>
    </dgm:pt>
    <dgm:pt modelId="{4FB622EB-3D69-4031-9F5C-37351D1BA136}" type="pres">
      <dgm:prSet presAssocID="{70AD8B31-28A7-4F6B-81FA-3FAD3EB8CA71}" presName="parentNode" presStyleLbl="node1" presStyleIdx="1" presStyleCnt="15" custScaleX="419253" custScaleY="292876" custLinFactX="-200000" custLinFactY="200000" custLinFactNeighborX="-264884" custLinFactNeighborY="25882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90C6768-C99E-4F57-BC57-009A777DF340}" type="pres">
      <dgm:prSet presAssocID="{70AD8B31-28A7-4F6B-81FA-3FAD3EB8CA71}" presName="childNode" presStyleLbl="revTx" presStyleIdx="0" presStyleCnt="1">
        <dgm:presLayoutVars>
          <dgm:bulletEnabled val="1"/>
        </dgm:presLayoutVars>
      </dgm:prSet>
      <dgm:spPr/>
    </dgm:pt>
    <dgm:pt modelId="{3C176522-27BB-43E3-ADB6-82A3ACC096FF}" type="pres">
      <dgm:prSet presAssocID="{9F5C2EDC-B958-4C01-B737-26A359CFADE3}" presName="Name25" presStyleLbl="parChTrans1D1" presStyleIdx="1" presStyleCnt="14"/>
      <dgm:spPr/>
      <dgm:t>
        <a:bodyPr/>
        <a:lstStyle/>
        <a:p>
          <a:endParaRPr lang="fi-FI"/>
        </a:p>
      </dgm:t>
    </dgm:pt>
    <dgm:pt modelId="{0DD0FC8F-133F-4C23-B446-6A79C0A52467}" type="pres">
      <dgm:prSet presAssocID="{2EE6A2E0-A5AF-4C0B-99A1-831C56D0EF37}" presName="node" presStyleCnt="0"/>
      <dgm:spPr/>
    </dgm:pt>
    <dgm:pt modelId="{2F0085A8-D60F-4614-8685-AE7A4D4A3BB3}" type="pres">
      <dgm:prSet presAssocID="{2EE6A2E0-A5AF-4C0B-99A1-831C56D0EF37}" presName="parentNode" presStyleLbl="node1" presStyleIdx="2" presStyleCnt="15" custScaleX="587098" custScaleY="539284" custLinFactX="-14623" custLinFactY="59569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A16863-B4B3-402C-B303-F1DD1FFF5B47}" type="pres">
      <dgm:prSet presAssocID="{2EE6A2E0-A5AF-4C0B-99A1-831C56D0EF37}" presName="childNode" presStyleLbl="revTx" presStyleIdx="0" presStyleCnt="1">
        <dgm:presLayoutVars>
          <dgm:bulletEnabled val="1"/>
        </dgm:presLayoutVars>
      </dgm:prSet>
      <dgm:spPr/>
    </dgm:pt>
    <dgm:pt modelId="{31E03F9A-60DC-4CA4-800D-BA852F6A4F8F}" type="pres">
      <dgm:prSet presAssocID="{C640D94F-9F72-4128-8430-112112F92F95}" presName="Name25" presStyleLbl="parChTrans1D1" presStyleIdx="2" presStyleCnt="14"/>
      <dgm:spPr/>
      <dgm:t>
        <a:bodyPr/>
        <a:lstStyle/>
        <a:p>
          <a:endParaRPr lang="fi-FI"/>
        </a:p>
      </dgm:t>
    </dgm:pt>
    <dgm:pt modelId="{745F7138-6217-4ADE-AAF9-29AC47443F39}" type="pres">
      <dgm:prSet presAssocID="{BD55B910-89CD-4FCA-BB45-A96A4E93707F}" presName="node" presStyleCnt="0"/>
      <dgm:spPr/>
    </dgm:pt>
    <dgm:pt modelId="{B627F928-7559-4159-A4AA-09E5D08B9F1D}" type="pres">
      <dgm:prSet presAssocID="{BD55B910-89CD-4FCA-BB45-A96A4E93707F}" presName="parentNode" presStyleLbl="node1" presStyleIdx="3" presStyleCnt="15" custScaleX="639193" custScaleY="299138" custLinFactX="200000" custLinFactNeighborX="210804" custLinFactNeighborY="-8928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A982D08-EBFB-4317-8B40-5633881EA6E4}" type="pres">
      <dgm:prSet presAssocID="{BD55B910-89CD-4FCA-BB45-A96A4E93707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FDC27B-157F-4EBD-933E-E03B1ED3B0E0}" type="pres">
      <dgm:prSet presAssocID="{9E3D330C-9F0B-4B36-88CF-858BB5484621}" presName="Name25" presStyleLbl="parChTrans1D1" presStyleIdx="3" presStyleCnt="14"/>
      <dgm:spPr/>
      <dgm:t>
        <a:bodyPr/>
        <a:lstStyle/>
        <a:p>
          <a:endParaRPr lang="fi-FI"/>
        </a:p>
      </dgm:t>
    </dgm:pt>
    <dgm:pt modelId="{9B1A7612-076D-41D8-90A6-A88424611686}" type="pres">
      <dgm:prSet presAssocID="{D3AD4A4C-13AA-46F6-8CAC-4BC200AC1547}" presName="node" presStyleCnt="0"/>
      <dgm:spPr/>
    </dgm:pt>
    <dgm:pt modelId="{7F980EDE-CFBE-4EC1-BEA9-E4DC7E88E71E}" type="pres">
      <dgm:prSet presAssocID="{D3AD4A4C-13AA-46F6-8CAC-4BC200AC1547}" presName="parentNode" presStyleLbl="node1" presStyleIdx="4" presStyleCnt="15" custScaleX="565208" custScaleY="313650" custLinFactX="489703" custLinFactY="-100000" custLinFactNeighborX="500000" custLinFactNeighborY="-123032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C19099A-2BC0-4222-AB3B-611E39B4C5CB}" type="pres">
      <dgm:prSet presAssocID="{D3AD4A4C-13AA-46F6-8CAC-4BC200AC1547}" presName="childNode" presStyleLbl="revTx" presStyleIdx="0" presStyleCnt="1">
        <dgm:presLayoutVars>
          <dgm:bulletEnabled val="1"/>
        </dgm:presLayoutVars>
      </dgm:prSet>
      <dgm:spPr/>
    </dgm:pt>
    <dgm:pt modelId="{DF9D2CC6-CB42-4A3F-AC48-588C414463E3}" type="pres">
      <dgm:prSet presAssocID="{454F8EAD-2C41-4792-A63B-A7CD7770CB29}" presName="Name25" presStyleLbl="parChTrans1D1" presStyleIdx="4" presStyleCnt="14"/>
      <dgm:spPr/>
      <dgm:t>
        <a:bodyPr/>
        <a:lstStyle/>
        <a:p>
          <a:endParaRPr lang="fi-FI"/>
        </a:p>
      </dgm:t>
    </dgm:pt>
    <dgm:pt modelId="{DCADF55C-8E33-4DF4-BBA7-B3062D703EBF}" type="pres">
      <dgm:prSet presAssocID="{6CF5E04A-CB11-45E0-8F87-90D643B7E9CB}" presName="node" presStyleCnt="0"/>
      <dgm:spPr/>
    </dgm:pt>
    <dgm:pt modelId="{AF2415FC-56C3-4E01-9A53-C0C1906A1E00}" type="pres">
      <dgm:prSet presAssocID="{6CF5E04A-CB11-45E0-8F87-90D643B7E9CB}" presName="parentNode" presStyleLbl="node1" presStyleIdx="5" presStyleCnt="15" custScaleX="453120" custScaleY="212915" custLinFactX="84718" custLinFactNeighborX="100000" custLinFactNeighborY="-5154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3E6568-3879-4A4B-8D01-0D9AC15D9A20}" type="pres">
      <dgm:prSet presAssocID="{6CF5E04A-CB11-45E0-8F87-90D643B7E9CB}" presName="childNode" presStyleLbl="revTx" presStyleIdx="0" presStyleCnt="1">
        <dgm:presLayoutVars>
          <dgm:bulletEnabled val="1"/>
        </dgm:presLayoutVars>
      </dgm:prSet>
      <dgm:spPr/>
    </dgm:pt>
    <dgm:pt modelId="{C3C5A652-1C45-4A3F-9A44-9E0D685B1AFD}" type="pres">
      <dgm:prSet presAssocID="{183F8D98-53DD-4F5A-AC58-8831612C91F7}" presName="Name25" presStyleLbl="parChTrans1D1" presStyleIdx="5" presStyleCnt="14"/>
      <dgm:spPr/>
      <dgm:t>
        <a:bodyPr/>
        <a:lstStyle/>
        <a:p>
          <a:endParaRPr lang="fi-FI"/>
        </a:p>
      </dgm:t>
    </dgm:pt>
    <dgm:pt modelId="{DB434B52-DA56-4711-A9D4-B85F40258365}" type="pres">
      <dgm:prSet presAssocID="{7C28935D-D1E2-4E28-BECD-33BCA3A6FC09}" presName="node" presStyleCnt="0"/>
      <dgm:spPr/>
    </dgm:pt>
    <dgm:pt modelId="{2B1E1E5E-6CD0-4547-9568-AFDE7EC95B7C}" type="pres">
      <dgm:prSet presAssocID="{7C28935D-D1E2-4E28-BECD-33BCA3A6FC09}" presName="parentNode" presStyleLbl="node1" presStyleIdx="6" presStyleCnt="15" custScaleX="499365" custScaleY="135531" custLinFactX="200000" custLinFactNeighborX="218634" custLinFactNeighborY="-2601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4E49938-9933-4281-AD21-E1DF43C3B460}" type="pres">
      <dgm:prSet presAssocID="{7C28935D-D1E2-4E28-BECD-33BCA3A6FC09}" presName="childNode" presStyleLbl="revTx" presStyleIdx="0" presStyleCnt="1">
        <dgm:presLayoutVars>
          <dgm:bulletEnabled val="1"/>
        </dgm:presLayoutVars>
      </dgm:prSet>
      <dgm:spPr/>
    </dgm:pt>
    <dgm:pt modelId="{3B35F2CF-7849-49AE-8905-26403B1451ED}" type="pres">
      <dgm:prSet presAssocID="{73943339-4084-4CB4-8FBA-EB5E766CC3A9}" presName="Name25" presStyleLbl="parChTrans1D1" presStyleIdx="6" presStyleCnt="14"/>
      <dgm:spPr/>
      <dgm:t>
        <a:bodyPr/>
        <a:lstStyle/>
        <a:p>
          <a:endParaRPr lang="fi-FI"/>
        </a:p>
      </dgm:t>
    </dgm:pt>
    <dgm:pt modelId="{9908ACA3-BBF7-4845-9BD2-F90AAE16C706}" type="pres">
      <dgm:prSet presAssocID="{A1094167-FC5A-4515-95EA-CF5B7ADA9D95}" presName="node" presStyleCnt="0"/>
      <dgm:spPr/>
    </dgm:pt>
    <dgm:pt modelId="{B39D3E68-8D1A-4E46-B436-E7B6BC26747A}" type="pres">
      <dgm:prSet presAssocID="{A1094167-FC5A-4515-95EA-CF5B7ADA9D95}" presName="parentNode" presStyleLbl="node1" presStyleIdx="7" presStyleCnt="15" custScaleX="449590" custScaleY="235433" custLinFactX="300000" custLinFactY="-181554" custLinFactNeighborX="31599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85E179-FDE7-487F-B937-88DEC203DDA8}" type="pres">
      <dgm:prSet presAssocID="{A1094167-FC5A-4515-95EA-CF5B7ADA9D95}" presName="childNode" presStyleLbl="revTx" presStyleIdx="0" presStyleCnt="1">
        <dgm:presLayoutVars>
          <dgm:bulletEnabled val="1"/>
        </dgm:presLayoutVars>
      </dgm:prSet>
      <dgm:spPr/>
    </dgm:pt>
    <dgm:pt modelId="{AA0D6BE1-C05E-4767-9375-AAE444A638C2}" type="pres">
      <dgm:prSet presAssocID="{32803C07-46FC-4019-9B5F-1411BE0E144C}" presName="Name25" presStyleLbl="parChTrans1D1" presStyleIdx="7" presStyleCnt="14"/>
      <dgm:spPr/>
      <dgm:t>
        <a:bodyPr/>
        <a:lstStyle/>
        <a:p>
          <a:endParaRPr lang="fi-FI"/>
        </a:p>
      </dgm:t>
    </dgm:pt>
    <dgm:pt modelId="{9B0934D7-F1A4-4811-A43F-4661B0403B05}" type="pres">
      <dgm:prSet presAssocID="{27EC3548-1AD0-4857-B737-74EC6AD83CE5}" presName="node" presStyleCnt="0"/>
      <dgm:spPr/>
    </dgm:pt>
    <dgm:pt modelId="{1D3B959E-10B8-4BD7-9A5E-42E7CF7989CB}" type="pres">
      <dgm:prSet presAssocID="{27EC3548-1AD0-4857-B737-74EC6AD83CE5}" presName="parentNode" presStyleLbl="node1" presStyleIdx="8" presStyleCnt="15" custScaleX="663032" custScaleY="456962" custLinFactX="-43248" custLinFactY="-12483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51A7012-2AB4-4D51-B656-364A6301F1EF}" type="pres">
      <dgm:prSet presAssocID="{27EC3548-1AD0-4857-B737-74EC6AD83CE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325926-E833-46B7-B42C-CA0B832B38B0}" type="pres">
      <dgm:prSet presAssocID="{A05D0F42-1C55-4FC0-A5C8-C2C85B7CB17D}" presName="Name25" presStyleLbl="parChTrans1D1" presStyleIdx="8" presStyleCnt="14"/>
      <dgm:spPr/>
      <dgm:t>
        <a:bodyPr/>
        <a:lstStyle/>
        <a:p>
          <a:endParaRPr lang="fi-FI"/>
        </a:p>
      </dgm:t>
    </dgm:pt>
    <dgm:pt modelId="{4B3EEA1C-55F5-4869-BC6D-A0751EB4C724}" type="pres">
      <dgm:prSet presAssocID="{D793DC4E-8632-4CDC-A512-B1EB741867DC}" presName="node" presStyleCnt="0"/>
      <dgm:spPr/>
    </dgm:pt>
    <dgm:pt modelId="{306C293C-DF8B-4059-AD3B-C6057E398BA6}" type="pres">
      <dgm:prSet presAssocID="{D793DC4E-8632-4CDC-A512-B1EB741867DC}" presName="parentNode" presStyleLbl="node1" presStyleIdx="9" presStyleCnt="15" custScaleX="487056" custScaleY="499102" custLinFactX="200000" custLinFactY="-31982" custLinFactNeighborX="20716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12ACB07-BD2B-4F41-A5C0-3201F6158511}" type="pres">
      <dgm:prSet presAssocID="{D793DC4E-8632-4CDC-A512-B1EB741867DC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CB2045-198B-4E37-8AE1-86EBDF49216A}" type="pres">
      <dgm:prSet presAssocID="{DE1E13CA-F4D6-4053-A360-69D4EED972FD}" presName="Name25" presStyleLbl="parChTrans1D1" presStyleIdx="9" presStyleCnt="14"/>
      <dgm:spPr/>
      <dgm:t>
        <a:bodyPr/>
        <a:lstStyle/>
        <a:p>
          <a:endParaRPr lang="fi-FI"/>
        </a:p>
      </dgm:t>
    </dgm:pt>
    <dgm:pt modelId="{2B561B82-040D-48CA-BD5F-4B269B22796C}" type="pres">
      <dgm:prSet presAssocID="{EE94C9FE-2D6E-431B-99D6-D621517A0C12}" presName="node" presStyleCnt="0"/>
      <dgm:spPr/>
    </dgm:pt>
    <dgm:pt modelId="{917BB713-283F-4F33-8E7C-0AA8314483C9}" type="pres">
      <dgm:prSet presAssocID="{EE94C9FE-2D6E-431B-99D6-D621517A0C12}" presName="parentNode" presStyleLbl="node1" presStyleIdx="10" presStyleCnt="15" custScaleX="607458" custScaleY="207806" custLinFactX="486466" custLinFactY="-200000" custLinFactNeighborX="500000" custLinFactNeighborY="-28575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516ACA3-5929-4B7B-867B-19A1FA8D5747}" type="pres">
      <dgm:prSet presAssocID="{EE94C9FE-2D6E-431B-99D6-D621517A0C12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0E8A4F-941B-487B-BBF4-79194D7B36A4}" type="pres">
      <dgm:prSet presAssocID="{0583EBA5-8C12-494B-80B3-ABB384E337F2}" presName="Name25" presStyleLbl="parChTrans1D1" presStyleIdx="10" presStyleCnt="14"/>
      <dgm:spPr/>
      <dgm:t>
        <a:bodyPr/>
        <a:lstStyle/>
        <a:p>
          <a:endParaRPr lang="fi-FI"/>
        </a:p>
      </dgm:t>
    </dgm:pt>
    <dgm:pt modelId="{D526564C-2A70-4EDE-9B78-5A3DA84DDF19}" type="pres">
      <dgm:prSet presAssocID="{62A053F4-F28D-4863-B89B-F2402414AE0A}" presName="node" presStyleCnt="0"/>
      <dgm:spPr/>
    </dgm:pt>
    <dgm:pt modelId="{352BAAD9-F954-4EAC-BC46-BA76BDDB553F}" type="pres">
      <dgm:prSet presAssocID="{62A053F4-F28D-4863-B89B-F2402414AE0A}" presName="parentNode" presStyleLbl="node1" presStyleIdx="11" presStyleCnt="15" custScaleX="445987" custScaleY="330341" custLinFactY="-51929" custLinFactNeighborX="3091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947858-ECC3-4402-BB7B-51E017C0A3B7}" type="pres">
      <dgm:prSet presAssocID="{62A053F4-F28D-4863-B89B-F2402414AE0A}" presName="childNode" presStyleLbl="revTx" presStyleIdx="0" presStyleCnt="1">
        <dgm:presLayoutVars>
          <dgm:bulletEnabled val="1"/>
        </dgm:presLayoutVars>
      </dgm:prSet>
      <dgm:spPr/>
    </dgm:pt>
    <dgm:pt modelId="{C32AA061-8F44-498F-AA07-EC9C817385FF}" type="pres">
      <dgm:prSet presAssocID="{B8ED3E06-17F0-4039-BCB7-5CE0792C81F6}" presName="Name25" presStyleLbl="parChTrans1D1" presStyleIdx="11" presStyleCnt="14"/>
      <dgm:spPr/>
      <dgm:t>
        <a:bodyPr/>
        <a:lstStyle/>
        <a:p>
          <a:endParaRPr lang="fi-FI"/>
        </a:p>
      </dgm:t>
    </dgm:pt>
    <dgm:pt modelId="{56F3B23B-AEFA-4393-B62D-8B69554E00EE}" type="pres">
      <dgm:prSet presAssocID="{5184515E-FADA-4CE6-8088-DF2C56B50529}" presName="node" presStyleCnt="0"/>
      <dgm:spPr/>
    </dgm:pt>
    <dgm:pt modelId="{2F9E6915-07DB-41E3-A9F0-15B83AD0E0C9}" type="pres">
      <dgm:prSet presAssocID="{5184515E-FADA-4CE6-8088-DF2C56B50529}" presName="parentNode" presStyleLbl="node1" presStyleIdx="12" presStyleCnt="15" custScaleX="765565" custScaleY="148487" custLinFactX="100000" custLinFactNeighborX="119124" custLinFactNeighborY="-515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7887D65-EFAB-448E-8084-8032BB949593}" type="pres">
      <dgm:prSet presAssocID="{5184515E-FADA-4CE6-8088-DF2C56B50529}" presName="childNode" presStyleLbl="revTx" presStyleIdx="0" presStyleCnt="1">
        <dgm:presLayoutVars>
          <dgm:bulletEnabled val="1"/>
        </dgm:presLayoutVars>
      </dgm:prSet>
      <dgm:spPr/>
    </dgm:pt>
    <dgm:pt modelId="{0947D212-3F09-45EA-862B-BFAED378D188}" type="pres">
      <dgm:prSet presAssocID="{1748DAC9-0831-4832-B978-DC526BEE6E40}" presName="Name25" presStyleLbl="parChTrans1D1" presStyleIdx="12" presStyleCnt="14"/>
      <dgm:spPr/>
      <dgm:t>
        <a:bodyPr/>
        <a:lstStyle/>
        <a:p>
          <a:endParaRPr lang="fi-FI"/>
        </a:p>
      </dgm:t>
    </dgm:pt>
    <dgm:pt modelId="{99A199ED-FD9E-4D64-AA62-7EB5A536E644}" type="pres">
      <dgm:prSet presAssocID="{CBF69A53-1FDF-4933-A192-F1A7346D8412}" presName="node" presStyleCnt="0"/>
      <dgm:spPr/>
    </dgm:pt>
    <dgm:pt modelId="{6A9D4EFB-9327-4316-8CC9-DCA32DE2BE32}" type="pres">
      <dgm:prSet presAssocID="{CBF69A53-1FDF-4933-A192-F1A7346D8412}" presName="parentNode" presStyleLbl="node1" presStyleIdx="13" presStyleCnt="15" custScaleX="1519850" custScaleY="232908" custLinFactNeighborX="-4730" custLinFactNeighborY="82781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CD1E82-A988-4FAE-B960-F4DF03B3E7DB}" type="pres">
      <dgm:prSet presAssocID="{CBF69A53-1FDF-4933-A192-F1A7346D8412}" presName="childNode" presStyleLbl="revTx" presStyleIdx="0" presStyleCnt="1">
        <dgm:presLayoutVars>
          <dgm:bulletEnabled val="1"/>
        </dgm:presLayoutVars>
      </dgm:prSet>
      <dgm:spPr/>
    </dgm:pt>
    <dgm:pt modelId="{33E26ADE-EA49-4E5C-8529-5A5730E41FB4}" type="pres">
      <dgm:prSet presAssocID="{9C70953C-4E05-4B1C-9C98-584E5AAAE421}" presName="Name25" presStyleLbl="parChTrans1D1" presStyleIdx="13" presStyleCnt="14"/>
      <dgm:spPr/>
      <dgm:t>
        <a:bodyPr/>
        <a:lstStyle/>
        <a:p>
          <a:endParaRPr lang="fi-FI"/>
        </a:p>
      </dgm:t>
    </dgm:pt>
    <dgm:pt modelId="{28DC0D64-4BD1-4CC1-A85E-DC4577924FF3}" type="pres">
      <dgm:prSet presAssocID="{E5F608BE-7411-4156-B106-B9CCED7ACF02}" presName="node" presStyleCnt="0"/>
      <dgm:spPr/>
    </dgm:pt>
    <dgm:pt modelId="{B35C3D1A-FC04-4B74-858F-387801512575}" type="pres">
      <dgm:prSet presAssocID="{E5F608BE-7411-4156-B106-B9CCED7ACF02}" presName="parentNode" presStyleLbl="node1" presStyleIdx="14" presStyleCnt="15" custScaleX="690794" custScaleY="495895" custLinFactX="582130" custLinFactY="-163293" custLinFactNeighborX="6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08EB9B-797C-4AE3-A0EE-6E33FF9A0218}" type="pres">
      <dgm:prSet presAssocID="{E5F608BE-7411-4156-B106-B9CCED7ACF02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66A22A3-E469-4C0E-98CF-EAF88DCC78E9}" type="presOf" srcId="{27EC3548-1AD0-4857-B737-74EC6AD83CE5}" destId="{1D3B959E-10B8-4BD7-9A5E-42E7CF7989CB}" srcOrd="0" destOrd="0" presId="urn:microsoft.com/office/officeart/2005/8/layout/radial2"/>
    <dgm:cxn modelId="{1E58D36C-5595-46C2-8DC8-92C057E227DF}" type="presOf" srcId="{7C28935D-D1E2-4E28-BECD-33BCA3A6FC09}" destId="{2B1E1E5E-6CD0-4547-9568-AFDE7EC95B7C}" srcOrd="0" destOrd="0" presId="urn:microsoft.com/office/officeart/2005/8/layout/radial2"/>
    <dgm:cxn modelId="{039A81AA-3C92-43DB-A8DB-9FD5FA2B4C42}" type="presOf" srcId="{AD73C231-8914-4478-BE26-A2A4A8A0BA42}" destId="{751A7012-2AB4-4D51-B656-364A6301F1EF}" srcOrd="0" destOrd="0" presId="urn:microsoft.com/office/officeart/2005/8/layout/radial2"/>
    <dgm:cxn modelId="{DD0DEC7E-D4D4-456B-BAB5-E930B607360F}" srcId="{67AB9784-741D-43FB-B312-FBE3F1EA373C}" destId="{D793DC4E-8632-4CDC-A512-B1EB741867DC}" srcOrd="8" destOrd="0" parTransId="{A05D0F42-1C55-4FC0-A5C8-C2C85B7CB17D}" sibTransId="{15EA789D-A2B6-4C00-AC28-D63B999B75A0}"/>
    <dgm:cxn modelId="{196FF255-8BAF-4E1A-BBE0-891FE6D4C608}" type="presOf" srcId="{5184515E-FADA-4CE6-8088-DF2C56B50529}" destId="{2F9E6915-07DB-41E3-A9F0-15B83AD0E0C9}" srcOrd="0" destOrd="0" presId="urn:microsoft.com/office/officeart/2005/8/layout/radial2"/>
    <dgm:cxn modelId="{02E16445-BD05-464B-8F1D-83E00349DB69}" srcId="{67AB9784-741D-43FB-B312-FBE3F1EA373C}" destId="{27EC3548-1AD0-4857-B737-74EC6AD83CE5}" srcOrd="7" destOrd="0" parTransId="{32803C07-46FC-4019-9B5F-1411BE0E144C}" sibTransId="{187CABA5-00D9-426F-93CE-5AFC2C6484A5}"/>
    <dgm:cxn modelId="{3EC4606F-D8A3-4BBF-A67B-972E71A90A5C}" type="presOf" srcId="{70AD8B31-28A7-4F6B-81FA-3FAD3EB8CA71}" destId="{4FB622EB-3D69-4031-9F5C-37351D1BA136}" srcOrd="0" destOrd="0" presId="urn:microsoft.com/office/officeart/2005/8/layout/radial2"/>
    <dgm:cxn modelId="{A1B33645-14E1-42E8-8D17-C5ECF980E686}" type="presOf" srcId="{D3AD4A4C-13AA-46F6-8CAC-4BC200AC1547}" destId="{7F980EDE-CFBE-4EC1-BEA9-E4DC7E88E71E}" srcOrd="0" destOrd="0" presId="urn:microsoft.com/office/officeart/2005/8/layout/radial2"/>
    <dgm:cxn modelId="{1633E1F0-2EBC-4841-BA0C-9CB673FE50E7}" type="presOf" srcId="{73943339-4084-4CB4-8FBA-EB5E766CC3A9}" destId="{3B35F2CF-7849-49AE-8905-26403B1451ED}" srcOrd="0" destOrd="0" presId="urn:microsoft.com/office/officeart/2005/8/layout/radial2"/>
    <dgm:cxn modelId="{B4BE30B3-7C06-45C0-8961-DC863298C47C}" srcId="{27EC3548-1AD0-4857-B737-74EC6AD83CE5}" destId="{AD73C231-8914-4478-BE26-A2A4A8A0BA42}" srcOrd="0" destOrd="0" parTransId="{2B4CF8DB-29E5-4F2B-9269-878D3CF0CF34}" sibTransId="{D357A925-3FD1-4651-8A48-A413753F73FA}"/>
    <dgm:cxn modelId="{28C68079-5163-489E-BC53-2C0971DB869A}" type="presOf" srcId="{9F5C2EDC-B958-4C01-B737-26A359CFADE3}" destId="{3C176522-27BB-43E3-ADB6-82A3ACC096FF}" srcOrd="0" destOrd="0" presId="urn:microsoft.com/office/officeart/2005/8/layout/radial2"/>
    <dgm:cxn modelId="{F164D359-DD56-49AB-8D9B-828AB61DAF63}" srcId="{67AB9784-741D-43FB-B312-FBE3F1EA373C}" destId="{2EE6A2E0-A5AF-4C0B-99A1-831C56D0EF37}" srcOrd="1" destOrd="0" parTransId="{9F5C2EDC-B958-4C01-B737-26A359CFADE3}" sibTransId="{543268D5-EF40-4069-A0F6-3B764FA330EB}"/>
    <dgm:cxn modelId="{5983465F-FD92-48BD-8DD4-6D5D638ACC7A}" type="presOf" srcId="{32803C07-46FC-4019-9B5F-1411BE0E144C}" destId="{AA0D6BE1-C05E-4767-9375-AAE444A638C2}" srcOrd="0" destOrd="0" presId="urn:microsoft.com/office/officeart/2005/8/layout/radial2"/>
    <dgm:cxn modelId="{80A4C6B0-E60D-4221-B5E0-E7EF5C8C06FB}" type="presOf" srcId="{E5F608BE-7411-4156-B106-B9CCED7ACF02}" destId="{B35C3D1A-FC04-4B74-858F-387801512575}" srcOrd="0" destOrd="0" presId="urn:microsoft.com/office/officeart/2005/8/layout/radial2"/>
    <dgm:cxn modelId="{C7C116B5-5C78-40DC-ADE6-69600CA40C07}" srcId="{67AB9784-741D-43FB-B312-FBE3F1EA373C}" destId="{E5F608BE-7411-4156-B106-B9CCED7ACF02}" srcOrd="13" destOrd="0" parTransId="{9C70953C-4E05-4B1C-9C98-584E5AAAE421}" sibTransId="{661903D3-CC39-435D-BA7D-39A7B02B4E7B}"/>
    <dgm:cxn modelId="{6D522D06-7509-4917-B27F-EB2928678366}" srcId="{67AB9784-741D-43FB-B312-FBE3F1EA373C}" destId="{7C28935D-D1E2-4E28-BECD-33BCA3A6FC09}" srcOrd="5" destOrd="0" parTransId="{183F8D98-53DD-4F5A-AC58-8831612C91F7}" sibTransId="{4F78A563-1727-4A70-84DA-A7CE13B9BD3E}"/>
    <dgm:cxn modelId="{D3E3CA39-8834-4E7E-8845-99049A435AD8}" srcId="{67AB9784-741D-43FB-B312-FBE3F1EA373C}" destId="{D3AD4A4C-13AA-46F6-8CAC-4BC200AC1547}" srcOrd="3" destOrd="0" parTransId="{9E3D330C-9F0B-4B36-88CF-858BB5484621}" sibTransId="{70114966-EED3-413F-AFE4-F753A0CC441C}"/>
    <dgm:cxn modelId="{E6E59B37-CB62-42B2-87F6-B32188C0AB74}" type="presOf" srcId="{62A053F4-F28D-4863-B89B-F2402414AE0A}" destId="{352BAAD9-F954-4EAC-BC46-BA76BDDB553F}" srcOrd="0" destOrd="0" presId="urn:microsoft.com/office/officeart/2005/8/layout/radial2"/>
    <dgm:cxn modelId="{22F1CC44-D73A-4247-ABED-3F059347FFAE}" type="presOf" srcId="{9C70953C-4E05-4B1C-9C98-584E5AAAE421}" destId="{33E26ADE-EA49-4E5C-8529-5A5730E41FB4}" srcOrd="0" destOrd="0" presId="urn:microsoft.com/office/officeart/2005/8/layout/radial2"/>
    <dgm:cxn modelId="{90961E7D-A646-4CE3-A478-AE200F181F08}" type="presOf" srcId="{C640D94F-9F72-4128-8430-112112F92F95}" destId="{31E03F9A-60DC-4CA4-800D-BA852F6A4F8F}" srcOrd="0" destOrd="0" presId="urn:microsoft.com/office/officeart/2005/8/layout/radial2"/>
    <dgm:cxn modelId="{DE763BA4-537C-411F-AE61-653226FF3E82}" type="presOf" srcId="{EE94C9FE-2D6E-431B-99D6-D621517A0C12}" destId="{917BB713-283F-4F33-8E7C-0AA8314483C9}" srcOrd="0" destOrd="0" presId="urn:microsoft.com/office/officeart/2005/8/layout/radial2"/>
    <dgm:cxn modelId="{0B18E86C-435B-4F51-8AD3-98A1C0EF8C0B}" type="presOf" srcId="{9E3D330C-9F0B-4B36-88CF-858BB5484621}" destId="{07FDC27B-157F-4EBD-933E-E03B1ED3B0E0}" srcOrd="0" destOrd="0" presId="urn:microsoft.com/office/officeart/2005/8/layout/radial2"/>
    <dgm:cxn modelId="{CBFB8359-70AB-41CB-A002-14ADC1BF6B82}" srcId="{67AB9784-741D-43FB-B312-FBE3F1EA373C}" destId="{62A053F4-F28D-4863-B89B-F2402414AE0A}" srcOrd="10" destOrd="0" parTransId="{0583EBA5-8C12-494B-80B3-ABB384E337F2}" sibTransId="{D126158D-146F-4D18-9B09-FB1A6720C243}"/>
    <dgm:cxn modelId="{743AB957-F525-4AD5-BF2B-E81E2CA7C618}" type="presOf" srcId="{D793DC4E-8632-4CDC-A512-B1EB741867DC}" destId="{306C293C-DF8B-4059-AD3B-C6057E398BA6}" srcOrd="0" destOrd="0" presId="urn:microsoft.com/office/officeart/2005/8/layout/radial2"/>
    <dgm:cxn modelId="{46265437-B851-4EE7-B492-441F10EC52C6}" srcId="{67AB9784-741D-43FB-B312-FBE3F1EA373C}" destId="{CBF69A53-1FDF-4933-A192-F1A7346D8412}" srcOrd="12" destOrd="0" parTransId="{1748DAC9-0831-4832-B978-DC526BEE6E40}" sibTransId="{9DBC1E99-9670-4246-BA53-F8483C1F1EC6}"/>
    <dgm:cxn modelId="{8499F92C-8C38-45FB-949D-D52F6729055A}" type="presOf" srcId="{454F8EAD-2C41-4792-A63B-A7CD7770CB29}" destId="{DF9D2CC6-CB42-4A3F-AC48-588C414463E3}" srcOrd="0" destOrd="0" presId="urn:microsoft.com/office/officeart/2005/8/layout/radial2"/>
    <dgm:cxn modelId="{5323CB36-FBC9-495B-9BD0-49800692CED7}" srcId="{67AB9784-741D-43FB-B312-FBE3F1EA373C}" destId="{BD55B910-89CD-4FCA-BB45-A96A4E93707F}" srcOrd="2" destOrd="0" parTransId="{C640D94F-9F72-4128-8430-112112F92F95}" sibTransId="{2EBAE0F6-5512-4FB8-A344-DE6981A7344D}"/>
    <dgm:cxn modelId="{8D0627DB-FA6E-430F-B249-0885FC4EE3D4}" type="presOf" srcId="{2EE6A2E0-A5AF-4C0B-99A1-831C56D0EF37}" destId="{2F0085A8-D60F-4614-8685-AE7A4D4A3BB3}" srcOrd="0" destOrd="0" presId="urn:microsoft.com/office/officeart/2005/8/layout/radial2"/>
    <dgm:cxn modelId="{9725EA16-AFE3-406E-B987-4B095719217F}" type="presOf" srcId="{183F8D98-53DD-4F5A-AC58-8831612C91F7}" destId="{C3C5A652-1C45-4A3F-9A44-9E0D685B1AFD}" srcOrd="0" destOrd="0" presId="urn:microsoft.com/office/officeart/2005/8/layout/radial2"/>
    <dgm:cxn modelId="{78FA8F77-7073-4425-B072-526789F8B653}" type="presOf" srcId="{DE1E13CA-F4D6-4053-A360-69D4EED972FD}" destId="{5FCB2045-198B-4E37-8AE1-86EBDF49216A}" srcOrd="0" destOrd="0" presId="urn:microsoft.com/office/officeart/2005/8/layout/radial2"/>
    <dgm:cxn modelId="{EE9DFCDC-A2FB-48B9-90F0-CC771D6A86FE}" type="presOf" srcId="{DFE99FC7-4D4B-4EE8-8558-B09D874B71BF}" destId="{31181D34-14FB-4D27-9BBA-A43F3690B0E9}" srcOrd="0" destOrd="0" presId="urn:microsoft.com/office/officeart/2005/8/layout/radial2"/>
    <dgm:cxn modelId="{F37A3C07-87B7-43C7-9DF6-A67EB25670E1}" type="presOf" srcId="{CBF69A53-1FDF-4933-A192-F1A7346D8412}" destId="{6A9D4EFB-9327-4316-8CC9-DCA32DE2BE32}" srcOrd="0" destOrd="0" presId="urn:microsoft.com/office/officeart/2005/8/layout/radial2"/>
    <dgm:cxn modelId="{7C96B61A-01B8-4D8B-9A6A-A068B3FFCDF2}" type="presOf" srcId="{B8ED3E06-17F0-4039-BCB7-5CE0792C81F6}" destId="{C32AA061-8F44-498F-AA07-EC9C817385FF}" srcOrd="0" destOrd="0" presId="urn:microsoft.com/office/officeart/2005/8/layout/radial2"/>
    <dgm:cxn modelId="{9BBAEC8C-3024-4DE8-8249-E26626AB8A3D}" type="presOf" srcId="{1748DAC9-0831-4832-B978-DC526BEE6E40}" destId="{0947D212-3F09-45EA-862B-BFAED378D188}" srcOrd="0" destOrd="0" presId="urn:microsoft.com/office/officeart/2005/8/layout/radial2"/>
    <dgm:cxn modelId="{F619A502-CD56-482A-9EAF-C987180D5F35}" type="presOf" srcId="{6CF5E04A-CB11-45E0-8F87-90D643B7E9CB}" destId="{AF2415FC-56C3-4E01-9A53-C0C1906A1E00}" srcOrd="0" destOrd="0" presId="urn:microsoft.com/office/officeart/2005/8/layout/radial2"/>
    <dgm:cxn modelId="{645576B5-1ED3-4397-9AAE-C9BE857AEA1E}" srcId="{67AB9784-741D-43FB-B312-FBE3F1EA373C}" destId="{6CF5E04A-CB11-45E0-8F87-90D643B7E9CB}" srcOrd="4" destOrd="0" parTransId="{454F8EAD-2C41-4792-A63B-A7CD7770CB29}" sibTransId="{E57A3BAF-71E9-422C-94A8-29542B8A71CF}"/>
    <dgm:cxn modelId="{43820F69-F45E-4525-AFEF-5DE401CEFD45}" type="presOf" srcId="{A05D0F42-1C55-4FC0-A5C8-C2C85B7CB17D}" destId="{A9325926-E833-46B7-B42C-CA0B832B38B0}" srcOrd="0" destOrd="0" presId="urn:microsoft.com/office/officeart/2005/8/layout/radial2"/>
    <dgm:cxn modelId="{2D14C548-2A65-43DC-B60D-E48F457AC14F}" srcId="{67AB9784-741D-43FB-B312-FBE3F1EA373C}" destId="{EE94C9FE-2D6E-431B-99D6-D621517A0C12}" srcOrd="9" destOrd="0" parTransId="{DE1E13CA-F4D6-4053-A360-69D4EED972FD}" sibTransId="{3C3EA8B2-2C7F-4104-9730-23539C9A9C54}"/>
    <dgm:cxn modelId="{E916032B-FE8F-4CC8-8677-AC3DA1C3C48E}" srcId="{67AB9784-741D-43FB-B312-FBE3F1EA373C}" destId="{A1094167-FC5A-4515-95EA-CF5B7ADA9D95}" srcOrd="6" destOrd="0" parTransId="{73943339-4084-4CB4-8FBA-EB5E766CC3A9}" sibTransId="{3B28F676-7D4C-46FC-8E14-09FFC509DF6C}"/>
    <dgm:cxn modelId="{4242CAB6-C1B8-4715-BBB7-F0DFAFF7F2BD}" srcId="{67AB9784-741D-43FB-B312-FBE3F1EA373C}" destId="{70AD8B31-28A7-4F6B-81FA-3FAD3EB8CA71}" srcOrd="0" destOrd="0" parTransId="{DFE99FC7-4D4B-4EE8-8558-B09D874B71BF}" sibTransId="{58106715-1456-4950-A4BB-D16EB909B6A9}"/>
    <dgm:cxn modelId="{0976CAFC-5D5A-495D-A542-DB48EDD3CEAE}" type="presOf" srcId="{A1094167-FC5A-4515-95EA-CF5B7ADA9D95}" destId="{B39D3E68-8D1A-4E46-B436-E7B6BC26747A}" srcOrd="0" destOrd="0" presId="urn:microsoft.com/office/officeart/2005/8/layout/radial2"/>
    <dgm:cxn modelId="{080CB23D-C939-4E50-BD9F-FB54160DECB9}" type="presOf" srcId="{67AB9784-741D-43FB-B312-FBE3F1EA373C}" destId="{19729046-E402-42AF-845F-8A7A6331059C}" srcOrd="0" destOrd="0" presId="urn:microsoft.com/office/officeart/2005/8/layout/radial2"/>
    <dgm:cxn modelId="{BA8B6C29-2E50-4A83-B8D1-40092D97CADC}" srcId="{67AB9784-741D-43FB-B312-FBE3F1EA373C}" destId="{5184515E-FADA-4CE6-8088-DF2C56B50529}" srcOrd="11" destOrd="0" parTransId="{B8ED3E06-17F0-4039-BCB7-5CE0792C81F6}" sibTransId="{5C85A2A4-CA8B-46AB-AB17-58D994992DF3}"/>
    <dgm:cxn modelId="{4919221B-22FA-4B9F-8D55-ABA6B26D6E4E}" type="presOf" srcId="{0583EBA5-8C12-494B-80B3-ABB384E337F2}" destId="{3E0E8A4F-941B-487B-BBF4-79194D7B36A4}" srcOrd="0" destOrd="0" presId="urn:microsoft.com/office/officeart/2005/8/layout/radial2"/>
    <dgm:cxn modelId="{34D4160E-0518-4652-BDA6-9F7BB68A2860}" type="presOf" srcId="{BD55B910-89CD-4FCA-BB45-A96A4E93707F}" destId="{B627F928-7559-4159-A4AA-09E5D08B9F1D}" srcOrd="0" destOrd="0" presId="urn:microsoft.com/office/officeart/2005/8/layout/radial2"/>
    <dgm:cxn modelId="{92FE1E0C-6A9C-4791-B449-2419F351F367}" type="presParOf" srcId="{19729046-E402-42AF-845F-8A7A6331059C}" destId="{AC9804E9-D5F6-49F6-9A0E-3FE8FF6FCCAA}" srcOrd="0" destOrd="0" presId="urn:microsoft.com/office/officeart/2005/8/layout/radial2"/>
    <dgm:cxn modelId="{4A75E3E7-034E-4984-86AA-DED19F9FF8A2}" type="presParOf" srcId="{AC9804E9-D5F6-49F6-9A0E-3FE8FF6FCCAA}" destId="{D3F3DA0A-CB8C-4CD9-B931-9EB7A69AD080}" srcOrd="0" destOrd="0" presId="urn:microsoft.com/office/officeart/2005/8/layout/radial2"/>
    <dgm:cxn modelId="{397DA9D3-6938-4A82-A169-4A98E58A3CF8}" type="presParOf" srcId="{D3F3DA0A-CB8C-4CD9-B931-9EB7A69AD080}" destId="{D94A6316-8C14-454F-BAB6-5C29B3F85354}" srcOrd="0" destOrd="0" presId="urn:microsoft.com/office/officeart/2005/8/layout/radial2"/>
    <dgm:cxn modelId="{0C0C063B-C14F-4450-B119-3C4544BFC7C9}" type="presParOf" srcId="{D3F3DA0A-CB8C-4CD9-B931-9EB7A69AD080}" destId="{4AAA4F0B-4917-4632-A304-EAE8C12B161A}" srcOrd="1" destOrd="0" presId="urn:microsoft.com/office/officeart/2005/8/layout/radial2"/>
    <dgm:cxn modelId="{CF53C954-094B-42FA-8444-638080E2A957}" type="presParOf" srcId="{AC9804E9-D5F6-49F6-9A0E-3FE8FF6FCCAA}" destId="{31181D34-14FB-4D27-9BBA-A43F3690B0E9}" srcOrd="1" destOrd="0" presId="urn:microsoft.com/office/officeart/2005/8/layout/radial2"/>
    <dgm:cxn modelId="{2DEB1B94-D8D2-43D9-9386-53BCFC782361}" type="presParOf" srcId="{AC9804E9-D5F6-49F6-9A0E-3FE8FF6FCCAA}" destId="{3DED0C57-906E-4B5A-B392-FB2C72F0F3F9}" srcOrd="2" destOrd="0" presId="urn:microsoft.com/office/officeart/2005/8/layout/radial2"/>
    <dgm:cxn modelId="{0A2C8AC7-48F8-4FFB-B22E-AE2C0A488A53}" type="presParOf" srcId="{3DED0C57-906E-4B5A-B392-FB2C72F0F3F9}" destId="{4FB622EB-3D69-4031-9F5C-37351D1BA136}" srcOrd="0" destOrd="0" presId="urn:microsoft.com/office/officeart/2005/8/layout/radial2"/>
    <dgm:cxn modelId="{6FA52514-EE2F-4DCD-9911-15EA4839CA17}" type="presParOf" srcId="{3DED0C57-906E-4B5A-B392-FB2C72F0F3F9}" destId="{190C6768-C99E-4F57-BC57-009A777DF340}" srcOrd="1" destOrd="0" presId="urn:microsoft.com/office/officeart/2005/8/layout/radial2"/>
    <dgm:cxn modelId="{4C0C2FAF-D93F-40E0-928C-55F856C325A5}" type="presParOf" srcId="{AC9804E9-D5F6-49F6-9A0E-3FE8FF6FCCAA}" destId="{3C176522-27BB-43E3-ADB6-82A3ACC096FF}" srcOrd="3" destOrd="0" presId="urn:microsoft.com/office/officeart/2005/8/layout/radial2"/>
    <dgm:cxn modelId="{155DB6DB-1414-4820-8538-4FD598169538}" type="presParOf" srcId="{AC9804E9-D5F6-49F6-9A0E-3FE8FF6FCCAA}" destId="{0DD0FC8F-133F-4C23-B446-6A79C0A52467}" srcOrd="4" destOrd="0" presId="urn:microsoft.com/office/officeart/2005/8/layout/radial2"/>
    <dgm:cxn modelId="{A6101F6F-A6B2-4985-ACDD-D2F2A9AD0A4A}" type="presParOf" srcId="{0DD0FC8F-133F-4C23-B446-6A79C0A52467}" destId="{2F0085A8-D60F-4614-8685-AE7A4D4A3BB3}" srcOrd="0" destOrd="0" presId="urn:microsoft.com/office/officeart/2005/8/layout/radial2"/>
    <dgm:cxn modelId="{FED48FD1-0C11-4A49-B9E7-3A5B9E7DA338}" type="presParOf" srcId="{0DD0FC8F-133F-4C23-B446-6A79C0A52467}" destId="{A7A16863-B4B3-402C-B303-F1DD1FFF5B47}" srcOrd="1" destOrd="0" presId="urn:microsoft.com/office/officeart/2005/8/layout/radial2"/>
    <dgm:cxn modelId="{5E3D7E1A-0329-4D54-8EBF-E60D8230F768}" type="presParOf" srcId="{AC9804E9-D5F6-49F6-9A0E-3FE8FF6FCCAA}" destId="{31E03F9A-60DC-4CA4-800D-BA852F6A4F8F}" srcOrd="5" destOrd="0" presId="urn:microsoft.com/office/officeart/2005/8/layout/radial2"/>
    <dgm:cxn modelId="{FDDFF1A9-6396-4651-A798-D2C90A0ED1E6}" type="presParOf" srcId="{AC9804E9-D5F6-49F6-9A0E-3FE8FF6FCCAA}" destId="{745F7138-6217-4ADE-AAF9-29AC47443F39}" srcOrd="6" destOrd="0" presId="urn:microsoft.com/office/officeart/2005/8/layout/radial2"/>
    <dgm:cxn modelId="{3268498A-E69E-4572-8C9F-F1962048149E}" type="presParOf" srcId="{745F7138-6217-4ADE-AAF9-29AC47443F39}" destId="{B627F928-7559-4159-A4AA-09E5D08B9F1D}" srcOrd="0" destOrd="0" presId="urn:microsoft.com/office/officeart/2005/8/layout/radial2"/>
    <dgm:cxn modelId="{36ED3087-8D64-4231-A2B8-C9BE1FE3CC99}" type="presParOf" srcId="{745F7138-6217-4ADE-AAF9-29AC47443F39}" destId="{6A982D08-EBFB-4317-8B40-5633881EA6E4}" srcOrd="1" destOrd="0" presId="urn:microsoft.com/office/officeart/2005/8/layout/radial2"/>
    <dgm:cxn modelId="{4519CD7B-36E0-489C-BEFD-F108BA9AA8E2}" type="presParOf" srcId="{AC9804E9-D5F6-49F6-9A0E-3FE8FF6FCCAA}" destId="{07FDC27B-157F-4EBD-933E-E03B1ED3B0E0}" srcOrd="7" destOrd="0" presId="urn:microsoft.com/office/officeart/2005/8/layout/radial2"/>
    <dgm:cxn modelId="{DB12F84B-CCFA-4680-94B3-DFC3555B5D87}" type="presParOf" srcId="{AC9804E9-D5F6-49F6-9A0E-3FE8FF6FCCAA}" destId="{9B1A7612-076D-41D8-90A6-A88424611686}" srcOrd="8" destOrd="0" presId="urn:microsoft.com/office/officeart/2005/8/layout/radial2"/>
    <dgm:cxn modelId="{390A745F-6FA5-4DD0-B757-23D0229BEE75}" type="presParOf" srcId="{9B1A7612-076D-41D8-90A6-A88424611686}" destId="{7F980EDE-CFBE-4EC1-BEA9-E4DC7E88E71E}" srcOrd="0" destOrd="0" presId="urn:microsoft.com/office/officeart/2005/8/layout/radial2"/>
    <dgm:cxn modelId="{68C170BC-B0D6-40D7-86E8-0B9DE33D2D2F}" type="presParOf" srcId="{9B1A7612-076D-41D8-90A6-A88424611686}" destId="{2C19099A-2BC0-4222-AB3B-611E39B4C5CB}" srcOrd="1" destOrd="0" presId="urn:microsoft.com/office/officeart/2005/8/layout/radial2"/>
    <dgm:cxn modelId="{BC4C3FC1-588E-4734-A6DE-00F26473771D}" type="presParOf" srcId="{AC9804E9-D5F6-49F6-9A0E-3FE8FF6FCCAA}" destId="{DF9D2CC6-CB42-4A3F-AC48-588C414463E3}" srcOrd="9" destOrd="0" presId="urn:microsoft.com/office/officeart/2005/8/layout/radial2"/>
    <dgm:cxn modelId="{A0155D65-87F3-4E8B-A408-A552A39AC3C6}" type="presParOf" srcId="{AC9804E9-D5F6-49F6-9A0E-3FE8FF6FCCAA}" destId="{DCADF55C-8E33-4DF4-BBA7-B3062D703EBF}" srcOrd="10" destOrd="0" presId="urn:microsoft.com/office/officeart/2005/8/layout/radial2"/>
    <dgm:cxn modelId="{737CBC1A-A3AC-4844-8A60-3E83D1F9EA45}" type="presParOf" srcId="{DCADF55C-8E33-4DF4-BBA7-B3062D703EBF}" destId="{AF2415FC-56C3-4E01-9A53-C0C1906A1E00}" srcOrd="0" destOrd="0" presId="urn:microsoft.com/office/officeart/2005/8/layout/radial2"/>
    <dgm:cxn modelId="{7BC47E92-1257-4377-873F-BD08612FB670}" type="presParOf" srcId="{DCADF55C-8E33-4DF4-BBA7-B3062D703EBF}" destId="{493E6568-3879-4A4B-8D01-0D9AC15D9A20}" srcOrd="1" destOrd="0" presId="urn:microsoft.com/office/officeart/2005/8/layout/radial2"/>
    <dgm:cxn modelId="{C9662E72-DB30-43DB-A10C-650844CD4E1D}" type="presParOf" srcId="{AC9804E9-D5F6-49F6-9A0E-3FE8FF6FCCAA}" destId="{C3C5A652-1C45-4A3F-9A44-9E0D685B1AFD}" srcOrd="11" destOrd="0" presId="urn:microsoft.com/office/officeart/2005/8/layout/radial2"/>
    <dgm:cxn modelId="{3CD3FA87-6831-49D7-8E93-2C13EF1C1175}" type="presParOf" srcId="{AC9804E9-D5F6-49F6-9A0E-3FE8FF6FCCAA}" destId="{DB434B52-DA56-4711-A9D4-B85F40258365}" srcOrd="12" destOrd="0" presId="urn:microsoft.com/office/officeart/2005/8/layout/radial2"/>
    <dgm:cxn modelId="{57E72265-AB95-4B54-AEA5-D0CE96B0C71B}" type="presParOf" srcId="{DB434B52-DA56-4711-A9D4-B85F40258365}" destId="{2B1E1E5E-6CD0-4547-9568-AFDE7EC95B7C}" srcOrd="0" destOrd="0" presId="urn:microsoft.com/office/officeart/2005/8/layout/radial2"/>
    <dgm:cxn modelId="{258B0176-F86D-4170-8083-818C8ACE843A}" type="presParOf" srcId="{DB434B52-DA56-4711-A9D4-B85F40258365}" destId="{E4E49938-9933-4281-AD21-E1DF43C3B460}" srcOrd="1" destOrd="0" presId="urn:microsoft.com/office/officeart/2005/8/layout/radial2"/>
    <dgm:cxn modelId="{DA7691FB-66A9-421B-B279-636D03C33D87}" type="presParOf" srcId="{AC9804E9-D5F6-49F6-9A0E-3FE8FF6FCCAA}" destId="{3B35F2CF-7849-49AE-8905-26403B1451ED}" srcOrd="13" destOrd="0" presId="urn:microsoft.com/office/officeart/2005/8/layout/radial2"/>
    <dgm:cxn modelId="{5C59363C-F3F7-4936-B4EB-23FD9E1AF6E8}" type="presParOf" srcId="{AC9804E9-D5F6-49F6-9A0E-3FE8FF6FCCAA}" destId="{9908ACA3-BBF7-4845-9BD2-F90AAE16C706}" srcOrd="14" destOrd="0" presId="urn:microsoft.com/office/officeart/2005/8/layout/radial2"/>
    <dgm:cxn modelId="{61F73CE2-F35B-4996-BE97-3A9B7CC54FD1}" type="presParOf" srcId="{9908ACA3-BBF7-4845-9BD2-F90AAE16C706}" destId="{B39D3E68-8D1A-4E46-B436-E7B6BC26747A}" srcOrd="0" destOrd="0" presId="urn:microsoft.com/office/officeart/2005/8/layout/radial2"/>
    <dgm:cxn modelId="{AC1B2158-1B89-4DF3-82E9-13E254277C5E}" type="presParOf" srcId="{9908ACA3-BBF7-4845-9BD2-F90AAE16C706}" destId="{4A85E179-FDE7-487F-B937-88DEC203DDA8}" srcOrd="1" destOrd="0" presId="urn:microsoft.com/office/officeart/2005/8/layout/radial2"/>
    <dgm:cxn modelId="{B75199EB-3FEE-4AB0-9899-4433EBC64271}" type="presParOf" srcId="{AC9804E9-D5F6-49F6-9A0E-3FE8FF6FCCAA}" destId="{AA0D6BE1-C05E-4767-9375-AAE444A638C2}" srcOrd="15" destOrd="0" presId="urn:microsoft.com/office/officeart/2005/8/layout/radial2"/>
    <dgm:cxn modelId="{AA79F30C-6455-4BDA-83AB-04D496CF7E93}" type="presParOf" srcId="{AC9804E9-D5F6-49F6-9A0E-3FE8FF6FCCAA}" destId="{9B0934D7-F1A4-4811-A43F-4661B0403B05}" srcOrd="16" destOrd="0" presId="urn:microsoft.com/office/officeart/2005/8/layout/radial2"/>
    <dgm:cxn modelId="{53360859-ED61-4B81-9431-E19FE848F8FC}" type="presParOf" srcId="{9B0934D7-F1A4-4811-A43F-4661B0403B05}" destId="{1D3B959E-10B8-4BD7-9A5E-42E7CF7989CB}" srcOrd="0" destOrd="0" presId="urn:microsoft.com/office/officeart/2005/8/layout/radial2"/>
    <dgm:cxn modelId="{C1766E6B-2EB5-4666-BDEC-0A3514D9A61D}" type="presParOf" srcId="{9B0934D7-F1A4-4811-A43F-4661B0403B05}" destId="{751A7012-2AB4-4D51-B656-364A6301F1EF}" srcOrd="1" destOrd="0" presId="urn:microsoft.com/office/officeart/2005/8/layout/radial2"/>
    <dgm:cxn modelId="{583BCF94-8CBF-4D42-8169-9F167200D819}" type="presParOf" srcId="{AC9804E9-D5F6-49F6-9A0E-3FE8FF6FCCAA}" destId="{A9325926-E833-46B7-B42C-CA0B832B38B0}" srcOrd="17" destOrd="0" presId="urn:microsoft.com/office/officeart/2005/8/layout/radial2"/>
    <dgm:cxn modelId="{905AEDD9-8E7B-4CA3-91AF-0B868CB1CF3A}" type="presParOf" srcId="{AC9804E9-D5F6-49F6-9A0E-3FE8FF6FCCAA}" destId="{4B3EEA1C-55F5-4869-BC6D-A0751EB4C724}" srcOrd="18" destOrd="0" presId="urn:microsoft.com/office/officeart/2005/8/layout/radial2"/>
    <dgm:cxn modelId="{1AD280D8-3782-4E35-9352-8842013C8965}" type="presParOf" srcId="{4B3EEA1C-55F5-4869-BC6D-A0751EB4C724}" destId="{306C293C-DF8B-4059-AD3B-C6057E398BA6}" srcOrd="0" destOrd="0" presId="urn:microsoft.com/office/officeart/2005/8/layout/radial2"/>
    <dgm:cxn modelId="{6CA7C151-93B3-4EC9-A33F-6649AAB37D27}" type="presParOf" srcId="{4B3EEA1C-55F5-4869-BC6D-A0751EB4C724}" destId="{D12ACB07-BD2B-4F41-A5C0-3201F6158511}" srcOrd="1" destOrd="0" presId="urn:microsoft.com/office/officeart/2005/8/layout/radial2"/>
    <dgm:cxn modelId="{7924A1C9-5E34-455C-9F1B-0973BB061C7C}" type="presParOf" srcId="{AC9804E9-D5F6-49F6-9A0E-3FE8FF6FCCAA}" destId="{5FCB2045-198B-4E37-8AE1-86EBDF49216A}" srcOrd="19" destOrd="0" presId="urn:microsoft.com/office/officeart/2005/8/layout/radial2"/>
    <dgm:cxn modelId="{2751C303-4863-48FC-8EEB-1562670B7D1E}" type="presParOf" srcId="{AC9804E9-D5F6-49F6-9A0E-3FE8FF6FCCAA}" destId="{2B561B82-040D-48CA-BD5F-4B269B22796C}" srcOrd="20" destOrd="0" presId="urn:microsoft.com/office/officeart/2005/8/layout/radial2"/>
    <dgm:cxn modelId="{4DFFBA3B-B52D-4E1C-ABA5-B2AF414711BA}" type="presParOf" srcId="{2B561B82-040D-48CA-BD5F-4B269B22796C}" destId="{917BB713-283F-4F33-8E7C-0AA8314483C9}" srcOrd="0" destOrd="0" presId="urn:microsoft.com/office/officeart/2005/8/layout/radial2"/>
    <dgm:cxn modelId="{D118AA1B-857F-4610-B551-89654DE2D556}" type="presParOf" srcId="{2B561B82-040D-48CA-BD5F-4B269B22796C}" destId="{A516ACA3-5929-4B7B-867B-19A1FA8D5747}" srcOrd="1" destOrd="0" presId="urn:microsoft.com/office/officeart/2005/8/layout/radial2"/>
    <dgm:cxn modelId="{AAADBEB9-E409-44DA-B53E-8451B85AB080}" type="presParOf" srcId="{AC9804E9-D5F6-49F6-9A0E-3FE8FF6FCCAA}" destId="{3E0E8A4F-941B-487B-BBF4-79194D7B36A4}" srcOrd="21" destOrd="0" presId="urn:microsoft.com/office/officeart/2005/8/layout/radial2"/>
    <dgm:cxn modelId="{5D8664F7-D15F-4129-9832-D98FDFB432E8}" type="presParOf" srcId="{AC9804E9-D5F6-49F6-9A0E-3FE8FF6FCCAA}" destId="{D526564C-2A70-4EDE-9B78-5A3DA84DDF19}" srcOrd="22" destOrd="0" presId="urn:microsoft.com/office/officeart/2005/8/layout/radial2"/>
    <dgm:cxn modelId="{5164A338-9167-4BB8-8F72-74C5B478DB1B}" type="presParOf" srcId="{D526564C-2A70-4EDE-9B78-5A3DA84DDF19}" destId="{352BAAD9-F954-4EAC-BC46-BA76BDDB553F}" srcOrd="0" destOrd="0" presId="urn:microsoft.com/office/officeart/2005/8/layout/radial2"/>
    <dgm:cxn modelId="{1ECEE841-AFFA-4C5D-807A-A78446EF405C}" type="presParOf" srcId="{D526564C-2A70-4EDE-9B78-5A3DA84DDF19}" destId="{E8947858-ECC3-4402-BB7B-51E017C0A3B7}" srcOrd="1" destOrd="0" presId="urn:microsoft.com/office/officeart/2005/8/layout/radial2"/>
    <dgm:cxn modelId="{4324F643-AD34-401D-94AC-ED58A4C3E167}" type="presParOf" srcId="{AC9804E9-D5F6-49F6-9A0E-3FE8FF6FCCAA}" destId="{C32AA061-8F44-498F-AA07-EC9C817385FF}" srcOrd="23" destOrd="0" presId="urn:microsoft.com/office/officeart/2005/8/layout/radial2"/>
    <dgm:cxn modelId="{DD940C3F-A638-47AE-90E2-8B55B382E199}" type="presParOf" srcId="{AC9804E9-D5F6-49F6-9A0E-3FE8FF6FCCAA}" destId="{56F3B23B-AEFA-4393-B62D-8B69554E00EE}" srcOrd="24" destOrd="0" presId="urn:microsoft.com/office/officeart/2005/8/layout/radial2"/>
    <dgm:cxn modelId="{D8D302D0-989F-494D-A43E-6C75EC528124}" type="presParOf" srcId="{56F3B23B-AEFA-4393-B62D-8B69554E00EE}" destId="{2F9E6915-07DB-41E3-A9F0-15B83AD0E0C9}" srcOrd="0" destOrd="0" presId="urn:microsoft.com/office/officeart/2005/8/layout/radial2"/>
    <dgm:cxn modelId="{C524E3B2-FFDD-483A-994F-B3BF147E9E49}" type="presParOf" srcId="{56F3B23B-AEFA-4393-B62D-8B69554E00EE}" destId="{F7887D65-EFAB-448E-8084-8032BB949593}" srcOrd="1" destOrd="0" presId="urn:microsoft.com/office/officeart/2005/8/layout/radial2"/>
    <dgm:cxn modelId="{CABA9AED-2A70-477B-A4DE-1C318840816D}" type="presParOf" srcId="{AC9804E9-D5F6-49F6-9A0E-3FE8FF6FCCAA}" destId="{0947D212-3F09-45EA-862B-BFAED378D188}" srcOrd="25" destOrd="0" presId="urn:microsoft.com/office/officeart/2005/8/layout/radial2"/>
    <dgm:cxn modelId="{FBE1CBAA-1DD9-4BD3-B09B-ADA6580E5630}" type="presParOf" srcId="{AC9804E9-D5F6-49F6-9A0E-3FE8FF6FCCAA}" destId="{99A199ED-FD9E-4D64-AA62-7EB5A536E644}" srcOrd="26" destOrd="0" presId="urn:microsoft.com/office/officeart/2005/8/layout/radial2"/>
    <dgm:cxn modelId="{1EA74B05-76C4-40DC-9263-080A6C4C1ADB}" type="presParOf" srcId="{99A199ED-FD9E-4D64-AA62-7EB5A536E644}" destId="{6A9D4EFB-9327-4316-8CC9-DCA32DE2BE32}" srcOrd="0" destOrd="0" presId="urn:microsoft.com/office/officeart/2005/8/layout/radial2"/>
    <dgm:cxn modelId="{57FA746E-85B7-4464-8AE8-5516E0C662BE}" type="presParOf" srcId="{99A199ED-FD9E-4D64-AA62-7EB5A536E644}" destId="{36CD1E82-A988-4FAE-B960-F4DF03B3E7DB}" srcOrd="1" destOrd="0" presId="urn:microsoft.com/office/officeart/2005/8/layout/radial2"/>
    <dgm:cxn modelId="{5DDFDDFA-B323-4DF8-AC23-5EE800CDB2E5}" type="presParOf" srcId="{AC9804E9-D5F6-49F6-9A0E-3FE8FF6FCCAA}" destId="{33E26ADE-EA49-4E5C-8529-5A5730E41FB4}" srcOrd="27" destOrd="0" presId="urn:microsoft.com/office/officeart/2005/8/layout/radial2"/>
    <dgm:cxn modelId="{F769A5C0-D5C2-4F4E-835B-380218DED5C3}" type="presParOf" srcId="{AC9804E9-D5F6-49F6-9A0E-3FE8FF6FCCAA}" destId="{28DC0D64-4BD1-4CC1-A85E-DC4577924FF3}" srcOrd="28" destOrd="0" presId="urn:microsoft.com/office/officeart/2005/8/layout/radial2"/>
    <dgm:cxn modelId="{D863A361-AE22-46F2-8FEB-EDC93F797649}" type="presParOf" srcId="{28DC0D64-4BD1-4CC1-A85E-DC4577924FF3}" destId="{B35C3D1A-FC04-4B74-858F-387801512575}" srcOrd="0" destOrd="0" presId="urn:microsoft.com/office/officeart/2005/8/layout/radial2"/>
    <dgm:cxn modelId="{F7E68D5F-92AF-48AA-9F50-90C3D8A2E11C}" type="presParOf" srcId="{28DC0D64-4BD1-4CC1-A85E-DC4577924FF3}" destId="{2E08EB9B-797C-4AE3-A0EE-6E33FF9A021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D79F04-19E0-4C82-9F0A-A647CEAC0ED5}">
      <dsp:nvSpPr>
        <dsp:cNvPr id="0" name=""/>
        <dsp:cNvSpPr/>
      </dsp:nvSpPr>
      <dsp:spPr>
        <a:xfrm>
          <a:off x="4000943" y="2950407"/>
          <a:ext cx="1028172" cy="1028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/>
            <a:t>Koulu-arki</a:t>
          </a:r>
        </a:p>
      </dsp:txBody>
      <dsp:txXfrm>
        <a:off x="4000943" y="2950407"/>
        <a:ext cx="1028172" cy="1028172"/>
      </dsp:txXfrm>
    </dsp:sp>
    <dsp:sp modelId="{A06684BC-D0CC-4B0B-BCEA-583596072ED3}">
      <dsp:nvSpPr>
        <dsp:cNvPr id="0" name=""/>
        <dsp:cNvSpPr/>
      </dsp:nvSpPr>
      <dsp:spPr>
        <a:xfrm rot="16200000">
          <a:off x="4074970" y="1970226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6200000">
        <a:off x="4074970" y="1970226"/>
        <a:ext cx="880119" cy="349578"/>
      </dsp:txXfrm>
    </dsp:sp>
    <dsp:sp modelId="{C9D703B2-7296-462E-B0DC-1C9B9736F3B4}">
      <dsp:nvSpPr>
        <dsp:cNvPr id="0" name=""/>
        <dsp:cNvSpPr/>
      </dsp:nvSpPr>
      <dsp:spPr>
        <a:xfrm>
          <a:off x="3872422" y="4590"/>
          <a:ext cx="1285215" cy="128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Koulun säännöt ja toimintaohjeet</a:t>
          </a:r>
        </a:p>
      </dsp:txBody>
      <dsp:txXfrm>
        <a:off x="3872422" y="4590"/>
        <a:ext cx="1285215" cy="1285215"/>
      </dsp:txXfrm>
    </dsp:sp>
    <dsp:sp modelId="{EEAE8847-3DF9-43A2-810A-1D2D621A935A}">
      <dsp:nvSpPr>
        <dsp:cNvPr id="0" name=""/>
        <dsp:cNvSpPr/>
      </dsp:nvSpPr>
      <dsp:spPr>
        <a:xfrm rot="18163636">
          <a:off x="4788334" y="2179689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8163636">
        <a:off x="4788334" y="2179689"/>
        <a:ext cx="880119" cy="349578"/>
      </dsp:txXfrm>
    </dsp:sp>
    <dsp:sp modelId="{C6D8A6AC-E41A-4BEA-9CB6-6C12BD8A3555}">
      <dsp:nvSpPr>
        <dsp:cNvPr id="0" name=""/>
        <dsp:cNvSpPr/>
      </dsp:nvSpPr>
      <dsp:spPr>
        <a:xfrm>
          <a:off x="5395567" y="451825"/>
          <a:ext cx="1285215" cy="12852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Koulukaverit, perheet, koulun henkilöstö</a:t>
          </a:r>
        </a:p>
      </dsp:txBody>
      <dsp:txXfrm>
        <a:off x="5395567" y="451825"/>
        <a:ext cx="1285215" cy="1285215"/>
      </dsp:txXfrm>
    </dsp:sp>
    <dsp:sp modelId="{CD1DF1AA-65E4-4064-A464-A9EADCBD863E}">
      <dsp:nvSpPr>
        <dsp:cNvPr id="0" name=""/>
        <dsp:cNvSpPr/>
      </dsp:nvSpPr>
      <dsp:spPr>
        <a:xfrm rot="20127273">
          <a:off x="5275210" y="2741573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20127273">
        <a:off x="5275210" y="2741573"/>
        <a:ext cx="880119" cy="349578"/>
      </dsp:txXfrm>
    </dsp:sp>
    <dsp:sp modelId="{9463DBB2-2377-4668-BD62-F19DF9FCEA76}">
      <dsp:nvSpPr>
        <dsp:cNvPr id="0" name=""/>
        <dsp:cNvSpPr/>
      </dsp:nvSpPr>
      <dsp:spPr>
        <a:xfrm>
          <a:off x="6435125" y="1651539"/>
          <a:ext cx="1285215" cy="12852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Wilma, Koulun nettisivu, muu viestintä</a:t>
          </a:r>
        </a:p>
      </dsp:txBody>
      <dsp:txXfrm>
        <a:off x="6435125" y="1651539"/>
        <a:ext cx="1285215" cy="1285215"/>
      </dsp:txXfrm>
    </dsp:sp>
    <dsp:sp modelId="{39F94EC2-4F72-490F-B2BD-69230F2CD974}">
      <dsp:nvSpPr>
        <dsp:cNvPr id="0" name=""/>
        <dsp:cNvSpPr/>
      </dsp:nvSpPr>
      <dsp:spPr>
        <a:xfrm rot="490909">
          <a:off x="5380959" y="3477467"/>
          <a:ext cx="879973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490909">
        <a:off x="5380959" y="3477467"/>
        <a:ext cx="879973" cy="349578"/>
      </dsp:txXfrm>
    </dsp:sp>
    <dsp:sp modelId="{1D3EBBCF-6F01-4D9D-8F02-16C2E5E7C104}">
      <dsp:nvSpPr>
        <dsp:cNvPr id="0" name=""/>
        <dsp:cNvSpPr/>
      </dsp:nvSpPr>
      <dsp:spPr>
        <a:xfrm>
          <a:off x="6661042" y="3208775"/>
          <a:ext cx="1285215" cy="13133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/>
            <a:t>Kolmi-</a:t>
          </a:r>
          <a:r>
            <a:rPr lang="fi-FI" sz="1600" kern="1200"/>
            <a:t>portainen</a:t>
          </a:r>
          <a:r>
            <a:rPr lang="fi-FI" sz="1800" kern="1200"/>
            <a:t>tuki</a:t>
          </a:r>
        </a:p>
      </dsp:txBody>
      <dsp:txXfrm>
        <a:off x="6661042" y="3208775"/>
        <a:ext cx="1285215" cy="1313323"/>
      </dsp:txXfrm>
    </dsp:sp>
    <dsp:sp modelId="{A9A4A1B6-86EA-4E53-8FF8-8CFB436FF2B2}">
      <dsp:nvSpPr>
        <dsp:cNvPr id="0" name=""/>
        <dsp:cNvSpPr/>
      </dsp:nvSpPr>
      <dsp:spPr>
        <a:xfrm rot="2454545">
          <a:off x="5072165" y="4153779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2454545">
        <a:off x="5072165" y="4153779"/>
        <a:ext cx="880119" cy="349578"/>
      </dsp:txXfrm>
    </dsp:sp>
    <dsp:sp modelId="{FBA42616-6A4D-4A95-94D1-2120EC839DD0}">
      <dsp:nvSpPr>
        <dsp:cNvPr id="0" name=""/>
        <dsp:cNvSpPr/>
      </dsp:nvSpPr>
      <dsp:spPr>
        <a:xfrm>
          <a:off x="6001592" y="4666823"/>
          <a:ext cx="1285215" cy="12852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Arviointi, Itsearviointi, Vertaisarviointi</a:t>
          </a:r>
        </a:p>
      </dsp:txBody>
      <dsp:txXfrm>
        <a:off x="6001592" y="4666823"/>
        <a:ext cx="1285215" cy="1285215"/>
      </dsp:txXfrm>
    </dsp:sp>
    <dsp:sp modelId="{ABA08D81-01FD-4C1E-B031-61CE7FB5E297}">
      <dsp:nvSpPr>
        <dsp:cNvPr id="0" name=""/>
        <dsp:cNvSpPr/>
      </dsp:nvSpPr>
      <dsp:spPr>
        <a:xfrm rot="4418182">
          <a:off x="4446710" y="4555735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4418182">
        <a:off x="4446710" y="4555735"/>
        <a:ext cx="880119" cy="349578"/>
      </dsp:txXfrm>
    </dsp:sp>
    <dsp:sp modelId="{6DB63562-A8D1-4585-A001-E33C1C2AAC97}">
      <dsp:nvSpPr>
        <dsp:cNvPr id="0" name=""/>
        <dsp:cNvSpPr/>
      </dsp:nvSpPr>
      <dsp:spPr>
        <a:xfrm>
          <a:off x="4666146" y="5525062"/>
          <a:ext cx="1285215" cy="128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/>
            <a:t>Tavoitteet (mitä pitää oppia), toteutus (millä tavoilla opetetaan) OPS ja pedagogiikka</a:t>
          </a:r>
        </a:p>
      </dsp:txBody>
      <dsp:txXfrm>
        <a:off x="4666146" y="5525062"/>
        <a:ext cx="1285215" cy="1285215"/>
      </dsp:txXfrm>
    </dsp:sp>
    <dsp:sp modelId="{076F4501-0841-43E6-833B-42E4B23843FD}">
      <dsp:nvSpPr>
        <dsp:cNvPr id="0" name=""/>
        <dsp:cNvSpPr/>
      </dsp:nvSpPr>
      <dsp:spPr>
        <a:xfrm rot="6381818">
          <a:off x="3704041" y="4554795"/>
          <a:ext cx="879048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6381818">
        <a:off x="3704041" y="4554795"/>
        <a:ext cx="879048" cy="349578"/>
      </dsp:txXfrm>
    </dsp:sp>
    <dsp:sp modelId="{CCE93E16-D181-4717-92A6-6688DCABBDBA}">
      <dsp:nvSpPr>
        <dsp:cNvPr id="0" name=""/>
        <dsp:cNvSpPr/>
      </dsp:nvSpPr>
      <dsp:spPr>
        <a:xfrm>
          <a:off x="3051766" y="5525062"/>
          <a:ext cx="1339078" cy="12852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/>
            <a:t>Kouluterveyden- hoitaja Koulukuraattori Koulupsykologi</a:t>
          </a:r>
        </a:p>
      </dsp:txBody>
      <dsp:txXfrm>
        <a:off x="3051766" y="5525062"/>
        <a:ext cx="1339078" cy="1285215"/>
      </dsp:txXfrm>
    </dsp:sp>
    <dsp:sp modelId="{FF386675-BEA1-4F00-9042-052D2638B251}">
      <dsp:nvSpPr>
        <dsp:cNvPr id="0" name=""/>
        <dsp:cNvSpPr/>
      </dsp:nvSpPr>
      <dsp:spPr>
        <a:xfrm rot="8345455">
          <a:off x="3077775" y="4153779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8345455">
        <a:off x="3077775" y="4153779"/>
        <a:ext cx="880119" cy="349578"/>
      </dsp:txXfrm>
    </dsp:sp>
    <dsp:sp modelId="{211C5211-3FEF-4563-83BD-6598396C2FAF}">
      <dsp:nvSpPr>
        <dsp:cNvPr id="0" name=""/>
        <dsp:cNvSpPr/>
      </dsp:nvSpPr>
      <dsp:spPr>
        <a:xfrm>
          <a:off x="1743251" y="4666823"/>
          <a:ext cx="1285215" cy="12852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Yhteisöllinen oppilashuolto / Yksilöllinen oppilashuolto</a:t>
          </a:r>
        </a:p>
      </dsp:txBody>
      <dsp:txXfrm>
        <a:off x="1743251" y="4666823"/>
        <a:ext cx="1285215" cy="1285215"/>
      </dsp:txXfrm>
    </dsp:sp>
    <dsp:sp modelId="{4CA6A6D3-9429-4C92-958D-6BC49670A9AA}">
      <dsp:nvSpPr>
        <dsp:cNvPr id="0" name=""/>
        <dsp:cNvSpPr/>
      </dsp:nvSpPr>
      <dsp:spPr>
        <a:xfrm rot="10309091">
          <a:off x="2768922" y="3477486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0309091">
        <a:off x="2768922" y="3477486"/>
        <a:ext cx="880119" cy="349578"/>
      </dsp:txXfrm>
    </dsp:sp>
    <dsp:sp modelId="{FB4FD128-76FA-401E-BFAE-EE0FF5D85A88}">
      <dsp:nvSpPr>
        <dsp:cNvPr id="0" name=""/>
        <dsp:cNvSpPr/>
      </dsp:nvSpPr>
      <dsp:spPr>
        <a:xfrm>
          <a:off x="1083802" y="3222829"/>
          <a:ext cx="1285215" cy="12852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Oppilaiden vastuut / Vanhempien vastuut</a:t>
          </a:r>
        </a:p>
      </dsp:txBody>
      <dsp:txXfrm>
        <a:off x="1083802" y="3222829"/>
        <a:ext cx="1285215" cy="1285215"/>
      </dsp:txXfrm>
    </dsp:sp>
    <dsp:sp modelId="{A72364B3-CF54-4D8C-9111-CF3CA0BDCF73}">
      <dsp:nvSpPr>
        <dsp:cNvPr id="0" name=""/>
        <dsp:cNvSpPr/>
      </dsp:nvSpPr>
      <dsp:spPr>
        <a:xfrm rot="12272727">
          <a:off x="2874730" y="2741573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2272727">
        <a:off x="2874730" y="2741573"/>
        <a:ext cx="880119" cy="349578"/>
      </dsp:txXfrm>
    </dsp:sp>
    <dsp:sp modelId="{D86D0170-EE92-4D33-BDDA-70B06069F309}">
      <dsp:nvSpPr>
        <dsp:cNvPr id="0" name=""/>
        <dsp:cNvSpPr/>
      </dsp:nvSpPr>
      <dsp:spPr>
        <a:xfrm>
          <a:off x="1309719" y="1651539"/>
          <a:ext cx="1285215" cy="12852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Digitalisaatio, SOME</a:t>
          </a:r>
        </a:p>
      </dsp:txBody>
      <dsp:txXfrm>
        <a:off x="1309719" y="1651539"/>
        <a:ext cx="1285215" cy="1285215"/>
      </dsp:txXfrm>
    </dsp:sp>
    <dsp:sp modelId="{87A4B1D3-1976-436B-8E50-C4038961872E}">
      <dsp:nvSpPr>
        <dsp:cNvPr id="0" name=""/>
        <dsp:cNvSpPr/>
      </dsp:nvSpPr>
      <dsp:spPr>
        <a:xfrm rot="14236364">
          <a:off x="3361606" y="2179689"/>
          <a:ext cx="880119" cy="349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000" kern="1200"/>
        </a:p>
      </dsp:txBody>
      <dsp:txXfrm rot="14236364">
        <a:off x="3361606" y="2179689"/>
        <a:ext cx="880119" cy="349578"/>
      </dsp:txXfrm>
    </dsp:sp>
    <dsp:sp modelId="{F3FA81AF-36EB-482A-8287-7C5494F61D7B}">
      <dsp:nvSpPr>
        <dsp:cNvPr id="0" name=""/>
        <dsp:cNvSpPr/>
      </dsp:nvSpPr>
      <dsp:spPr>
        <a:xfrm>
          <a:off x="2349276" y="451825"/>
          <a:ext cx="1285215" cy="12852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Kiusaaminen, yksinäisyys, syrjäytyminen</a:t>
          </a:r>
        </a:p>
      </dsp:txBody>
      <dsp:txXfrm>
        <a:off x="2349276" y="451825"/>
        <a:ext cx="1285215" cy="12852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F3F220-BAF2-4642-806C-6EE5DCC9346F}">
      <dsp:nvSpPr>
        <dsp:cNvPr id="0" name=""/>
        <dsp:cNvSpPr/>
      </dsp:nvSpPr>
      <dsp:spPr>
        <a:xfrm rot="5400000">
          <a:off x="-275746" y="276064"/>
          <a:ext cx="1838309" cy="1286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/>
            <a:t>Perusopetuspalvelut Jyväskylän vanhempainfoorumi</a:t>
          </a:r>
        </a:p>
      </dsp:txBody>
      <dsp:txXfrm rot="5400000">
        <a:off x="-275746" y="276064"/>
        <a:ext cx="1838309" cy="1286816"/>
      </dsp:txXfrm>
    </dsp:sp>
    <dsp:sp modelId="{A12FFE2D-A075-40FB-9759-8AB624DE0DE0}">
      <dsp:nvSpPr>
        <dsp:cNvPr id="0" name=""/>
        <dsp:cNvSpPr/>
      </dsp:nvSpPr>
      <dsp:spPr>
        <a:xfrm rot="5400000">
          <a:off x="3934390" y="-2645196"/>
          <a:ext cx="1194901" cy="6490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/>
            <a:t>Yhdessä liikkuen ja lukien epulle -toimintamallin periaatteiden luominen ja perehdyttäminen perhekeskusverkostojen alueiden mukaisesti (11 aluetta)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/>
            <a:t>Perehdytyskoulutuksen sisällön luominen ja koulujen perehdyttäminen perhekeskusverkostojen alueiden mukaisesti (11 aluetta)</a:t>
          </a:r>
        </a:p>
      </dsp:txBody>
      <dsp:txXfrm rot="5400000">
        <a:off x="3934390" y="-2645196"/>
        <a:ext cx="1194901" cy="6490048"/>
      </dsp:txXfrm>
    </dsp:sp>
    <dsp:sp modelId="{490305BA-7023-4D79-BD71-8519D4F54D26}">
      <dsp:nvSpPr>
        <dsp:cNvPr id="0" name=""/>
        <dsp:cNvSpPr/>
      </dsp:nvSpPr>
      <dsp:spPr>
        <a:xfrm rot="5400000">
          <a:off x="-275746" y="1924707"/>
          <a:ext cx="1838309" cy="1286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/>
            <a:t>Koulu: rehtori ja opettajat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/>
            <a:t>koulun  vanhempaintoimija</a:t>
          </a:r>
        </a:p>
      </dsp:txBody>
      <dsp:txXfrm rot="5400000">
        <a:off x="-275746" y="1924707"/>
        <a:ext cx="1838309" cy="1286816"/>
      </dsp:txXfrm>
    </dsp:sp>
    <dsp:sp modelId="{7B7ED1C1-4B91-4C88-A5F8-DC7AD69DB889}">
      <dsp:nvSpPr>
        <dsp:cNvPr id="0" name=""/>
        <dsp:cNvSpPr/>
      </dsp:nvSpPr>
      <dsp:spPr>
        <a:xfrm rot="5400000">
          <a:off x="3934390" y="-998612"/>
          <a:ext cx="1194901" cy="6490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/>
            <a:t>Rehtori ja koulun opettajat perehdytetään / tietopaketti / neuvonta ym. toimesta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/>
            <a:t>Vanhempaintoimija perehdytetään / tietopaketti / neuvonta ym. toimesta</a:t>
          </a:r>
        </a:p>
      </dsp:txBody>
      <dsp:txXfrm rot="5400000">
        <a:off x="3934390" y="-998612"/>
        <a:ext cx="1194901" cy="6490048"/>
      </dsp:txXfrm>
    </dsp:sp>
    <dsp:sp modelId="{DD6D07F3-C690-40A8-AFD9-E3D7968C235B}">
      <dsp:nvSpPr>
        <dsp:cNvPr id="0" name=""/>
        <dsp:cNvSpPr/>
      </dsp:nvSpPr>
      <dsp:spPr>
        <a:xfrm rot="5400000">
          <a:off x="-275746" y="3571291"/>
          <a:ext cx="1838309" cy="1286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/>
            <a:t>Kaikki koulun vanhemmat  oppijat ja perheenjäsenet</a:t>
          </a:r>
        </a:p>
      </dsp:txBody>
      <dsp:txXfrm rot="5400000">
        <a:off x="-275746" y="3571291"/>
        <a:ext cx="1838309" cy="1286816"/>
      </dsp:txXfrm>
    </dsp:sp>
    <dsp:sp modelId="{C7B9B733-671C-44A8-AD26-34135388F8F8}">
      <dsp:nvSpPr>
        <dsp:cNvPr id="0" name=""/>
        <dsp:cNvSpPr/>
      </dsp:nvSpPr>
      <dsp:spPr>
        <a:xfrm rot="5400000">
          <a:off x="3934390" y="647971"/>
          <a:ext cx="1194901" cy="6490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/>
            <a:t>Koulun rehtori ja opettajat sitoutuvat yhteisölliseen toimintakulttuuriin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/>
            <a:t>Koulun vanhempaintoimija perehdyttää oman koulun vanhemmat yhdessä koulun kanssa Yhdessä </a:t>
          </a:r>
          <a:r>
            <a:rPr lang="fi-FI" sz="1400" kern="1200" dirty="0" smtClean="0"/>
            <a:t>liikkuen ja lukien </a:t>
          </a:r>
          <a:r>
            <a:rPr lang="fi-FI" sz="1400" kern="1200" dirty="0" err="1"/>
            <a:t>epulle</a:t>
          </a:r>
          <a:r>
            <a:rPr lang="fi-FI" sz="1400" kern="1200" dirty="0"/>
            <a:t> -toimintamalliin sekä yhteisölliseen toimintakulttuuriin (kodin ja koulun yhteistyö, vanhempaintoiminta)</a:t>
          </a:r>
        </a:p>
      </dsp:txBody>
      <dsp:txXfrm rot="5400000">
        <a:off x="3934390" y="647971"/>
        <a:ext cx="1194901" cy="6490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CAD0C9-9AFC-49DD-BCC8-F20AC41C3FC7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13500000"/>
            <a:gd name="adj2" fmla="val 16200000"/>
            <a:gd name="adj3" fmla="val 343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F2424-7D93-4A89-9C2C-E33C827820AA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10800000"/>
            <a:gd name="adj2" fmla="val 13500000"/>
            <a:gd name="adj3" fmla="val 3435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D8611-2BBB-42F1-B595-A142CF100A45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4FAED-9E23-4DD6-A622-782C24233185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34C58-A746-44F8-B440-2884BADC39E5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24CE6-72E8-4A27-A6FE-FF7B2FB3A646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D23DF-44CA-4D78-82F1-B5E1226337B2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6CEAA-764D-41D3-A58A-28517A3AD004}">
      <dsp:nvSpPr>
        <dsp:cNvPr id="0" name=""/>
        <dsp:cNvSpPr/>
      </dsp:nvSpPr>
      <dsp:spPr>
        <a:xfrm>
          <a:off x="2021992" y="577778"/>
          <a:ext cx="5494824" cy="5494824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E646-E6C9-41B9-9FC1-991239B7DE82}">
      <dsp:nvSpPr>
        <dsp:cNvPr id="0" name=""/>
        <dsp:cNvSpPr/>
      </dsp:nvSpPr>
      <dsp:spPr>
        <a:xfrm>
          <a:off x="3211168" y="2092908"/>
          <a:ext cx="3116471" cy="2464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/>
            <a:t>YHTEISÖLLINEN TOIMINTAKULTTUURI KASVUYHTEISÖSSÄ </a:t>
          </a:r>
        </a:p>
      </dsp:txBody>
      <dsp:txXfrm>
        <a:off x="3211168" y="2092908"/>
        <a:ext cx="3116471" cy="2464564"/>
      </dsp:txXfrm>
    </dsp:sp>
    <dsp:sp modelId="{17AF630C-972F-4E6F-8D70-8B5DF32A1250}">
      <dsp:nvSpPr>
        <dsp:cNvPr id="0" name=""/>
        <dsp:cNvSpPr/>
      </dsp:nvSpPr>
      <dsp:spPr>
        <a:xfrm>
          <a:off x="4073538" y="-30423"/>
          <a:ext cx="1391733" cy="13107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HYVINVOINTIA KOTIIN JA PÄIVÄKOTIIN/ KOULUUN </a:t>
          </a:r>
        </a:p>
      </dsp:txBody>
      <dsp:txXfrm>
        <a:off x="4073538" y="-30423"/>
        <a:ext cx="1391733" cy="1310779"/>
      </dsp:txXfrm>
    </dsp:sp>
    <dsp:sp modelId="{FBAD2E0F-4F30-433E-A2E7-611B895E20C9}">
      <dsp:nvSpPr>
        <dsp:cNvPr id="0" name=""/>
        <dsp:cNvSpPr/>
      </dsp:nvSpPr>
      <dsp:spPr>
        <a:xfrm>
          <a:off x="5912784" y="730102"/>
          <a:ext cx="1531934" cy="1371481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KAVERISUHTEET, SOSIAALISET TAIDOT, LUOKAN TYÖRAUHA</a:t>
          </a:r>
        </a:p>
      </dsp:txBody>
      <dsp:txXfrm>
        <a:off x="5912784" y="730102"/>
        <a:ext cx="1531934" cy="1371481"/>
      </dsp:txXfrm>
    </dsp:sp>
    <dsp:sp modelId="{321C328E-3388-469C-A370-EECEC8D1D8C2}">
      <dsp:nvSpPr>
        <dsp:cNvPr id="0" name=""/>
        <dsp:cNvSpPr/>
      </dsp:nvSpPr>
      <dsp:spPr>
        <a:xfrm>
          <a:off x="6614778" y="2498357"/>
          <a:ext cx="1709702" cy="1653666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900" kern="1200"/>
            <a:t>MONIKULTTUURISUUS, </a:t>
          </a:r>
          <a:r>
            <a:rPr lang="fi-FI" sz="1100" kern="1200"/>
            <a:t>TUTUSTUMINEN JA YHTEINEN YMMÄRRYS</a:t>
          </a:r>
        </a:p>
      </dsp:txBody>
      <dsp:txXfrm>
        <a:off x="6614778" y="2498357"/>
        <a:ext cx="1709702" cy="1653666"/>
      </dsp:txXfrm>
    </dsp:sp>
    <dsp:sp modelId="{3609496F-1077-48D0-8450-DB6DD899D40A}">
      <dsp:nvSpPr>
        <dsp:cNvPr id="0" name=""/>
        <dsp:cNvSpPr/>
      </dsp:nvSpPr>
      <dsp:spPr>
        <a:xfrm>
          <a:off x="5974384" y="4578669"/>
          <a:ext cx="1408733" cy="1311736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TURVALLISUUS, VIIHTYVYYS</a:t>
          </a:r>
        </a:p>
      </dsp:txBody>
      <dsp:txXfrm>
        <a:off x="5974384" y="4578669"/>
        <a:ext cx="1408733" cy="1311736"/>
      </dsp:txXfrm>
    </dsp:sp>
    <dsp:sp modelId="{B04636CF-6D9A-4E81-B94A-5DC249C2EF7C}">
      <dsp:nvSpPr>
        <dsp:cNvPr id="0" name=""/>
        <dsp:cNvSpPr/>
      </dsp:nvSpPr>
      <dsp:spPr>
        <a:xfrm>
          <a:off x="3994340" y="5300429"/>
          <a:ext cx="1550127" cy="1449971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VERTAISTUKI, ENNALTAEHKÄISY</a:t>
          </a:r>
        </a:p>
      </dsp:txBody>
      <dsp:txXfrm>
        <a:off x="3994340" y="5300429"/>
        <a:ext cx="1550127" cy="1449971"/>
      </dsp:txXfrm>
    </dsp:sp>
    <dsp:sp modelId="{76191AFF-B7CB-4F09-B9FA-DDCD7E059E19}">
      <dsp:nvSpPr>
        <dsp:cNvPr id="0" name=""/>
        <dsp:cNvSpPr/>
      </dsp:nvSpPr>
      <dsp:spPr>
        <a:xfrm>
          <a:off x="2204668" y="4579147"/>
          <a:ext cx="1310779" cy="131077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ARVOSTUS, JOUKKOON KUULUMINEN</a:t>
          </a:r>
        </a:p>
      </dsp:txBody>
      <dsp:txXfrm>
        <a:off x="2204668" y="4579147"/>
        <a:ext cx="1310779" cy="1310779"/>
      </dsp:txXfrm>
    </dsp:sp>
    <dsp:sp modelId="{C4C9282A-3374-4C95-ACCA-9F163FD310A8}">
      <dsp:nvSpPr>
        <dsp:cNvPr id="0" name=""/>
        <dsp:cNvSpPr/>
      </dsp:nvSpPr>
      <dsp:spPr>
        <a:xfrm>
          <a:off x="1396599" y="2696016"/>
          <a:ext cx="1345161" cy="1258348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OPPIMINEN</a:t>
          </a:r>
          <a:r>
            <a:rPr lang="fi-FI" sz="1400" kern="1200"/>
            <a:t>, TIEDON KULKU</a:t>
          </a:r>
        </a:p>
      </dsp:txBody>
      <dsp:txXfrm>
        <a:off x="1396599" y="2696016"/>
        <a:ext cx="1345161" cy="1258348"/>
      </dsp:txXfrm>
    </dsp:sp>
    <dsp:sp modelId="{AB4B1843-8B38-4166-9C7B-4FE2EFCB274E}">
      <dsp:nvSpPr>
        <dsp:cNvPr id="0" name=""/>
        <dsp:cNvSpPr/>
      </dsp:nvSpPr>
      <dsp:spPr>
        <a:xfrm>
          <a:off x="1917502" y="642110"/>
          <a:ext cx="1885110" cy="154746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TEHDÄÄN YHDESSÄ, YHDENVERTAISUUS, TASA-ARVO</a:t>
          </a:r>
        </a:p>
      </dsp:txBody>
      <dsp:txXfrm>
        <a:off x="1917502" y="642110"/>
        <a:ext cx="1885110" cy="15474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E26ADE-EA49-4E5C-8529-5A5730E41FB4}">
      <dsp:nvSpPr>
        <dsp:cNvPr id="0" name=""/>
        <dsp:cNvSpPr/>
      </dsp:nvSpPr>
      <dsp:spPr>
        <a:xfrm rot="876874">
          <a:off x="1909156" y="3333836"/>
          <a:ext cx="4866206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866206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7D212-3F09-45EA-862B-BFAED378D188}">
      <dsp:nvSpPr>
        <dsp:cNvPr id="0" name=""/>
        <dsp:cNvSpPr/>
      </dsp:nvSpPr>
      <dsp:spPr>
        <a:xfrm rot="2731209">
          <a:off x="1557102" y="3872136"/>
          <a:ext cx="2856504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2856504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AA061-8F44-498F-AA07-EC9C817385FF}">
      <dsp:nvSpPr>
        <dsp:cNvPr id="0" name=""/>
        <dsp:cNvSpPr/>
      </dsp:nvSpPr>
      <dsp:spPr>
        <a:xfrm rot="1741221">
          <a:off x="1779231" y="3579077"/>
          <a:ext cx="3323673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3323673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E8A4F-941B-487B-BBF4-79194D7B36A4}">
      <dsp:nvSpPr>
        <dsp:cNvPr id="0" name=""/>
        <dsp:cNvSpPr/>
      </dsp:nvSpPr>
      <dsp:spPr>
        <a:xfrm rot="1131656">
          <a:off x="1921569" y="3133715"/>
          <a:ext cx="2469892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2469892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B2045-198B-4E37-8AE1-86EBDF49216A}">
      <dsp:nvSpPr>
        <dsp:cNvPr id="0" name=""/>
        <dsp:cNvSpPr/>
      </dsp:nvSpPr>
      <dsp:spPr>
        <a:xfrm rot="21385604">
          <a:off x="1983001" y="2505326"/>
          <a:ext cx="5018376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5018376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25926-E833-46B7-B42C-CA0B832B38B0}">
      <dsp:nvSpPr>
        <dsp:cNvPr id="0" name=""/>
        <dsp:cNvSpPr/>
      </dsp:nvSpPr>
      <dsp:spPr>
        <a:xfrm rot="203415">
          <a:off x="1984699" y="2791071"/>
          <a:ext cx="363369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3633697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D6BE1-C05E-4767-9375-AAE444A638C2}">
      <dsp:nvSpPr>
        <dsp:cNvPr id="0" name=""/>
        <dsp:cNvSpPr/>
      </dsp:nvSpPr>
      <dsp:spPr>
        <a:xfrm rot="21457041">
          <a:off x="1987147" y="2630284"/>
          <a:ext cx="1692422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1692422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5F2CF-7849-49AE-8905-26403B1451ED}">
      <dsp:nvSpPr>
        <dsp:cNvPr id="0" name=""/>
        <dsp:cNvSpPr/>
      </dsp:nvSpPr>
      <dsp:spPr>
        <a:xfrm rot="20704591">
          <a:off x="1909802" y="2028825"/>
          <a:ext cx="4629599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4629599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5A652-1C45-4A3F-9A44-9E0D685B1AFD}">
      <dsp:nvSpPr>
        <dsp:cNvPr id="0" name=""/>
        <dsp:cNvSpPr/>
      </dsp:nvSpPr>
      <dsp:spPr>
        <a:xfrm rot="21037297">
          <a:off x="1962476" y="2333521"/>
          <a:ext cx="3800924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3800924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D2CC6-CB42-4A3F-AC48-588C414463E3}">
      <dsp:nvSpPr>
        <dsp:cNvPr id="0" name=""/>
        <dsp:cNvSpPr/>
      </dsp:nvSpPr>
      <dsp:spPr>
        <a:xfrm rot="20478466">
          <a:off x="1903576" y="2099796"/>
          <a:ext cx="3196540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3196540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DC27B-157F-4EBD-933E-E03B1ED3B0E0}">
      <dsp:nvSpPr>
        <dsp:cNvPr id="0" name=""/>
        <dsp:cNvSpPr/>
      </dsp:nvSpPr>
      <dsp:spPr>
        <a:xfrm rot="20407136">
          <a:off x="1824502" y="1675612"/>
          <a:ext cx="5482477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5482477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03F9A-60DC-4CA4-800D-BA852F6A4F8F}">
      <dsp:nvSpPr>
        <dsp:cNvPr id="0" name=""/>
        <dsp:cNvSpPr/>
      </dsp:nvSpPr>
      <dsp:spPr>
        <a:xfrm rot="19885207">
          <a:off x="1762728" y="1690886"/>
          <a:ext cx="3695561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3695561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76522-27BB-43E3-ADB6-82A3ACC096FF}">
      <dsp:nvSpPr>
        <dsp:cNvPr id="0" name=""/>
        <dsp:cNvSpPr/>
      </dsp:nvSpPr>
      <dsp:spPr>
        <a:xfrm rot="19209810">
          <a:off x="1785787" y="1964973"/>
          <a:ext cx="1741236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1741236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81D34-14FB-4D27-9BBA-A43F3690B0E9}">
      <dsp:nvSpPr>
        <dsp:cNvPr id="0" name=""/>
        <dsp:cNvSpPr/>
      </dsp:nvSpPr>
      <dsp:spPr>
        <a:xfrm rot="18268450">
          <a:off x="1759459" y="2166149"/>
          <a:ext cx="792559" cy="10458"/>
        </a:xfrm>
        <a:custGeom>
          <a:avLst/>
          <a:gdLst/>
          <a:ahLst/>
          <a:cxnLst/>
          <a:rect l="0" t="0" r="0" b="0"/>
          <a:pathLst>
            <a:path>
              <a:moveTo>
                <a:pt x="0" y="5229"/>
              </a:moveTo>
              <a:lnTo>
                <a:pt x="792559" y="5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A4F0B-4917-4632-A304-EAE8C12B161A}">
      <dsp:nvSpPr>
        <dsp:cNvPr id="0" name=""/>
        <dsp:cNvSpPr/>
      </dsp:nvSpPr>
      <dsp:spPr>
        <a:xfrm>
          <a:off x="0" y="2102749"/>
          <a:ext cx="2474560" cy="1856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622EB-3D69-4031-9F5C-37351D1BA136}">
      <dsp:nvSpPr>
        <dsp:cNvPr id="0" name=""/>
        <dsp:cNvSpPr/>
      </dsp:nvSpPr>
      <dsp:spPr>
        <a:xfrm>
          <a:off x="2012691" y="984813"/>
          <a:ext cx="1294584" cy="904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Päiväkoti /Koulu &amp; kaverit</a:t>
          </a:r>
        </a:p>
      </dsp:txBody>
      <dsp:txXfrm>
        <a:off x="2012691" y="984813"/>
        <a:ext cx="1294584" cy="904352"/>
      </dsp:txXfrm>
    </dsp:sp>
    <dsp:sp modelId="{2F0085A8-D60F-4614-8685-AE7A4D4A3BB3}">
      <dsp:nvSpPr>
        <dsp:cNvPr id="0" name=""/>
        <dsp:cNvSpPr/>
      </dsp:nvSpPr>
      <dsp:spPr>
        <a:xfrm>
          <a:off x="3089498" y="20097"/>
          <a:ext cx="1812861" cy="166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Perhe &amp; kasvuympäristö, naapurit ja ystävät</a:t>
          </a:r>
        </a:p>
      </dsp:txBody>
      <dsp:txXfrm>
        <a:off x="3089498" y="20097"/>
        <a:ext cx="1812861" cy="1665220"/>
      </dsp:txXfrm>
    </dsp:sp>
    <dsp:sp modelId="{B627F928-7559-4159-A4AA-09E5D08B9F1D}">
      <dsp:nvSpPr>
        <dsp:cNvPr id="0" name=""/>
        <dsp:cNvSpPr/>
      </dsp:nvSpPr>
      <dsp:spPr>
        <a:xfrm>
          <a:off x="4889354" y="0"/>
          <a:ext cx="1973722" cy="923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Perhekeskusverkosto kohtaamispaikat yhteisöllisyys</a:t>
          </a:r>
        </a:p>
      </dsp:txBody>
      <dsp:txXfrm>
        <a:off x="4889354" y="0"/>
        <a:ext cx="1973722" cy="923688"/>
      </dsp:txXfrm>
    </dsp:sp>
    <dsp:sp modelId="{7F980EDE-CFBE-4EC1-BEA9-E4DC7E88E71E}">
      <dsp:nvSpPr>
        <dsp:cNvPr id="0" name=""/>
        <dsp:cNvSpPr/>
      </dsp:nvSpPr>
      <dsp:spPr>
        <a:xfrm>
          <a:off x="7002071" y="0"/>
          <a:ext cx="1745269" cy="968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Perhekompassi </a:t>
          </a:r>
          <a:r>
            <a:rPr lang="fi-FI" sz="1000" kern="1200"/>
            <a:t>tietoa perheille kaikesta</a:t>
          </a:r>
        </a:p>
      </dsp:txBody>
      <dsp:txXfrm>
        <a:off x="7002071" y="0"/>
        <a:ext cx="1745269" cy="968499"/>
      </dsp:txXfrm>
    </dsp:sp>
    <dsp:sp modelId="{AF2415FC-56C3-4E01-9A53-C0C1906A1E00}">
      <dsp:nvSpPr>
        <dsp:cNvPr id="0" name=""/>
        <dsp:cNvSpPr/>
      </dsp:nvSpPr>
      <dsp:spPr>
        <a:xfrm>
          <a:off x="4883960" y="1072003"/>
          <a:ext cx="1399159" cy="65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Varhaisen tuen perheohjaus</a:t>
          </a:r>
        </a:p>
      </dsp:txBody>
      <dsp:txXfrm>
        <a:off x="4883960" y="1072003"/>
        <a:ext cx="1399159" cy="657446"/>
      </dsp:txXfrm>
    </dsp:sp>
    <dsp:sp modelId="{2B1E1E5E-6CD0-4547-9568-AFDE7EC95B7C}">
      <dsp:nvSpPr>
        <dsp:cNvPr id="0" name=""/>
        <dsp:cNvSpPr/>
      </dsp:nvSpPr>
      <dsp:spPr>
        <a:xfrm>
          <a:off x="5625635" y="1711037"/>
          <a:ext cx="1541956" cy="418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Sosiaalityö, lastensuojelu</a:t>
          </a:r>
        </a:p>
      </dsp:txBody>
      <dsp:txXfrm>
        <a:off x="5625635" y="1711037"/>
        <a:ext cx="1541956" cy="418497"/>
      </dsp:txXfrm>
    </dsp:sp>
    <dsp:sp modelId="{B39D3E68-8D1A-4E46-B436-E7B6BC26747A}">
      <dsp:nvSpPr>
        <dsp:cNvPr id="0" name=""/>
        <dsp:cNvSpPr/>
      </dsp:nvSpPr>
      <dsp:spPr>
        <a:xfrm>
          <a:off x="6385812" y="909564"/>
          <a:ext cx="1388259" cy="7269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Perheneuvola alle 13v. lapsille</a:t>
          </a:r>
        </a:p>
      </dsp:txBody>
      <dsp:txXfrm>
        <a:off x="6385812" y="909564"/>
        <a:ext cx="1388259" cy="726978"/>
      </dsp:txXfrm>
    </dsp:sp>
    <dsp:sp modelId="{1D3B959E-10B8-4BD7-9A5E-42E7CF7989CB}">
      <dsp:nvSpPr>
        <dsp:cNvPr id="0" name=""/>
        <dsp:cNvSpPr/>
      </dsp:nvSpPr>
      <dsp:spPr>
        <a:xfrm>
          <a:off x="3676977" y="1852306"/>
          <a:ext cx="2047333" cy="141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/>
            <a:t>Harrastukset </a:t>
          </a:r>
          <a:r>
            <a:rPr lang="fi-FI" sz="1200" kern="1200"/>
            <a:t>(Liikunta Veturi ja Laturi, seurat ja järjestöt jne.)</a:t>
          </a:r>
        </a:p>
      </dsp:txBody>
      <dsp:txXfrm>
        <a:off x="3676977" y="1852306"/>
        <a:ext cx="2047333" cy="1411023"/>
      </dsp:txXfrm>
    </dsp:sp>
    <dsp:sp modelId="{751A7012-2AB4-4D51-B656-364A6301F1EF}">
      <dsp:nvSpPr>
        <dsp:cNvPr id="0" name=""/>
        <dsp:cNvSpPr/>
      </dsp:nvSpPr>
      <dsp:spPr>
        <a:xfrm>
          <a:off x="3582002" y="1852306"/>
          <a:ext cx="3071000" cy="1411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6500" kern="1200"/>
        </a:p>
      </dsp:txBody>
      <dsp:txXfrm>
        <a:off x="3582002" y="1852306"/>
        <a:ext cx="3071000" cy="1411023"/>
      </dsp:txXfrm>
    </dsp:sp>
    <dsp:sp modelId="{306C293C-DF8B-4059-AD3B-C6057E398BA6}">
      <dsp:nvSpPr>
        <dsp:cNvPr id="0" name=""/>
        <dsp:cNvSpPr/>
      </dsp:nvSpPr>
      <dsp:spPr>
        <a:xfrm>
          <a:off x="5613964" y="2177643"/>
          <a:ext cx="1503948" cy="1541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/>
            <a:t>Nuorisotyö (nuorisotalot,  etsivä nuorisotyö, Kasvun maisema, Ohjaamo, Lomalokki, Nuorten Jyväskylä)</a:t>
          </a:r>
        </a:p>
      </dsp:txBody>
      <dsp:txXfrm>
        <a:off x="5613964" y="2177643"/>
        <a:ext cx="1503948" cy="1541144"/>
      </dsp:txXfrm>
    </dsp:sp>
    <dsp:sp modelId="{917BB713-283F-4F33-8E7C-0AA8314483C9}">
      <dsp:nvSpPr>
        <dsp:cNvPr id="0" name=""/>
        <dsp:cNvSpPr/>
      </dsp:nvSpPr>
      <dsp:spPr>
        <a:xfrm>
          <a:off x="6981253" y="1975721"/>
          <a:ext cx="1875730" cy="641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/>
            <a:t>Nuorisovastaanotto 13 - 22 vuotiaille</a:t>
          </a:r>
        </a:p>
      </dsp:txBody>
      <dsp:txXfrm>
        <a:off x="6981253" y="1975721"/>
        <a:ext cx="1875730" cy="641670"/>
      </dsp:txXfrm>
    </dsp:sp>
    <dsp:sp modelId="{352BAAD9-F954-4EAC-BC46-BA76BDDB553F}">
      <dsp:nvSpPr>
        <dsp:cNvPr id="0" name=""/>
        <dsp:cNvSpPr/>
      </dsp:nvSpPr>
      <dsp:spPr>
        <a:xfrm>
          <a:off x="4261855" y="3241751"/>
          <a:ext cx="1377134" cy="1020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Opiskelu (lukio, ammattikoulut, opistot, yliopistot tms.)</a:t>
          </a:r>
        </a:p>
      </dsp:txBody>
      <dsp:txXfrm>
        <a:off x="4261855" y="3241751"/>
        <a:ext cx="1377134" cy="1020038"/>
      </dsp:txXfrm>
    </dsp:sp>
    <dsp:sp modelId="{2F9E6915-07DB-41E3-A9F0-15B83AD0E0C9}">
      <dsp:nvSpPr>
        <dsp:cNvPr id="0" name=""/>
        <dsp:cNvSpPr/>
      </dsp:nvSpPr>
      <dsp:spPr>
        <a:xfrm>
          <a:off x="4102370" y="4377653"/>
          <a:ext cx="2363938" cy="458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/>
            <a:t>Työelämä ja elinikäinen oppiminen</a:t>
          </a:r>
        </a:p>
      </dsp:txBody>
      <dsp:txXfrm>
        <a:off x="4102370" y="4377653"/>
        <a:ext cx="2363938" cy="458503"/>
      </dsp:txXfrm>
    </dsp:sp>
    <dsp:sp modelId="{6A9D4EFB-9327-4316-8CC9-DCA32DE2BE32}">
      <dsp:nvSpPr>
        <dsp:cNvPr id="0" name=""/>
        <dsp:cNvSpPr/>
      </dsp:nvSpPr>
      <dsp:spPr>
        <a:xfrm>
          <a:off x="1988737" y="4892415"/>
          <a:ext cx="4693046" cy="719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/>
            <a:t>Hyvinvointi ja onnellinen elämä</a:t>
          </a:r>
        </a:p>
      </dsp:txBody>
      <dsp:txXfrm>
        <a:off x="1988737" y="4892415"/>
        <a:ext cx="4693046" cy="719181"/>
      </dsp:txXfrm>
    </dsp:sp>
    <dsp:sp modelId="{B35C3D1A-FC04-4B74-858F-387801512575}">
      <dsp:nvSpPr>
        <dsp:cNvPr id="0" name=""/>
        <dsp:cNvSpPr/>
      </dsp:nvSpPr>
      <dsp:spPr>
        <a:xfrm>
          <a:off x="6632557" y="3448744"/>
          <a:ext cx="2133058" cy="1531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kern="1200"/>
            <a:t>Jyväskylän vanhempainfoorumi, MLL, Pelastakaa Lapset, Aseman Lapset, Music Against Drugs, YAD, seurakunnat, muut järjestöt</a:t>
          </a:r>
        </a:p>
      </dsp:txBody>
      <dsp:txXfrm>
        <a:off x="6632557" y="3448744"/>
        <a:ext cx="2133058" cy="1531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A230-0244-47FF-9E8C-EF88F693FEFF}" type="datetimeFigureOut">
              <a:rPr lang="fi-FI" smtClean="0"/>
              <a:pPr/>
              <a:t>12.9.2019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947C-7AC6-414E-AFAC-0E558E56A6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368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B192-11B7-4942-B931-C9E891A561FB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AB61-009A-4013-92F3-153C74B6A94A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DAFA-60CE-4DDC-9AA0-41E230A5CB2D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5F0-8F30-4745-AB60-D013ED486B14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272E-B3B6-49A2-B2D4-14F5CAEB0268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E15D-F158-4C51-89D9-1E5A41ED599E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19C4-720D-47C9-8AD3-05813F3A58AA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7BFF-8D92-43FC-A4F4-5B2D5BC6BB0B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A9BD-F503-49B1-AB31-0BFD816525DE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BD18-5A1B-4C79-9F24-A14BC7B0DDAA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21D1-F1A9-4048-8562-A67D59455485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EEBFC-FCF1-4B42-B344-73A5F797C7BB}" type="datetime1">
              <a:rPr lang="fi-FI" smtClean="0"/>
              <a:pPr/>
              <a:t>12.9.2019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F1FE-4334-4317-97A3-7DBFA11207B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916833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marL="342900" indent="-342900" algn="ctr" eaLnBrk="1" hangingPunct="1">
              <a:buClr>
                <a:srgbClr val="28AC1E"/>
              </a:buClr>
              <a:defRPr/>
            </a:pPr>
            <a:r>
              <a:rPr lang="fi-FI" sz="6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Yhdessä liikkuen ja lukien </a:t>
            </a:r>
            <a:r>
              <a:rPr lang="fi-FI" sz="6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epulle</a:t>
            </a:r>
            <a:r>
              <a:rPr lang="fi-FI" sz="6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i-FI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-toimintamalli</a:t>
            </a:r>
            <a:endParaRPr lang="fi-FI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91683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Kaaviokuva 4"/>
          <p:cNvGraphicFramePr/>
          <p:nvPr/>
        </p:nvGraphicFramePr>
        <p:xfrm>
          <a:off x="-252536" y="0"/>
          <a:ext cx="9721080" cy="671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Kaaviokuva 7"/>
          <p:cNvGraphicFramePr/>
          <p:nvPr/>
        </p:nvGraphicFramePr>
        <p:xfrm>
          <a:off x="179512" y="620688"/>
          <a:ext cx="8856984" cy="5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="" xmlns:a16="http://schemas.microsoft.com/office/drawing/2014/main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C608DD84-DF2A-4648-B554-F48683DD2D48}"/>
              </a:ext>
            </a:extLst>
          </p:cNvPr>
          <p:cNvSpPr/>
          <p:nvPr/>
        </p:nvSpPr>
        <p:spPr>
          <a:xfrm>
            <a:off x="1187450" y="620713"/>
            <a:ext cx="6624638" cy="1228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 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187624" y="559802"/>
            <a:ext cx="7416824" cy="648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Tärkeintä </a:t>
            </a:r>
            <a:r>
              <a:rPr lang="fi-FI" sz="3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YLLE:ssä</a:t>
            </a:r>
            <a:endParaRPr lang="fi-FI" sz="34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on</a:t>
            </a:r>
          </a:p>
          <a:p>
            <a:pPr algn="ctr"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yhteisöllisen toimintakulttuurin</a:t>
            </a:r>
          </a:p>
          <a:p>
            <a:pPr algn="ctr"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syntyminen</a:t>
            </a: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Aito yhteistyö luo ja tukee vanhempien halua ja kiinnostusta tärkeässä tehtävässään: vanhempana olossa!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Auttaa ja tukee koulun rehtoria ja opettajia omassa jaksamisessaan sekä kasvatus- ja opetustyössä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On tärkeä osa tasa-arvoista peruskoulua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800100" lvl="1" indent="-342900" algn="ctr" eaLnBrk="1" hangingPunct="1">
              <a:buClr>
                <a:srgbClr val="28AC1E"/>
              </a:buClr>
              <a:defRPr/>
            </a:pPr>
            <a:r>
              <a:rPr lang="fi-FI" sz="2000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fi-FI" sz="2800" b="1" dirty="0" smtClean="0">
                <a:latin typeface="Calibri" panose="020F0502020204030204" pitchFamily="34" charset="0"/>
                <a:sym typeface="Wingdings" pitchFamily="2" charset="2"/>
              </a:rPr>
              <a:t>Yhteistyö t</a:t>
            </a:r>
            <a:r>
              <a:rPr lang="fi-FI" sz="2800" b="1" dirty="0" smtClean="0">
                <a:latin typeface="Calibri" panose="020F0502020204030204" pitchFamily="34" charset="0"/>
              </a:rPr>
              <a:t>ukee parhaalla mahdollisella tavalla lasten kasvua ja parantaa oppimistuloksia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259632" y="1196752"/>
            <a:ext cx="7632848" cy="603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Mitä ja miten</a:t>
            </a:r>
            <a:endParaRPr lang="fi-FI" sz="3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b="1" dirty="0" smtClean="0">
                <a:latin typeface="Calibri" panose="020F0502020204030204" pitchFamily="34" charset="0"/>
              </a:rPr>
              <a:t>Heti koulun alkaessa vanhemmat leimautetaan kouluun: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Tutustutaan toisiimme toiminnallisesti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Tehdään nimi-/yhteystietolista, </a:t>
            </a:r>
            <a:r>
              <a:rPr lang="fi-FI" sz="2000" dirty="0" err="1" smtClean="0">
                <a:latin typeface="Calibri" panose="020F0502020204030204" pitchFamily="34" charset="0"/>
              </a:rPr>
              <a:t>WhatsApp-ryhmä</a:t>
            </a: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Kerrotaan kaikille </a:t>
            </a:r>
            <a:r>
              <a:rPr lang="fi-FI" sz="2000" dirty="0" err="1" smtClean="0">
                <a:latin typeface="Calibri" panose="020F0502020204030204" pitchFamily="34" charset="0"/>
              </a:rPr>
              <a:t>YLLE:n</a:t>
            </a:r>
            <a:r>
              <a:rPr lang="fi-FI" sz="2000" dirty="0" smtClean="0">
                <a:latin typeface="Calibri" panose="020F0502020204030204" pitchFamily="34" charset="0"/>
              </a:rPr>
              <a:t> tarkoituksesta 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Luodaan yhdessä oman koulun toimintatavat ja säännöt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Toimitaan strukturoidusti ja säännöllisesti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Vaihdellen ja yhdessä sopien: liikuntaa kerran viikossa koulun salissa, peli-iltoja, luontoretkiä, lukupiiriä, kokkikerhoa jne.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Kouluarjen tuntemusta ja tietoa helppo lisätä samalla keskustellen ja kysellen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Pidetään kaikki mukana ja tietoisina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Tarkastellaan ja arvioidaan toimintaa säännöllisesti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259632" y="980728"/>
            <a:ext cx="7776864" cy="6991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Miksi – mitä vanhemmat saavat</a:t>
            </a:r>
            <a:endParaRPr lang="fi-FI" sz="3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b="1" dirty="0" smtClean="0">
                <a:latin typeface="Calibri" panose="020F0502020204030204" pitchFamily="34" charset="0"/>
              </a:rPr>
              <a:t>YLLE :n myötä vanhemmat oppivat  tuntemaan / saavat: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Tunteen, että heitä arvostetaan ja tarvitaan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Heillä kasvaa halu ja motivaatio olla tiiviisti mukana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Kodin ja koulun yhteistyön osa-alueet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Vanhempaintoiminnan hyödyt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Kouluyhteisön ja kouluarjen 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Toiset vanhemmat  / yhteisöllisyyden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Viettämään enemmän aikaa lapsensa kanssa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Vanhemmuuden tukea ennaltaehkäisevästi ja </a:t>
            </a:r>
            <a:r>
              <a:rPr lang="fi-FI" sz="2000" dirty="0" err="1" smtClean="0">
                <a:latin typeface="Calibri" panose="020F0502020204030204" pitchFamily="34" charset="0"/>
              </a:rPr>
              <a:t>monitoimijaisesti</a:t>
            </a:r>
            <a:r>
              <a:rPr lang="fi-FI" sz="2000" dirty="0" smtClean="0">
                <a:latin typeface="Calibri" panose="020F0502020204030204" pitchFamily="34" charset="0"/>
              </a:rPr>
              <a:t> sekä vertaistuellisesti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Tunne- ja vuorovaikutustaitoja </a:t>
            </a:r>
            <a:r>
              <a:rPr lang="fi-FI" sz="2000" dirty="0" err="1" smtClean="0">
                <a:latin typeface="Calibri" panose="020F0502020204030204" pitchFamily="34" charset="0"/>
              </a:rPr>
              <a:t>psykoedukatiivisesti</a:t>
            </a: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defRPr/>
            </a:pPr>
            <a:r>
              <a:rPr lang="fi-FI" sz="1600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fi-FI" sz="2000" b="1" dirty="0" smtClean="0">
                <a:latin typeface="Calibri" panose="020F0502020204030204" pitchFamily="34" charset="0"/>
                <a:sym typeface="Wingdings" pitchFamily="2" charset="2"/>
              </a:rPr>
              <a:t>Varmuuden, että heidän lapsensa hyvinvointi, kasvu ja oppiminen on turvattu yhteistyöllä</a:t>
            </a:r>
            <a:endParaRPr lang="fi-FI" sz="2000" b="1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259632" y="1196752"/>
            <a:ext cx="7776864" cy="665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Miksi – mitä rehtori / opettajat saavat</a:t>
            </a:r>
            <a:endParaRPr lang="fi-FI" sz="3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b="1" dirty="0" smtClean="0">
                <a:latin typeface="Calibri" panose="020F0502020204030204" pitchFamily="34" charset="0"/>
              </a:rPr>
              <a:t>YLLE :n myötä rehtorin ja opettajien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Arvostus ja luottamus perheiden taholta kasvaa ja lujittuu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Arvostus koko koulutusjärjestelmää kohtaan kasvaa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Kodin ja koulun yhteistyön tavat tulevat tasa-arvoisemmiksi, rutinoituvat, kehittyvät ja monipuolistuvat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Vanhempaintoiminnan hyödyt selventyvät, kehittyvät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Aikuisten </a:t>
            </a:r>
            <a:r>
              <a:rPr lang="fi-FI" sz="2000" dirty="0" smtClean="0">
                <a:latin typeface="Calibri" panose="020F0502020204030204" pitchFamily="34" charset="0"/>
              </a:rPr>
              <a:t>turvaverkon </a:t>
            </a:r>
            <a:r>
              <a:rPr lang="fi-FI" sz="2000" dirty="0" smtClean="0">
                <a:latin typeface="Calibri" panose="020F0502020204030204" pitchFamily="34" charset="0"/>
              </a:rPr>
              <a:t>lasten ja nuorten ympärille</a:t>
            </a: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Tunne- ja vuorovaikutustaitoja </a:t>
            </a:r>
            <a:r>
              <a:rPr lang="fi-FI" sz="2000" dirty="0" err="1" smtClean="0">
                <a:latin typeface="Calibri" panose="020F0502020204030204" pitchFamily="34" charset="0"/>
              </a:rPr>
              <a:t>psykoedukatiivisesti</a:t>
            </a: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defRPr/>
            </a:pPr>
            <a:r>
              <a:rPr lang="fi-FI" sz="1600" dirty="0" smtClean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fi-FI" sz="2000" b="1" dirty="0" smtClean="0">
                <a:latin typeface="Calibri" panose="020F0502020204030204" pitchFamily="34" charset="0"/>
                <a:sym typeface="Wingdings" pitchFamily="2" charset="2"/>
              </a:rPr>
              <a:t>Varmuuden, että kaikkien lasten ja nuorten hyvinvointi, kasvu ja oppiminen on turvattu yhteistyöllä</a:t>
            </a:r>
            <a:endParaRPr lang="fi-FI" sz="2000" b="1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1257300" lvl="2" indent="-342900">
              <a:buClr>
                <a:srgbClr val="28AC1E"/>
              </a:buClr>
              <a:buFont typeface="Arial" pitchFamily="34" charset="0"/>
              <a:buChar char="•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259632" y="1196752"/>
            <a:ext cx="77768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b="1" dirty="0" smtClean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Kaaviokuva 4"/>
          <p:cNvGraphicFramePr/>
          <p:nvPr/>
        </p:nvGraphicFramePr>
        <p:xfrm>
          <a:off x="56970" y="21566"/>
          <a:ext cx="9030060" cy="681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61657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Hyvä kodin ja koulun/päiväkodin yhteistyö...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lasten kasvua, parantaa oppimistuloksia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lasten ja nuorten hyvinvointia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Vähentää </a:t>
            </a:r>
            <a:r>
              <a:rPr lang="fi-FI" sz="2000" dirty="0" smtClean="0">
                <a:latin typeface="Calibri" panose="020F0502020204030204" pitchFamily="34" charset="0"/>
              </a:rPr>
              <a:t>kiusaamista ja syrjintää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Vähentää yksinäisyyttä</a:t>
            </a: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vanhemmuutta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opettajien työtä ja pedagogiikkaa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yhteisöllisyyttä ja yhteisöön kuulumisen tunnetta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koko yhteisön hyvinvointia ja turvallisuutta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 aikuisten turvaverkon lasten ja nuorten ympärille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Saa lapset ja vanhemmat viettämään enemmän aikaa yhdessä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Vahvistaa suomalaista varhaiskasvatusta ja peruskoulua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F1FE-4334-4317-97A3-7DBFA11207B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59803"/>
            <a:ext cx="72151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Kaaviokuva 11"/>
          <p:cNvGraphicFramePr/>
          <p:nvPr/>
        </p:nvGraphicFramePr>
        <p:xfrm>
          <a:off x="1115615" y="1340768"/>
          <a:ext cx="7776865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Jyväskylän vanhempainfoorumi ry               Tuula Jormakka</a:t>
            </a:r>
            <a:endParaRPr lang="fi-FI"/>
          </a:p>
        </p:txBody>
      </p:sp>
      <p:sp>
        <p:nvSpPr>
          <p:cNvPr id="6" name="Tekstikehys 5"/>
          <p:cNvSpPr txBox="1"/>
          <p:nvPr/>
        </p:nvSpPr>
        <p:spPr>
          <a:xfrm>
            <a:off x="1835696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Yhteisöllisen toimintakulttuurin rakentaminen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882</Words>
  <Application>Microsoft Office PowerPoint</Application>
  <PresentationFormat>Näytössä katseltava diaesitys (4:3)</PresentationFormat>
  <Paragraphs>201</Paragraphs>
  <Slides>11</Slides>
  <Notes>10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Ibm</dc:creator>
  <cp:lastModifiedBy>Ibm</cp:lastModifiedBy>
  <cp:revision>30</cp:revision>
  <dcterms:created xsi:type="dcterms:W3CDTF">2019-08-23T08:20:39Z</dcterms:created>
  <dcterms:modified xsi:type="dcterms:W3CDTF">2019-09-11T21:30:01Z</dcterms:modified>
</cp:coreProperties>
</file>