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268" r:id="rId5"/>
    <p:sldId id="362" r:id="rId6"/>
    <p:sldId id="364" r:id="rId7"/>
    <p:sldId id="365" r:id="rId8"/>
    <p:sldId id="366" r:id="rId9"/>
    <p:sldId id="367" r:id="rId10"/>
    <p:sldId id="288" r:id="rId11"/>
    <p:sldId id="291" r:id="rId12"/>
    <p:sldId id="271" r:id="rId13"/>
    <p:sldId id="304" r:id="rId14"/>
    <p:sldId id="274" r:id="rId15"/>
    <p:sldId id="348" r:id="rId16"/>
    <p:sldId id="347" r:id="rId17"/>
    <p:sldId id="302" r:id="rId18"/>
    <p:sldId id="267" r:id="rId19"/>
    <p:sldId id="279" r:id="rId20"/>
    <p:sldId id="360" r:id="rId21"/>
    <p:sldId id="361" r:id="rId22"/>
    <p:sldId id="269" r:id="rId23"/>
    <p:sldId id="289" r:id="rId24"/>
    <p:sldId id="278" r:id="rId25"/>
    <p:sldId id="282" r:id="rId26"/>
    <p:sldId id="281" r:id="rId27"/>
  </p:sldIdLst>
  <p:sldSz cx="9144000" cy="6858000" type="screen4x3"/>
  <p:notesSz cx="6797675" cy="9926638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2B800"/>
    <a:srgbClr val="009999"/>
    <a:srgbClr val="4BAC24"/>
    <a:srgbClr val="28AC1E"/>
    <a:srgbClr val="33CC33"/>
    <a:srgbClr val="F6F5EE"/>
    <a:srgbClr val="F2F1E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77778" autoAdjust="0"/>
  </p:normalViewPr>
  <p:slideViewPr>
    <p:cSldViewPr>
      <p:cViewPr varScale="1">
        <p:scale>
          <a:sx n="101" d="100"/>
          <a:sy n="101" d="100"/>
        </p:scale>
        <p:origin x="-96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ija Metso" userId="d1f54d70-a308-4a26-9202-93023b8643f8" providerId="ADAL" clId="{C94B2FB3-A50C-420B-B186-C6D9A70881C2}"/>
    <pc:docChg chg="addSld delSld modSld">
      <pc:chgData name="Tuija Metso" userId="d1f54d70-a308-4a26-9202-93023b8643f8" providerId="ADAL" clId="{C94B2FB3-A50C-420B-B186-C6D9A70881C2}" dt="2018-11-06T12:53:14.539" v="992" actId="20577"/>
      <pc:docMkLst>
        <pc:docMk/>
      </pc:docMkLst>
      <pc:sldChg chg="modSp">
        <pc:chgData name="Tuija Metso" userId="d1f54d70-a308-4a26-9202-93023b8643f8" providerId="ADAL" clId="{C94B2FB3-A50C-420B-B186-C6D9A70881C2}" dt="2018-11-06T11:59:39.345" v="14" actId="1076"/>
        <pc:sldMkLst>
          <pc:docMk/>
          <pc:sldMk cId="0" sldId="268"/>
        </pc:sldMkLst>
        <pc:spChg chg="mod">
          <ac:chgData name="Tuija Metso" userId="d1f54d70-a308-4a26-9202-93023b8643f8" providerId="ADAL" clId="{C94B2FB3-A50C-420B-B186-C6D9A70881C2}" dt="2018-11-06T11:59:39.345" v="14" actId="1076"/>
          <ac:spMkLst>
            <pc:docMk/>
            <pc:sldMk cId="0" sldId="268"/>
            <ac:spMk id="5" creationId="{C608DD84-DF2A-4648-B554-F48683DD2D48}"/>
          </ac:spMkLst>
        </pc:spChg>
      </pc:sldChg>
      <pc:sldChg chg="modSp">
        <pc:chgData name="Tuija Metso" userId="d1f54d70-a308-4a26-9202-93023b8643f8" providerId="ADAL" clId="{C94B2FB3-A50C-420B-B186-C6D9A70881C2}" dt="2018-11-06T12:53:14.539" v="992" actId="20577"/>
        <pc:sldMkLst>
          <pc:docMk/>
          <pc:sldMk cId="2226474930" sldId="278"/>
        </pc:sldMkLst>
        <pc:spChg chg="mod">
          <ac:chgData name="Tuija Metso" userId="d1f54d70-a308-4a26-9202-93023b8643f8" providerId="ADAL" clId="{C94B2FB3-A50C-420B-B186-C6D9A70881C2}" dt="2018-11-06T12:53:14.539" v="992" actId="20577"/>
          <ac:spMkLst>
            <pc:docMk/>
            <pc:sldMk cId="2226474930" sldId="278"/>
            <ac:spMk id="4" creationId="{3AA4DA17-C561-4E6F-9820-87E270290EFE}"/>
          </ac:spMkLst>
        </pc:spChg>
      </pc:sldChg>
      <pc:sldChg chg="modSp">
        <pc:chgData name="Tuija Metso" userId="d1f54d70-a308-4a26-9202-93023b8643f8" providerId="ADAL" clId="{C94B2FB3-A50C-420B-B186-C6D9A70881C2}" dt="2018-11-06T12:45:00.069" v="971" actId="20577"/>
        <pc:sldMkLst>
          <pc:docMk/>
          <pc:sldMk cId="3832417145" sldId="288"/>
        </pc:sldMkLst>
        <pc:spChg chg="mod">
          <ac:chgData name="Tuija Metso" userId="d1f54d70-a308-4a26-9202-93023b8643f8" providerId="ADAL" clId="{C94B2FB3-A50C-420B-B186-C6D9A70881C2}" dt="2018-11-06T12:45:00.069" v="971" actId="20577"/>
          <ac:spMkLst>
            <pc:docMk/>
            <pc:sldMk cId="3832417145" sldId="288"/>
            <ac:spMk id="5" creationId="{68C7A9CF-E1F7-496A-855D-F8130F262F57}"/>
          </ac:spMkLst>
        </pc:spChg>
      </pc:sldChg>
      <pc:sldChg chg="modSp">
        <pc:chgData name="Tuija Metso" userId="d1f54d70-a308-4a26-9202-93023b8643f8" providerId="ADAL" clId="{C94B2FB3-A50C-420B-B186-C6D9A70881C2}" dt="2018-11-06T12:05:13.579" v="138" actId="20577"/>
        <pc:sldMkLst>
          <pc:docMk/>
          <pc:sldMk cId="426564325" sldId="291"/>
        </pc:sldMkLst>
        <pc:spChg chg="mod">
          <ac:chgData name="Tuija Metso" userId="d1f54d70-a308-4a26-9202-93023b8643f8" providerId="ADAL" clId="{C94B2FB3-A50C-420B-B186-C6D9A70881C2}" dt="2018-11-06T12:05:13.579" v="138" actId="20577"/>
          <ac:spMkLst>
            <pc:docMk/>
            <pc:sldMk cId="426564325" sldId="291"/>
            <ac:spMk id="4" creationId="{3AA4DA17-C561-4E6F-9820-87E270290EFE}"/>
          </ac:spMkLst>
        </pc:spChg>
      </pc:sldChg>
      <pc:sldChg chg="modSp">
        <pc:chgData name="Tuija Metso" userId="d1f54d70-a308-4a26-9202-93023b8643f8" providerId="ADAL" clId="{C94B2FB3-A50C-420B-B186-C6D9A70881C2}" dt="2018-11-06T12:47:47.465" v="982" actId="20577"/>
        <pc:sldMkLst>
          <pc:docMk/>
          <pc:sldMk cId="391572474" sldId="302"/>
        </pc:sldMkLst>
        <pc:spChg chg="mod">
          <ac:chgData name="Tuija Metso" userId="d1f54d70-a308-4a26-9202-93023b8643f8" providerId="ADAL" clId="{C94B2FB3-A50C-420B-B186-C6D9A70881C2}" dt="2018-11-06T12:47:47.465" v="982" actId="20577"/>
          <ac:spMkLst>
            <pc:docMk/>
            <pc:sldMk cId="391572474" sldId="302"/>
            <ac:spMk id="4" creationId="{3AA4DA17-C561-4E6F-9820-87E270290EFE}"/>
          </ac:spMkLst>
        </pc:spChg>
      </pc:sldChg>
      <pc:sldChg chg="modSp">
        <pc:chgData name="Tuija Metso" userId="d1f54d70-a308-4a26-9202-93023b8643f8" providerId="ADAL" clId="{C94B2FB3-A50C-420B-B186-C6D9A70881C2}" dt="2018-11-06T12:07:23.682" v="144" actId="20577"/>
        <pc:sldMkLst>
          <pc:docMk/>
          <pc:sldMk cId="0" sldId="304"/>
        </pc:sldMkLst>
        <pc:spChg chg="mod">
          <ac:chgData name="Tuija Metso" userId="d1f54d70-a308-4a26-9202-93023b8643f8" providerId="ADAL" clId="{C94B2FB3-A50C-420B-B186-C6D9A70881C2}" dt="2018-11-06T12:07:23.682" v="144" actId="20577"/>
          <ac:spMkLst>
            <pc:docMk/>
            <pc:sldMk cId="0" sldId="304"/>
            <ac:spMk id="4" creationId="{3AA4DA17-C561-4E6F-9820-87E270290EFE}"/>
          </ac:spMkLst>
        </pc:spChg>
      </pc:sldChg>
      <pc:sldChg chg="modSp">
        <pc:chgData name="Tuija Metso" userId="d1f54d70-a308-4a26-9202-93023b8643f8" providerId="ADAL" clId="{C94B2FB3-A50C-420B-B186-C6D9A70881C2}" dt="2018-11-06T12:20:55.733" v="932" actId="2711"/>
        <pc:sldMkLst>
          <pc:docMk/>
          <pc:sldMk cId="2776053740" sldId="347"/>
        </pc:sldMkLst>
        <pc:spChg chg="mod">
          <ac:chgData name="Tuija Metso" userId="d1f54d70-a308-4a26-9202-93023b8643f8" providerId="ADAL" clId="{C94B2FB3-A50C-420B-B186-C6D9A70881C2}" dt="2018-11-06T12:20:55.733" v="932" actId="2711"/>
          <ac:spMkLst>
            <pc:docMk/>
            <pc:sldMk cId="2776053740" sldId="347"/>
            <ac:spMk id="4" creationId="{3AA4DA17-C561-4E6F-9820-87E270290EFE}"/>
          </ac:spMkLst>
        </pc:spChg>
      </pc:sldChg>
      <pc:sldChg chg="modSp add">
        <pc:chgData name="Tuija Metso" userId="d1f54d70-a308-4a26-9202-93023b8643f8" providerId="ADAL" clId="{C94B2FB3-A50C-420B-B186-C6D9A70881C2}" dt="2018-11-06T12:17:04.398" v="930" actId="207"/>
        <pc:sldMkLst>
          <pc:docMk/>
          <pc:sldMk cId="2521277776" sldId="348"/>
        </pc:sldMkLst>
        <pc:spChg chg="mod">
          <ac:chgData name="Tuija Metso" userId="d1f54d70-a308-4a26-9202-93023b8643f8" providerId="ADAL" clId="{C94B2FB3-A50C-420B-B186-C6D9A70881C2}" dt="2018-11-06T12:17:04.398" v="930" actId="207"/>
          <ac:spMkLst>
            <pc:docMk/>
            <pc:sldMk cId="2521277776" sldId="348"/>
            <ac:spMk id="4" creationId="{3AA4DA17-C561-4E6F-9820-87E270290EFE}"/>
          </ac:spMkLst>
        </pc:spChg>
      </pc:sldChg>
    </pc:docChg>
  </pc:docChgLst>
  <pc:docChgLst>
    <pc:chgData name="Tuija Metso" userId="d1f54d70-a308-4a26-9202-93023b8643f8" providerId="ADAL" clId="{B5235510-F11B-4876-8B04-D47EBC52AD56}"/>
    <pc:docChg chg="undo redo custSel addSld delSld modSld sldOrd">
      <pc:chgData name="Tuija Metso" userId="d1f54d70-a308-4a26-9202-93023b8643f8" providerId="ADAL" clId="{B5235510-F11B-4876-8B04-D47EBC52AD56}" dt="2018-11-19T08:18:55.328" v="4587" actId="20577"/>
      <pc:docMkLst>
        <pc:docMk/>
      </pc:docMkLst>
      <pc:sldChg chg="modSp">
        <pc:chgData name="Tuija Metso" userId="d1f54d70-a308-4a26-9202-93023b8643f8" providerId="ADAL" clId="{B5235510-F11B-4876-8B04-D47EBC52AD56}" dt="2018-11-08T12:30:43.061" v="3777" actId="1076"/>
        <pc:sldMkLst>
          <pc:docMk/>
          <pc:sldMk cId="0" sldId="268"/>
        </pc:sldMkLst>
        <pc:spChg chg="mod">
          <ac:chgData name="Tuija Metso" userId="d1f54d70-a308-4a26-9202-93023b8643f8" providerId="ADAL" clId="{B5235510-F11B-4876-8B04-D47EBC52AD56}" dt="2018-11-08T12:30:43.061" v="3777" actId="1076"/>
          <ac:spMkLst>
            <pc:docMk/>
            <pc:sldMk cId="0" sldId="268"/>
            <ac:spMk id="5" creationId="{C608DD84-DF2A-4648-B554-F48683DD2D48}"/>
          </ac:spMkLst>
        </pc:spChg>
      </pc:sldChg>
      <pc:sldChg chg="modSp">
        <pc:chgData name="Tuija Metso" userId="d1f54d70-a308-4a26-9202-93023b8643f8" providerId="ADAL" clId="{B5235510-F11B-4876-8B04-D47EBC52AD56}" dt="2018-11-07T07:45:47.949" v="206" actId="20577"/>
        <pc:sldMkLst>
          <pc:docMk/>
          <pc:sldMk cId="2226474930" sldId="278"/>
        </pc:sldMkLst>
        <pc:spChg chg="mod">
          <ac:chgData name="Tuija Metso" userId="d1f54d70-a308-4a26-9202-93023b8643f8" providerId="ADAL" clId="{B5235510-F11B-4876-8B04-D47EBC52AD56}" dt="2018-11-07T07:45:47.949" v="206" actId="20577"/>
          <ac:spMkLst>
            <pc:docMk/>
            <pc:sldMk cId="2226474930" sldId="278"/>
            <ac:spMk id="4" creationId="{3AA4DA17-C561-4E6F-9820-87E270290EFE}"/>
          </ac:spMkLst>
        </pc:spChg>
      </pc:sldChg>
      <pc:sldChg chg="modSp">
        <pc:chgData name="Tuija Metso" userId="d1f54d70-a308-4a26-9202-93023b8643f8" providerId="ADAL" clId="{B5235510-F11B-4876-8B04-D47EBC52AD56}" dt="2018-11-12T13:52:36.704" v="4003" actId="1076"/>
        <pc:sldMkLst>
          <pc:docMk/>
          <pc:sldMk cId="1764608191" sldId="281"/>
        </pc:sldMkLst>
        <pc:spChg chg="mod">
          <ac:chgData name="Tuija Metso" userId="d1f54d70-a308-4a26-9202-93023b8643f8" providerId="ADAL" clId="{B5235510-F11B-4876-8B04-D47EBC52AD56}" dt="2018-11-08T12:05:21.346" v="3765" actId="20577"/>
          <ac:spMkLst>
            <pc:docMk/>
            <pc:sldMk cId="1764608191" sldId="281"/>
            <ac:spMk id="5" creationId="{635AF1ED-3CEC-4854-B9D5-8E9FFCEA3E05}"/>
          </ac:spMkLst>
        </pc:spChg>
        <pc:picChg chg="mod">
          <ac:chgData name="Tuija Metso" userId="d1f54d70-a308-4a26-9202-93023b8643f8" providerId="ADAL" clId="{B5235510-F11B-4876-8B04-D47EBC52AD56}" dt="2018-11-12T13:52:36.704" v="4003" actId="1076"/>
          <ac:picMkLst>
            <pc:docMk/>
            <pc:sldMk cId="1764608191" sldId="281"/>
            <ac:picMk id="12290" creationId="{718ACAF7-ACE0-43BE-A6AC-DB09878C35B6}"/>
          </ac:picMkLst>
        </pc:picChg>
      </pc:sldChg>
      <pc:sldChg chg="modSp">
        <pc:chgData name="Tuija Metso" userId="d1f54d70-a308-4a26-9202-93023b8643f8" providerId="ADAL" clId="{B5235510-F11B-4876-8B04-D47EBC52AD56}" dt="2018-11-12T13:51:55.175" v="4001" actId="20577"/>
        <pc:sldMkLst>
          <pc:docMk/>
          <pc:sldMk cId="22897230" sldId="282"/>
        </pc:sldMkLst>
        <pc:spChg chg="mod">
          <ac:chgData name="Tuija Metso" userId="d1f54d70-a308-4a26-9202-93023b8643f8" providerId="ADAL" clId="{B5235510-F11B-4876-8B04-D47EBC52AD56}" dt="2018-11-12T13:51:55.175" v="4001" actId="20577"/>
          <ac:spMkLst>
            <pc:docMk/>
            <pc:sldMk cId="22897230" sldId="282"/>
            <ac:spMk id="4" creationId="{3AA4DA17-C561-4E6F-9820-87E270290EFE}"/>
          </ac:spMkLst>
        </pc:spChg>
      </pc:sldChg>
      <pc:sldChg chg="modSp">
        <pc:chgData name="Tuija Metso" userId="d1f54d70-a308-4a26-9202-93023b8643f8" providerId="ADAL" clId="{B5235510-F11B-4876-8B04-D47EBC52AD56}" dt="2018-11-08T07:26:25.561" v="565" actId="20577"/>
        <pc:sldMkLst>
          <pc:docMk/>
          <pc:sldMk cId="1597422042" sldId="289"/>
        </pc:sldMkLst>
        <pc:spChg chg="mod">
          <ac:chgData name="Tuija Metso" userId="d1f54d70-a308-4a26-9202-93023b8643f8" providerId="ADAL" clId="{B5235510-F11B-4876-8B04-D47EBC52AD56}" dt="2018-11-08T07:26:25.561" v="565" actId="20577"/>
          <ac:spMkLst>
            <pc:docMk/>
            <pc:sldMk cId="1597422042" sldId="289"/>
            <ac:spMk id="4" creationId="{3AA4DA17-C561-4E6F-9820-87E270290EFE}"/>
          </ac:spMkLst>
        </pc:spChg>
      </pc:sldChg>
      <pc:sldChg chg="modSp">
        <pc:chgData name="Tuija Metso" userId="d1f54d70-a308-4a26-9202-93023b8643f8" providerId="ADAL" clId="{B5235510-F11B-4876-8B04-D47EBC52AD56}" dt="2018-11-19T08:18:55.328" v="4587" actId="20577"/>
        <pc:sldMkLst>
          <pc:docMk/>
          <pc:sldMk cId="426564325" sldId="291"/>
        </pc:sldMkLst>
        <pc:spChg chg="mod">
          <ac:chgData name="Tuija Metso" userId="d1f54d70-a308-4a26-9202-93023b8643f8" providerId="ADAL" clId="{B5235510-F11B-4876-8B04-D47EBC52AD56}" dt="2018-11-19T08:18:55.328" v="4587" actId="20577"/>
          <ac:spMkLst>
            <pc:docMk/>
            <pc:sldMk cId="426564325" sldId="291"/>
            <ac:spMk id="4" creationId="{3AA4DA17-C561-4E6F-9820-87E270290EFE}"/>
          </ac:spMkLst>
        </pc:spChg>
      </pc:sldChg>
      <pc:sldChg chg="modSp">
        <pc:chgData name="Tuija Metso" userId="d1f54d70-a308-4a26-9202-93023b8643f8" providerId="ADAL" clId="{B5235510-F11B-4876-8B04-D47EBC52AD56}" dt="2018-11-12T13:54:30.384" v="4043" actId="20577"/>
        <pc:sldMkLst>
          <pc:docMk/>
          <pc:sldMk cId="391572474" sldId="302"/>
        </pc:sldMkLst>
        <pc:spChg chg="mod">
          <ac:chgData name="Tuija Metso" userId="d1f54d70-a308-4a26-9202-93023b8643f8" providerId="ADAL" clId="{B5235510-F11B-4876-8B04-D47EBC52AD56}" dt="2018-11-12T13:54:30.384" v="4043" actId="20577"/>
          <ac:spMkLst>
            <pc:docMk/>
            <pc:sldMk cId="391572474" sldId="302"/>
            <ac:spMk id="4" creationId="{3AA4DA17-C561-4E6F-9820-87E270290EFE}"/>
          </ac:spMkLst>
        </pc:spChg>
      </pc:sldChg>
      <pc:sldChg chg="modSp ord">
        <pc:chgData name="Tuija Metso" userId="d1f54d70-a308-4a26-9202-93023b8643f8" providerId="ADAL" clId="{B5235510-F11B-4876-8B04-D47EBC52AD56}" dt="2018-11-13T10:58:52.023" v="4127"/>
        <pc:sldMkLst>
          <pc:docMk/>
          <pc:sldMk cId="0" sldId="304"/>
        </pc:sldMkLst>
        <pc:spChg chg="mod">
          <ac:chgData name="Tuija Metso" userId="d1f54d70-a308-4a26-9202-93023b8643f8" providerId="ADAL" clId="{B5235510-F11B-4876-8B04-D47EBC52AD56}" dt="2018-11-07T07:25:51.350" v="68" actId="20577"/>
          <ac:spMkLst>
            <pc:docMk/>
            <pc:sldMk cId="0" sldId="304"/>
            <ac:spMk id="4" creationId="{3AA4DA17-C561-4E6F-9820-87E270290EFE}"/>
          </ac:spMkLst>
        </pc:spChg>
      </pc:sldChg>
      <pc:sldChg chg="modSp">
        <pc:chgData name="Tuija Metso" userId="d1f54d70-a308-4a26-9202-93023b8643f8" providerId="ADAL" clId="{B5235510-F11B-4876-8B04-D47EBC52AD56}" dt="2018-11-07T07:36:18.927" v="156" actId="20577"/>
        <pc:sldMkLst>
          <pc:docMk/>
          <pc:sldMk cId="2776053740" sldId="347"/>
        </pc:sldMkLst>
        <pc:spChg chg="mod">
          <ac:chgData name="Tuija Metso" userId="d1f54d70-a308-4a26-9202-93023b8643f8" providerId="ADAL" clId="{B5235510-F11B-4876-8B04-D47EBC52AD56}" dt="2018-11-07T07:36:18.927" v="156" actId="20577"/>
          <ac:spMkLst>
            <pc:docMk/>
            <pc:sldMk cId="2776053740" sldId="347"/>
            <ac:spMk id="4" creationId="{3AA4DA17-C561-4E6F-9820-87E270290EFE}"/>
          </ac:spMkLst>
        </pc:spChg>
      </pc:sldChg>
      <pc:sldChg chg="modSp ord">
        <pc:chgData name="Tuija Metso" userId="d1f54d70-a308-4a26-9202-93023b8643f8" providerId="ADAL" clId="{B5235510-F11B-4876-8B04-D47EBC52AD56}" dt="2018-11-12T13:43:44.710" v="3919"/>
        <pc:sldMkLst>
          <pc:docMk/>
          <pc:sldMk cId="2521277776" sldId="348"/>
        </pc:sldMkLst>
        <pc:spChg chg="mod">
          <ac:chgData name="Tuija Metso" userId="d1f54d70-a308-4a26-9202-93023b8643f8" providerId="ADAL" clId="{B5235510-F11B-4876-8B04-D47EBC52AD56}" dt="2018-11-07T07:31:32.617" v="70" actId="255"/>
          <ac:spMkLst>
            <pc:docMk/>
            <pc:sldMk cId="2521277776" sldId="348"/>
            <ac:spMk id="4" creationId="{3AA4DA17-C561-4E6F-9820-87E270290EFE}"/>
          </ac:spMkLst>
        </pc:spChg>
      </pc:sldChg>
      <pc:sldChg chg="add">
        <pc:chgData name="Tuija Metso" userId="d1f54d70-a308-4a26-9202-93023b8643f8" providerId="ADAL" clId="{B5235510-F11B-4876-8B04-D47EBC52AD56}" dt="2018-11-13T12:55:16.305" v="4128"/>
        <pc:sldMkLst>
          <pc:docMk/>
          <pc:sldMk cId="4054747016" sldId="362"/>
        </pc:sldMkLst>
      </pc:sldChg>
    </pc:docChg>
  </pc:docChgLst>
  <pc:docChgLst>
    <pc:chgData name="Tuija Metso" userId="d1f54d70-a308-4a26-9202-93023b8643f8" providerId="ADAL" clId="{DE1B4C1C-7845-4CC3-9F14-B830CD396A5C}"/>
    <pc:docChg chg="delSld">
      <pc:chgData name="Tuija Metso" userId="d1f54d70-a308-4a26-9202-93023b8643f8" providerId="ADAL" clId="{DE1B4C1C-7845-4CC3-9F14-B830CD396A5C}" dt="2019-01-09T11:47:17.140" v="0" actId="2696"/>
      <pc:docMkLst>
        <pc:docMk/>
      </pc:docMkLst>
      <pc:sldChg chg="del">
        <pc:chgData name="Tuija Metso" userId="d1f54d70-a308-4a26-9202-93023b8643f8" providerId="ADAL" clId="{DE1B4C1C-7845-4CC3-9F14-B830CD396A5C}" dt="2019-01-09T11:47:17.140" v="0" actId="2696"/>
        <pc:sldMkLst>
          <pc:docMk/>
          <pc:sldMk cId="0" sldId="303"/>
        </pc:sldMkLst>
      </pc:sldChg>
    </pc:docChg>
  </pc:docChgLst>
  <pc:docChgLst>
    <pc:chgData name="Anri Leveelahti" userId="ef83c07c-4da5-412f-bf18-0a3cc1bb3fe7" providerId="ADAL" clId="{2B049E17-32E6-4FA3-AEE2-E9C649C63C89}"/>
    <pc:docChg chg="modSld">
      <pc:chgData name="Anri Leveelahti" userId="ef83c07c-4da5-412f-bf18-0a3cc1bb3fe7" providerId="ADAL" clId="{2B049E17-32E6-4FA3-AEE2-E9C649C63C89}" dt="2019-01-09T12:22:05.667" v="82" actId="20577"/>
      <pc:docMkLst>
        <pc:docMk/>
      </pc:docMkLst>
      <pc:sldChg chg="modSp">
        <pc:chgData name="Anri Leveelahti" userId="ef83c07c-4da5-412f-bf18-0a3cc1bb3fe7" providerId="ADAL" clId="{2B049E17-32E6-4FA3-AEE2-E9C649C63C89}" dt="2019-01-09T12:22:05.667" v="82" actId="20577"/>
        <pc:sldMkLst>
          <pc:docMk/>
          <pc:sldMk cId="2226474930" sldId="278"/>
        </pc:sldMkLst>
        <pc:spChg chg="mod">
          <ac:chgData name="Anri Leveelahti" userId="ef83c07c-4da5-412f-bf18-0a3cc1bb3fe7" providerId="ADAL" clId="{2B049E17-32E6-4FA3-AEE2-E9C649C63C89}" dt="2019-01-09T12:22:05.667" v="82" actId="20577"/>
          <ac:spMkLst>
            <pc:docMk/>
            <pc:sldMk cId="2226474930" sldId="278"/>
            <ac:spMk id="4" creationId="{3AA4DA17-C561-4E6F-9820-87E270290EFE}"/>
          </ac:spMkLst>
        </pc:spChg>
      </pc:sldChg>
      <pc:sldChg chg="modSp">
        <pc:chgData name="Anri Leveelahti" userId="ef83c07c-4da5-412f-bf18-0a3cc1bb3fe7" providerId="ADAL" clId="{2B049E17-32E6-4FA3-AEE2-E9C649C63C89}" dt="2019-01-09T12:20:41.079" v="1" actId="20577"/>
        <pc:sldMkLst>
          <pc:docMk/>
          <pc:sldMk cId="4054747016" sldId="362"/>
        </pc:sldMkLst>
        <pc:spChg chg="mod">
          <ac:chgData name="Anri Leveelahti" userId="ef83c07c-4da5-412f-bf18-0a3cc1bb3fe7" providerId="ADAL" clId="{2B049E17-32E6-4FA3-AEE2-E9C649C63C89}" dt="2019-01-09T12:20:41.079" v="1" actId="20577"/>
          <ac:spMkLst>
            <pc:docMk/>
            <pc:sldMk cId="4054747016" sldId="362"/>
            <ac:spMk id="4" creationId="{3AA4DA17-C561-4E6F-9820-87E270290EF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="" xmlns:a16="http://schemas.microsoft.com/office/drawing/2014/main" id="{7049C03A-CE94-49BC-83F2-128D07B7EB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="" xmlns:a16="http://schemas.microsoft.com/office/drawing/2014/main" id="{4DB4FF23-A6AC-4E6B-A87C-F1D3A13F57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DEE5789-C9C9-47A7-9058-D4DDD532B0FC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="" xmlns:a16="http://schemas.microsoft.com/office/drawing/2014/main" id="{F4BB645B-502C-4C62-80A6-7736211722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="" xmlns:a16="http://schemas.microsoft.com/office/drawing/2014/main" id="{A801D215-DE21-4947-9A09-076B12C9D6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FF4644-354C-4A12-8471-6406594F647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="" xmlns:a16="http://schemas.microsoft.com/office/drawing/2014/main" id="{B01C6386-75A3-499D-921F-76F158A83C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="" xmlns:a16="http://schemas.microsoft.com/office/drawing/2014/main" id="{542B1572-D124-4B96-9D16-FBDEF46E72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422B83-A455-4596-A26C-83BA0A322903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4" name="Dian kuvan paikkamerkki 3">
            <a:extLst>
              <a:ext uri="{FF2B5EF4-FFF2-40B4-BE49-F238E27FC236}">
                <a16:creationId xmlns="" xmlns:a16="http://schemas.microsoft.com/office/drawing/2014/main" id="{F17D7CD3-F841-43BA-8125-5FBA573A79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>
            <a:extLst>
              <a:ext uri="{FF2B5EF4-FFF2-40B4-BE49-F238E27FC236}">
                <a16:creationId xmlns="" xmlns:a16="http://schemas.microsoft.com/office/drawing/2014/main" id="{A346F4FC-B9D4-4571-82A9-36FBE3B4D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="" xmlns:a16="http://schemas.microsoft.com/office/drawing/2014/main" id="{CFDE8F2E-E212-4AC0-84CD-84199385EA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="" xmlns:a16="http://schemas.microsoft.com/office/drawing/2014/main" id="{1606C1E7-CF3F-4A05-8933-CCE33DCF8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7D8FE1-5191-4E03-90C9-961C28BB9C12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Perusopetuslaki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7D8FE1-5191-4E03-90C9-961C28BB9C12}" type="slidenum">
              <a:rPr lang="fi-FI" altLang="fi-FI" smtClean="0"/>
              <a:pPr>
                <a:defRPr/>
              </a:pPr>
              <a:t>7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47723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i-FI" dirty="0"/>
              <a:t>Lapsen hyvinvointi lisääntyy</a:t>
            </a:r>
          </a:p>
          <a:p>
            <a:pPr marL="228600" indent="-228600">
              <a:buAutoNum type="arabicPeriod"/>
            </a:pPr>
            <a:r>
              <a:rPr lang="fi-FI" dirty="0"/>
              <a:t>Vanhempien hyvinvointi lisääntyy</a:t>
            </a:r>
          </a:p>
          <a:p>
            <a:pPr marL="228600" indent="-228600">
              <a:buAutoNum type="arabicPeriod"/>
            </a:pPr>
            <a:r>
              <a:rPr lang="fi-FI" dirty="0"/>
              <a:t>Opettajan hyvinvointi lisääntyy</a:t>
            </a:r>
          </a:p>
          <a:p>
            <a:pPr marL="228600" indent="-228600">
              <a:buAutoNum type="arabicPeriod"/>
            </a:pPr>
            <a:r>
              <a:rPr lang="fi-FI" dirty="0"/>
              <a:t>Koko kouluyhteisö voi paremmin</a:t>
            </a:r>
          </a:p>
          <a:p>
            <a:pPr marL="228600" indent="-228600">
              <a:buAutoNum type="arabicPeriod"/>
            </a:pPr>
            <a:r>
              <a:rPr lang="fi-FI" dirty="0"/>
              <a:t>Suomalainen koulutusjärjestelmä voi paremmin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7D8FE1-5191-4E03-90C9-961C28BB9C12}" type="slidenum">
              <a:rPr lang="fi-FI" altLang="fi-FI" smtClean="0"/>
              <a:pPr>
                <a:defRPr/>
              </a:pPr>
              <a:t>14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602039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i-FI" dirty="0"/>
              <a:t>Ekat, yläkouluun siirtyvät</a:t>
            </a:r>
          </a:p>
          <a:p>
            <a:pPr marL="228600" indent="-228600">
              <a:buAutoNum type="arabicPeriod"/>
            </a:pPr>
            <a:r>
              <a:rPr lang="fi-FI" dirty="0"/>
              <a:t>Toiminnalliset, osallistavat vanhempainillat, </a:t>
            </a:r>
            <a:r>
              <a:rPr lang="fi-FI" dirty="0" err="1"/>
              <a:t>lastentai</a:t>
            </a:r>
            <a:r>
              <a:rPr lang="fi-FI" dirty="0"/>
              <a:t>-illat, vanhempien suunnittelemat illat</a:t>
            </a:r>
          </a:p>
          <a:p>
            <a:pPr marL="628650" lvl="1" indent="-171450">
              <a:buFontTx/>
              <a:buChar char="-"/>
            </a:pPr>
            <a:r>
              <a:rPr lang="fi-FI" dirty="0"/>
              <a:t>Älä odota, että vanhempainiltoihin tulevat ne, joilla haasteita</a:t>
            </a:r>
          </a:p>
          <a:p>
            <a:pPr marL="628650" lvl="1" indent="-171450">
              <a:buFontTx/>
              <a:buChar char="-"/>
            </a:pPr>
            <a:r>
              <a:rPr lang="fi-FI" dirty="0"/>
              <a:t>Jos informatiivinen, striimaa, anna mahdollisuus kysyä chatissä</a:t>
            </a:r>
          </a:p>
          <a:p>
            <a:pPr marL="171450" lvl="0" indent="-171450">
              <a:buFontTx/>
              <a:buChar char="-"/>
            </a:pPr>
            <a:r>
              <a:rPr lang="fi-FI" dirty="0"/>
              <a:t>3. Koulun korva, luistinten sitominen, tunneilla mukana oleminen, vanhemmat mukaan opetukseen, retkille, lukemaan lapsille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5. Kodin ja koulun päivä, </a:t>
            </a:r>
            <a:r>
              <a:rPr lang="fi-FI" dirty="0" err="1"/>
              <a:t>popup</a:t>
            </a:r>
            <a:r>
              <a:rPr lang="fi-FI" dirty="0"/>
              <a:t>-koulupäivä, nokipannukahvit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7. Avaa, kerro, näytä, anna kokeilla Some-kanavat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8. Yhteisöllinen oppilashuoltotyö, vanhempien edustus, sisäilmatyöryhmät, vanhempien edustus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9. perheillat, koko perheen mediakasvatusilta, lapsiparkki, matalan kynnyksen kerhot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628650" lvl="1" indent="-171450">
              <a:buFontTx/>
              <a:buChar char="-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7D8FE1-5191-4E03-90C9-961C28BB9C12}" type="slidenum">
              <a:rPr lang="fi-FI" altLang="fi-FI" smtClean="0"/>
              <a:pPr>
                <a:defRPr/>
              </a:pPr>
              <a:t>20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230433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i-FI" dirty="0"/>
              <a:t>Ekat, yläkouluun siirtyvät</a:t>
            </a:r>
          </a:p>
          <a:p>
            <a:pPr marL="228600" indent="-228600">
              <a:buAutoNum type="arabicPeriod"/>
            </a:pPr>
            <a:r>
              <a:rPr lang="fi-FI" dirty="0"/>
              <a:t>Toiminnalliset, osallistavat vanhempainillat, </a:t>
            </a:r>
            <a:r>
              <a:rPr lang="fi-FI" dirty="0" err="1"/>
              <a:t>lastentai</a:t>
            </a:r>
            <a:r>
              <a:rPr lang="fi-FI" dirty="0"/>
              <a:t>-illat, vanhempien suunnittelemat illat</a:t>
            </a:r>
          </a:p>
          <a:p>
            <a:pPr marL="628650" lvl="1" indent="-171450">
              <a:buFontTx/>
              <a:buChar char="-"/>
            </a:pPr>
            <a:r>
              <a:rPr lang="fi-FI" dirty="0"/>
              <a:t>Älä odota, että vanhempainiltoihin tulevat ne, joilla haasteita</a:t>
            </a:r>
          </a:p>
          <a:p>
            <a:pPr marL="628650" lvl="1" indent="-171450">
              <a:buFontTx/>
              <a:buChar char="-"/>
            </a:pPr>
            <a:r>
              <a:rPr lang="fi-FI" dirty="0"/>
              <a:t>Jos informatiivinen, striimaa, anna mahdollisuus kysyä chatissä</a:t>
            </a:r>
          </a:p>
          <a:p>
            <a:pPr marL="171450" lvl="0" indent="-171450">
              <a:buFontTx/>
              <a:buChar char="-"/>
            </a:pPr>
            <a:r>
              <a:rPr lang="fi-FI" dirty="0"/>
              <a:t>3. Koulun korva, luistinten sitominen, tunneilla mukana oleminen, vanhemmat mukaan opetukseen, retkille, lukemaan lapsille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5. Kodin ja koulun päivä, </a:t>
            </a:r>
            <a:r>
              <a:rPr lang="fi-FI" dirty="0" err="1"/>
              <a:t>popup</a:t>
            </a:r>
            <a:r>
              <a:rPr lang="fi-FI" dirty="0"/>
              <a:t>-koulupäivä, nokipannukahvit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7. Avaa, kerro, näytä, anna kokeilla Some-kanavat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8. Yhteisöllinen oppilashuoltotyö, vanhempien edustus, sisäilmatyöryhmät, vanhempien edustus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9. perheillat, koko perheen mediakasvatusilta, lapsiparkki, matalan kynnyksen kerhot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628650" lvl="1" indent="-171450">
              <a:buFontTx/>
              <a:buChar char="-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7D8FE1-5191-4E03-90C9-961C28BB9C12}" type="slidenum">
              <a:rPr lang="fi-FI" altLang="fi-FI" smtClean="0"/>
              <a:pPr>
                <a:defRPr/>
              </a:pPr>
              <a:t>21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69679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i-FI" dirty="0"/>
              <a:t>Ekat, yläkouluun siirtyvät</a:t>
            </a:r>
          </a:p>
          <a:p>
            <a:pPr marL="228600" indent="-228600">
              <a:buAutoNum type="arabicPeriod"/>
            </a:pPr>
            <a:r>
              <a:rPr lang="fi-FI" dirty="0"/>
              <a:t>Toiminnalliset, osallistavat vanhempainillat, </a:t>
            </a:r>
            <a:r>
              <a:rPr lang="fi-FI" dirty="0" err="1"/>
              <a:t>lastentai</a:t>
            </a:r>
            <a:r>
              <a:rPr lang="fi-FI" dirty="0"/>
              <a:t>-illat, vanhempien suunnittelemat illat</a:t>
            </a:r>
          </a:p>
          <a:p>
            <a:pPr marL="628650" lvl="1" indent="-171450">
              <a:buFontTx/>
              <a:buChar char="-"/>
            </a:pPr>
            <a:r>
              <a:rPr lang="fi-FI" dirty="0"/>
              <a:t>Älä odota, että vanhempainiltoihin tulevat ne, joilla haasteita</a:t>
            </a:r>
          </a:p>
          <a:p>
            <a:pPr marL="628650" lvl="1" indent="-171450">
              <a:buFontTx/>
              <a:buChar char="-"/>
            </a:pPr>
            <a:r>
              <a:rPr lang="fi-FI" dirty="0"/>
              <a:t>Jos informatiivinen, striimaa, anna mahdollisuus kysyä chatissä</a:t>
            </a:r>
          </a:p>
          <a:p>
            <a:pPr marL="171450" lvl="0" indent="-171450">
              <a:buFontTx/>
              <a:buChar char="-"/>
            </a:pPr>
            <a:r>
              <a:rPr lang="fi-FI" dirty="0"/>
              <a:t>3. Koulun korva, luistinten sitominen, tunneilla mukana oleminen, vanhemmat mukaan opetukseen, retkille, lukemaan lapsille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5. Kodin ja koulun päivä, </a:t>
            </a:r>
            <a:r>
              <a:rPr lang="fi-FI" dirty="0" err="1"/>
              <a:t>popup</a:t>
            </a:r>
            <a:r>
              <a:rPr lang="fi-FI" dirty="0"/>
              <a:t>-koulupäivä, nokipannukahvit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7. Avaa, kerro, näytä, anna kokeilla Some-kanavat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8. Yhteisöllinen oppilashuoltotyö, vanhempien edustus, sisäilmatyöryhmät, vanhempien edustus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171450" lvl="0" indent="-171450">
              <a:buFontTx/>
              <a:buChar char="-"/>
            </a:pPr>
            <a:r>
              <a:rPr lang="fi-FI" dirty="0"/>
              <a:t>9. perheillat, koko perheen mediakasvatusilta, lapsiparkki, matalan kynnyksen kerhot</a:t>
            </a:r>
          </a:p>
          <a:p>
            <a:pPr marL="171450" lvl="0" indent="-171450">
              <a:buFontTx/>
              <a:buChar char="-"/>
            </a:pPr>
            <a:endParaRPr lang="fi-FI" dirty="0"/>
          </a:p>
          <a:p>
            <a:pPr marL="628650" lvl="1" indent="-171450">
              <a:buFontTx/>
              <a:buChar char="-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7D8FE1-5191-4E03-90C9-961C28BB9C12}" type="slidenum">
              <a:rPr lang="fi-FI" altLang="fi-FI" smtClean="0"/>
              <a:pPr>
                <a:defRPr/>
              </a:pPr>
              <a:t>22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219138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CD40382F-4647-472C-9A59-72066973E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A9E33-A0E9-4250-BCFC-D7D30BD271FC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8A8C94BD-2AFD-4615-9759-FEC7427B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DE713DED-2E63-44C9-AF6A-A08C956D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2EB0-0290-45EC-974F-66B05C59D612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337069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7820756A-C02D-4298-86C3-07DB6DBE0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F7C82-5290-433E-9CF9-9B7E8A6F7654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23B65197-763F-43A2-8A9B-B2831575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5C0A60E7-508A-4601-A0CE-FA2FAB54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47862-BA8E-47DE-AD46-5AAB28C9F48E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132597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D50D11DF-8448-43AD-A7B4-DC3F2DE4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62FB2-8387-484C-BAE8-162546D081FE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671EF362-C7CF-49CE-9EAB-E04E75029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F3AAC470-0715-4215-BB5F-A9F8FC19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9A736-3673-4DBE-BCCF-455EF35FFBD7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146888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E5CFF28E-6993-4EBF-89B0-80AA83A5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97C2B-ABB7-4168-8CA3-E7D094130416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5B82AF18-7922-4FAF-B41B-C63C55D7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A2476F69-436D-4BE1-8F67-3BF5496C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60C0F-839E-492A-949D-0D4380E9045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235704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D1B237A6-207E-40BE-8215-8BCA346AB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6BE5-B78A-45F7-9C35-3D944D119200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5EC6CAED-0B9A-4425-8072-73836ECB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16AB0CF7-4281-4858-8055-020F676C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FB5AB-F359-4C6C-9021-BC93C6A71F75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4166924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="" xmlns:a16="http://schemas.microsoft.com/office/drawing/2014/main" id="{CBA66CAB-29CA-428C-B117-741CF01F1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028BC-E65A-4948-BFF6-BA76E3101047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="" xmlns:a16="http://schemas.microsoft.com/office/drawing/2014/main" id="{F37063FE-0B04-42BE-BFFB-C91F09AE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="" xmlns:a16="http://schemas.microsoft.com/office/drawing/2014/main" id="{0AD85E74-8034-495E-910B-D8730DFF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EABAE-EF54-49E7-924B-829C31B1957B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273023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="" xmlns:a16="http://schemas.microsoft.com/office/drawing/2014/main" id="{A761E0F5-DCDB-4B13-9B85-20279ECC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942C0-46AB-410D-B794-035017DFF71C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="" xmlns:a16="http://schemas.microsoft.com/office/drawing/2014/main" id="{D68D58A5-0B97-4EFB-B1EF-C3831C05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="" xmlns:a16="http://schemas.microsoft.com/office/drawing/2014/main" id="{68A6BAAB-797B-4F17-AC8A-C658684D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0F6E1-30C6-4740-9F25-ABCA8364C69C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96297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="" xmlns:a16="http://schemas.microsoft.com/office/drawing/2014/main" id="{858F441A-D805-42CC-AD7D-24087E8F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75E54-F34A-4D63-9FE2-7304AAFCFE84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="" xmlns:a16="http://schemas.microsoft.com/office/drawing/2014/main" id="{1364204D-09F4-4F91-9601-5FAA6223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>
            <a:extLst>
              <a:ext uri="{FF2B5EF4-FFF2-40B4-BE49-F238E27FC236}">
                <a16:creationId xmlns="" xmlns:a16="http://schemas.microsoft.com/office/drawing/2014/main" id="{03FB5802-19E8-4205-AF3E-A20C8B26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034A5-B76F-4BA3-BF65-DFD2DB049665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104223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="" xmlns:a16="http://schemas.microsoft.com/office/drawing/2014/main" id="{0A1CE4D7-78B7-4530-A1B2-E5392FB4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D7DA6-E318-4696-A7EE-7967C0592604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="" xmlns:a16="http://schemas.microsoft.com/office/drawing/2014/main" id="{AEFE1A56-2399-4324-94E4-4AE5BECB4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>
            <a:extLst>
              <a:ext uri="{FF2B5EF4-FFF2-40B4-BE49-F238E27FC236}">
                <a16:creationId xmlns="" xmlns:a16="http://schemas.microsoft.com/office/drawing/2014/main" id="{7FFE9594-5602-47CB-8202-4B3A29202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5BD75-5805-449E-A2E0-5FEA20EC6BF4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375810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="" xmlns:a16="http://schemas.microsoft.com/office/drawing/2014/main" id="{EF01F130-F3D1-42D9-A655-7981DA083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34A0-565A-47E3-91E8-30A4F609DC21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="" xmlns:a16="http://schemas.microsoft.com/office/drawing/2014/main" id="{6CF6A99F-DE7C-4204-8793-B575A25C2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="" xmlns:a16="http://schemas.microsoft.com/office/drawing/2014/main" id="{FC5147D5-A91F-4633-A7F8-B2BFA087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B36B-B878-44C9-A1E9-A5600C6327E3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267908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="" xmlns:a16="http://schemas.microsoft.com/office/drawing/2014/main" id="{6E7FB4C1-B5ED-4C37-9218-413A6501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E99D-DF29-477C-88E6-4EE495B413A8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="" xmlns:a16="http://schemas.microsoft.com/office/drawing/2014/main" id="{3BF5FC12-9F06-493B-94D2-6B750293E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="" xmlns:a16="http://schemas.microsoft.com/office/drawing/2014/main" id="{3DFB48F7-CCC2-4C84-A331-DC9BC04F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CAE24-E326-47D7-BD3E-06B2C5F34328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="" xmlns:p14="http://schemas.microsoft.com/office/powerpoint/2010/main" val="67767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="" xmlns:a16="http://schemas.microsoft.com/office/drawing/2014/main" id="{53C9303B-9B59-4B3A-8D5C-2FE0FCDC85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="" xmlns:a16="http://schemas.microsoft.com/office/drawing/2014/main" id="{E0BA455B-9EDA-48F7-BC72-DE2E67D9DD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E469CB17-13D0-4D6D-98AB-60871B14E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7B4D4C3-BA2C-4C66-8F29-9534A2870CAB}" type="datetimeFigureOut">
              <a:rPr lang="fi-FI"/>
              <a:pPr>
                <a:defRPr/>
              </a:pPr>
              <a:t>20.2.2019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5DE04733-1F12-4EB3-99FD-B5CDF45DE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A0B9D219-1725-4858-8F83-0818B71CB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29E3AFC-054A-47B1-A2BA-CDD4CCCF94F1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>
            <a:extLst>
              <a:ext uri="{FF2B5EF4-FFF2-40B4-BE49-F238E27FC236}">
                <a16:creationId xmlns="" xmlns:a16="http://schemas.microsoft.com/office/drawing/2014/main" id="{73B43C3D-0A84-4051-A83C-BC3D7F085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="" xmlns:a16="http://schemas.microsoft.com/office/drawing/2014/main" id="{C608DD84-DF2A-4648-B554-F48683DD2D48}"/>
              </a:ext>
            </a:extLst>
          </p:cNvPr>
          <p:cNvSpPr/>
          <p:nvPr/>
        </p:nvSpPr>
        <p:spPr>
          <a:xfrm>
            <a:off x="1259681" y="393700"/>
            <a:ext cx="6624638" cy="1792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ts val="4400"/>
              </a:lnSpc>
              <a:defRPr/>
            </a:pPr>
            <a:r>
              <a:rPr lang="fi-FI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Vanhemmat – koulun/päiväkodin </a:t>
            </a:r>
            <a:br>
              <a:rPr lang="fi-FI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i-FI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tärkein kumppani</a:t>
            </a:r>
            <a:endParaRPr lang="fi-FI" sz="4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uva 2">
            <a:extLst>
              <a:ext uri="{FF2B5EF4-FFF2-40B4-BE49-F238E27FC236}">
                <a16:creationId xmlns="" xmlns:a16="http://schemas.microsoft.com/office/drawing/2014/main" id="{57B5FCE6-5AAD-457C-B429-8DBCB6CB5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476375" y="908050"/>
            <a:ext cx="7215188" cy="396005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>
                <a:solidFill>
                  <a:srgbClr val="4BAC24"/>
                </a:solidFill>
                <a:latin typeface="Calibri" panose="020F0502020204030204" pitchFamily="34" charset="0"/>
              </a:rPr>
              <a:t>Varhaiskasvatuslaki </a:t>
            </a:r>
            <a:br>
              <a:rPr lang="fi-FI" sz="3400" b="1" dirty="0">
                <a:solidFill>
                  <a:srgbClr val="4BAC24"/>
                </a:solidFill>
                <a:latin typeface="Calibri" panose="020F0502020204030204" pitchFamily="34" charset="0"/>
              </a:rPr>
            </a:br>
            <a:endParaRPr lang="fi-FI" sz="3400" b="1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marL="342900" indent="-342900"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Varhaiskasvatuksen tavoitteena on…</a:t>
            </a:r>
            <a:endParaRPr lang="fi-FI" sz="2000" b="1" dirty="0">
              <a:latin typeface="Calibri" panose="020F0502020204030204" pitchFamily="34" charset="0"/>
            </a:endParaRPr>
          </a:p>
          <a:p>
            <a:pPr lvl="1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2000" dirty="0">
                <a:latin typeface="Calibri" panose="020F0502020204030204" pitchFamily="34" charset="0"/>
              </a:rPr>
              <a:t>toimia yhdessä lapsen sekä lapsen vanhemman tai muun huoltajan kanssa lapsen tasapainoisen kehityksen ja kokonaisvaltaisen hyvinvoinnin parhaaksi sekä tukea lapsen vanhempaa tai muuta huoltajaa kasvatustyössä.</a:t>
            </a:r>
          </a:p>
          <a:p>
            <a:pPr marL="342900" indent="-342900"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uva 2">
            <a:extLst>
              <a:ext uri="{FF2B5EF4-FFF2-40B4-BE49-F238E27FC236}">
                <a16:creationId xmlns="" xmlns:a16="http://schemas.microsoft.com/office/drawing/2014/main" id="{BE1E2FD3-7D83-471A-8DA8-B5FFC76DF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476375" y="908050"/>
            <a:ext cx="7215188" cy="3852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>
                <a:solidFill>
                  <a:srgbClr val="4BAC24"/>
                </a:solidFill>
                <a:latin typeface="Calibri" panose="020F0502020204030204" pitchFamily="34" charset="0"/>
              </a:rPr>
              <a:t>Perusopetuslaki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Opetuksessa tulee olla yhteistyössä kotien kanssa.</a:t>
            </a:r>
          </a:p>
          <a:p>
            <a:pPr eaLnBrk="1" hangingPunct="1">
              <a:buClr>
                <a:srgbClr val="FFC000"/>
              </a:buClr>
              <a:buSzPct val="100000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...opetuksen tavoitteena on tukea oppilaiden kasvua ihmisyyteen ja eettisesti vastuukykyiseen yhteiskunnan jäsenyyteen sekä antaa heille elämässä tarpeellisia tietoja ja taitoja. </a:t>
            </a: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6829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2">
            <a:extLst>
              <a:ext uri="{FF2B5EF4-FFF2-40B4-BE49-F238E27FC236}">
                <a16:creationId xmlns="" xmlns:a16="http://schemas.microsoft.com/office/drawing/2014/main" id="{C656CC1B-B122-4A1A-BD24-73C7DB90B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691680" y="332656"/>
            <a:ext cx="7215188" cy="80740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>
                <a:solidFill>
                  <a:schemeClr val="tx2"/>
                </a:solidFill>
                <a:latin typeface="Calibri" panose="020F0502020204030204" pitchFamily="34" charset="0"/>
              </a:rPr>
              <a:t>Varhaiskasvatussuunnitelman perusteet 2016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dirty="0">
                <a:latin typeface="Calibri" panose="020F0502020204030204" pitchFamily="34" charset="0"/>
              </a:rPr>
              <a:t>Tavoitteena on </a:t>
            </a:r>
            <a:r>
              <a:rPr lang="fi-FI" b="1" dirty="0">
                <a:latin typeface="Calibri" panose="020F0502020204030204" pitchFamily="34" charset="0"/>
              </a:rPr>
              <a:t>yhteinen sitoutuminen </a:t>
            </a:r>
            <a:r>
              <a:rPr lang="fi-FI" dirty="0">
                <a:latin typeface="Calibri" panose="020F0502020204030204" pitchFamily="34" charset="0"/>
              </a:rPr>
              <a:t>lasten terveen ja turvallisen kasvun, kehityksen ja oppimisen edistämiseen. </a:t>
            </a:r>
            <a:r>
              <a:rPr lang="fi-FI" b="1" dirty="0">
                <a:latin typeface="Calibri" panose="020F0502020204030204" pitchFamily="34" charset="0"/>
              </a:rPr>
              <a:t>Luottamuksen rakentaminen </a:t>
            </a:r>
            <a:r>
              <a:rPr lang="fi-FI" dirty="0">
                <a:latin typeface="Calibri" panose="020F0502020204030204" pitchFamily="34" charset="0"/>
              </a:rPr>
              <a:t>sekä </a:t>
            </a:r>
            <a:r>
              <a:rPr lang="fi-FI" b="1" dirty="0">
                <a:latin typeface="Calibri" panose="020F0502020204030204" pitchFamily="34" charset="0"/>
              </a:rPr>
              <a:t>tasa-arvoinen vuorovaikutus </a:t>
            </a:r>
            <a:r>
              <a:rPr lang="fi-FI" dirty="0">
                <a:latin typeface="Calibri" panose="020F0502020204030204" pitchFamily="34" charset="0"/>
              </a:rPr>
              <a:t>ja </a:t>
            </a:r>
            <a:r>
              <a:rPr lang="fi-FI" b="1" dirty="0">
                <a:latin typeface="Calibri" panose="020F0502020204030204" pitchFamily="34" charset="0"/>
              </a:rPr>
              <a:t>keskinäinen kunnioitus </a:t>
            </a:r>
            <a:r>
              <a:rPr lang="fi-FI" dirty="0">
                <a:latin typeface="Calibri" panose="020F0502020204030204" pitchFamily="34" charset="0"/>
              </a:rPr>
              <a:t>tukevat kasvatusyhteistyötä. </a:t>
            </a:r>
            <a:r>
              <a:rPr lang="fi-FI" dirty="0">
                <a:latin typeface="+mn-lt"/>
              </a:rPr>
              <a:t/>
            </a:r>
            <a:br>
              <a:rPr lang="fi-FI" dirty="0">
                <a:latin typeface="+mn-lt"/>
              </a:rPr>
            </a:b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dirty="0">
                <a:latin typeface="Calibri" panose="020F0502020204030204" pitchFamily="34" charset="0"/>
              </a:rPr>
              <a:t>Lasten päivittäiset tapahtumat ja kokemukset jaetaan huoltajien kanssa. </a:t>
            </a:r>
            <a:r>
              <a:rPr lang="fi-FI" b="1" dirty="0">
                <a:latin typeface="Calibri" panose="020F0502020204030204" pitchFamily="34" charset="0"/>
              </a:rPr>
              <a:t>Kannustavat ja lapsen kehitystä ja oppimista myönteisesti kuvaavat viestit ovat tärkeitä.</a:t>
            </a:r>
            <a:r>
              <a:rPr lang="fi-FI" dirty="0">
                <a:latin typeface="Calibri" panose="020F0502020204030204" pitchFamily="34" charset="0"/>
              </a:rPr>
              <a:t/>
            </a:r>
            <a:br>
              <a:rPr lang="fi-FI" dirty="0">
                <a:latin typeface="Calibri" panose="020F0502020204030204" pitchFamily="34" charset="0"/>
              </a:rPr>
            </a:br>
            <a:endParaRPr lang="fi-FI" b="1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dirty="0">
                <a:latin typeface="Calibri" panose="020F0502020204030204" pitchFamily="34" charset="0"/>
              </a:rPr>
              <a:t>Lasten huoltajilla tulee olla </a:t>
            </a:r>
            <a:r>
              <a:rPr lang="fi-FI" b="1" dirty="0">
                <a:latin typeface="Calibri" panose="020F0502020204030204" pitchFamily="34" charset="0"/>
              </a:rPr>
              <a:t>mahdollisuus osallistua varhaiskasvatuksen toiminnan ja kasvatustyön tavoitteiden suunnitteluun ja kehittämiseen</a:t>
            </a:r>
            <a:r>
              <a:rPr lang="fi-FI" dirty="0">
                <a:latin typeface="Calibri" panose="020F0502020204030204" pitchFamily="34" charset="0"/>
              </a:rPr>
              <a:t> yhdessä henkilöstön ja lasten kanssa. </a:t>
            </a:r>
            <a:r>
              <a:rPr lang="fi-FI" b="1" dirty="0">
                <a:latin typeface="Calibri" panose="020F0502020204030204" pitchFamily="34" charset="0"/>
              </a:rPr>
              <a:t>Tieto- ja viestintäteknologiaa hyödynnetään </a:t>
            </a:r>
            <a:r>
              <a:rPr lang="fi-FI" dirty="0">
                <a:latin typeface="Calibri" panose="020F0502020204030204" pitchFamily="34" charset="0"/>
              </a:rPr>
              <a:t>huoltajien kanssa tehtävässä yhteistyössä.</a:t>
            </a:r>
            <a:r>
              <a:rPr lang="fi-FI" dirty="0">
                <a:latin typeface="+mn-lt"/>
              </a:rPr>
              <a:t/>
            </a:r>
            <a:br>
              <a:rPr lang="fi-FI" dirty="0">
                <a:latin typeface="+mn-lt"/>
              </a:rPr>
            </a:br>
            <a:r>
              <a:rPr lang="fi-FI" dirty="0">
                <a:latin typeface="+mn-lt"/>
              </a:rPr>
              <a:t> </a:t>
            </a: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b="1" dirty="0">
                <a:latin typeface="Calibri" panose="020F0502020204030204" pitchFamily="34" charset="0"/>
              </a:rPr>
              <a:t>Yhteistyö voi tukea myös huoltajien keskinäistä vuorovaikutusta. </a:t>
            </a:r>
            <a:r>
              <a:rPr lang="fi-FI" dirty="0">
                <a:latin typeface="Calibri" panose="020F0502020204030204" pitchFamily="34" charset="0"/>
              </a:rPr>
              <a:t>Huoltajien verkostoituminen ja yhteinen toiminta erilaisissa tilaisuuksissa vahvistaa yhteisöllisyyttä ja antaa tukea henkilöstön työlle. </a:t>
            </a: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+mn-lt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lvl="1" eaLnBrk="1" hangingPunct="1">
              <a:buClr>
                <a:srgbClr val="28AC1E"/>
              </a:buClr>
              <a:defRPr/>
            </a:pPr>
            <a:r>
              <a:rPr lang="fi-FI" sz="2000" dirty="0">
                <a:latin typeface="Calibri" panose="020F0502020204030204" pitchFamily="34" charset="0"/>
              </a:rPr>
              <a:t/>
            </a:r>
            <a:br>
              <a:rPr lang="fi-FI" sz="2000" dirty="0">
                <a:latin typeface="Calibri" panose="020F0502020204030204" pitchFamily="34" charset="0"/>
              </a:rPr>
            </a:b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1277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2">
            <a:extLst>
              <a:ext uri="{FF2B5EF4-FFF2-40B4-BE49-F238E27FC236}">
                <a16:creationId xmlns="" xmlns:a16="http://schemas.microsoft.com/office/drawing/2014/main" id="{C656CC1B-B122-4A1A-BD24-73C7DB90B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691680" y="332656"/>
            <a:ext cx="7215188" cy="73661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>
                <a:solidFill>
                  <a:schemeClr val="tx2"/>
                </a:solidFill>
                <a:latin typeface="Calibri" panose="020F0502020204030204" pitchFamily="34" charset="0"/>
              </a:rPr>
              <a:t>Perusopetuksen opetussuunnitelman perusteet 2014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dirty="0">
                <a:latin typeface="+mn-lt"/>
              </a:rPr>
              <a:t>Huoltajien osallisuus sekä mahdollisuus olla mukana koulutyössä ja sen kehittämisessä </a:t>
            </a:r>
            <a:r>
              <a:rPr lang="fi-FI" b="1" dirty="0">
                <a:latin typeface="+mn-lt"/>
              </a:rPr>
              <a:t>on keskeinen osa koulun toiminta-kulttuuria</a:t>
            </a:r>
            <a:r>
              <a:rPr lang="fi-FI" dirty="0">
                <a:latin typeface="+mn-lt"/>
              </a:rPr>
              <a:t>. Kodin ja koulun kasvatusyhteistyö lisää oppilaan, luokan ja koko kouluyhteisön hyvinvointia ja turvallisuutta.</a:t>
            </a:r>
            <a:br>
              <a:rPr lang="fi-FI" dirty="0">
                <a:latin typeface="+mn-lt"/>
              </a:rPr>
            </a:b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dirty="0">
                <a:latin typeface="Calibri" panose="020F0502020204030204" pitchFamily="34" charset="0"/>
              </a:rPr>
              <a:t>Yhteistyön lähtökohtana on </a:t>
            </a:r>
            <a:r>
              <a:rPr lang="fi-FI" b="1" dirty="0">
                <a:latin typeface="Calibri" panose="020F0502020204030204" pitchFamily="34" charset="0"/>
              </a:rPr>
              <a:t>luottamuksen rakentaminen, tasavertaisuus ja keskinäinen kunnioitus</a:t>
            </a:r>
            <a:r>
              <a:rPr lang="fi-FI" dirty="0">
                <a:latin typeface="Calibri" panose="020F0502020204030204" pitchFamily="34" charset="0"/>
              </a:rPr>
              <a:t>. </a:t>
            </a:r>
            <a:br>
              <a:rPr lang="fi-FI" dirty="0">
                <a:latin typeface="Calibri" panose="020F0502020204030204" pitchFamily="34" charset="0"/>
              </a:rPr>
            </a:br>
            <a:endParaRPr lang="fi-FI" b="1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dirty="0">
                <a:latin typeface="+mn-lt"/>
              </a:rPr>
              <a:t>Huoltajille tarjotaan mahdollisuuksia </a:t>
            </a:r>
            <a:r>
              <a:rPr lang="fi-FI" b="1" dirty="0">
                <a:latin typeface="+mn-lt"/>
              </a:rPr>
              <a:t>tutustua koulun arkeen</a:t>
            </a:r>
            <a:r>
              <a:rPr lang="fi-FI" dirty="0">
                <a:latin typeface="+mn-lt"/>
              </a:rPr>
              <a:t> ja </a:t>
            </a:r>
            <a:r>
              <a:rPr lang="fi-FI" b="1" dirty="0">
                <a:latin typeface="+mn-lt"/>
              </a:rPr>
              <a:t>osallistua</a:t>
            </a:r>
            <a:r>
              <a:rPr lang="fi-FI" dirty="0">
                <a:latin typeface="+mn-lt"/>
              </a:rPr>
              <a:t> koulun toiminnan ja kasvatustyön tavoitteiden </a:t>
            </a:r>
            <a:r>
              <a:rPr lang="fi-FI" b="1" dirty="0">
                <a:latin typeface="+mn-lt"/>
              </a:rPr>
              <a:t>suunnitteluun, arviointiin ja kehittämiseen</a:t>
            </a:r>
            <a:r>
              <a:rPr lang="fi-FI" dirty="0">
                <a:latin typeface="+mn-lt"/>
              </a:rPr>
              <a:t> yhdessä koulun henkilöstön ja oppilaiden kanssa.</a:t>
            </a:r>
            <a:br>
              <a:rPr lang="fi-FI" dirty="0">
                <a:latin typeface="+mn-lt"/>
              </a:rPr>
            </a:br>
            <a:r>
              <a:rPr lang="fi-FI" dirty="0">
                <a:latin typeface="+mn-lt"/>
              </a:rPr>
              <a:t> </a:t>
            </a: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dirty="0">
                <a:latin typeface="+mn-lt"/>
              </a:rPr>
              <a:t>Kodin ja koulun yhteistyössä </a:t>
            </a:r>
            <a:r>
              <a:rPr lang="fi-FI" b="1" dirty="0">
                <a:latin typeface="+mn-lt"/>
              </a:rPr>
              <a:t>edistetään myös huoltajien keskinäistä vuorovaikutusta </a:t>
            </a:r>
            <a:r>
              <a:rPr lang="fi-FI" dirty="0">
                <a:latin typeface="+mn-lt"/>
              </a:rPr>
              <a:t>ja luodaan pohjaa vanhempainyhdistystoiminnalle. Vanhempien verkostoituminen ja yhteinen toiminta vahvistavat yhteisöllisyyttä ja antavat tukea opettajien ja koulun työlle. </a:t>
            </a: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dirty="0">
              <a:latin typeface="Calibri" panose="020F0502020204030204" pitchFamily="34" charset="0"/>
            </a:endParaRPr>
          </a:p>
          <a:p>
            <a:pPr lvl="1" eaLnBrk="1" hangingPunct="1">
              <a:buClr>
                <a:srgbClr val="28AC1E"/>
              </a:buClr>
              <a:defRPr/>
            </a:pPr>
            <a:r>
              <a:rPr lang="fi-FI" dirty="0">
                <a:latin typeface="Calibri" panose="020F0502020204030204" pitchFamily="34" charset="0"/>
              </a:rPr>
              <a:t/>
            </a:r>
            <a:br>
              <a:rPr lang="fi-FI" dirty="0">
                <a:latin typeface="Calibri" panose="020F0502020204030204" pitchFamily="34" charset="0"/>
              </a:rPr>
            </a:b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6053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uva 2">
            <a:extLst>
              <a:ext uri="{FF2B5EF4-FFF2-40B4-BE49-F238E27FC236}">
                <a16:creationId xmlns="" xmlns:a16="http://schemas.microsoft.com/office/drawing/2014/main" id="{EB993980-4DED-48A9-A9CD-F905A00F0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821308" y="559802"/>
            <a:ext cx="7215188" cy="585801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>
                <a:solidFill>
                  <a:schemeClr val="tx2"/>
                </a:solidFill>
                <a:latin typeface="Calibri" panose="020F0502020204030204" pitchFamily="34" charset="0"/>
              </a:rPr>
              <a:t>Hyvä kodin ja koulun/päiväkodin yhteistyö...</a:t>
            </a: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Tukee lasten kasvua, parantaa oppimistuloksia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Lisää lasten ja nuorten hyvinvointia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Vähentää kiusaamista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Tukee vanhemmuutta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Tukee opettajien työtä ja pedagogiikkaa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Lisää yhteisöllisyyttä ja yhteisöön kuulumisen tunnetta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Lisää koko yhteisön hyvinvointia ja turvallisuutta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Luo aikuisten turvaverkon lasten ja nuorten ympärille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Saa lapset ja vanhemmat viettämään enemmän aikaa yhdessä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Vahvistaa suomalaista varhaiskasvatusta ja peruskoulua</a:t>
            </a: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72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uva 2">
            <a:extLst>
              <a:ext uri="{FF2B5EF4-FFF2-40B4-BE49-F238E27FC236}">
                <a16:creationId xmlns="" xmlns:a16="http://schemas.microsoft.com/office/drawing/2014/main" id="{016D1FEE-EB94-478B-84D6-0D2D3CFD1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ECDEFD0E-63A9-4558-BD2A-8E65E66E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5" y="620713"/>
            <a:ext cx="5759450" cy="1871662"/>
          </a:xfrm>
        </p:spPr>
        <p:txBody>
          <a:bodyPr/>
          <a:lstStyle/>
          <a:p>
            <a:pPr>
              <a:lnSpc>
                <a:spcPts val="4400"/>
              </a:lnSpc>
              <a:defRPr/>
            </a:pPr>
            <a:r>
              <a:rPr lang="fi-FI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Millaista yhteistyö ja vanhempien osallisuus on tänään?</a:t>
            </a:r>
            <a:endParaRPr lang="fi-FI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4904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uva 2">
            <a:extLst>
              <a:ext uri="{FF2B5EF4-FFF2-40B4-BE49-F238E27FC236}">
                <a16:creationId xmlns="" xmlns:a16="http://schemas.microsoft.com/office/drawing/2014/main" id="{17C05458-6648-4B3C-992D-AE796C5C1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372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476375" y="908050"/>
            <a:ext cx="7215188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/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="" xmlns:a16="http://schemas.microsoft.com/office/drawing/2014/main" id="{B7DB689D-268D-484F-9C17-8B95DA66F1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6608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uva 2">
            <a:extLst>
              <a:ext uri="{FF2B5EF4-FFF2-40B4-BE49-F238E27FC236}">
                <a16:creationId xmlns="" xmlns:a16="http://schemas.microsoft.com/office/drawing/2014/main" id="{17C05458-6648-4B3C-992D-AE796C5C1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372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476375" y="908050"/>
            <a:ext cx="7215188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/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="" xmlns:a16="http://schemas.microsoft.com/office/drawing/2014/main" id="{390B5A13-1DC0-473B-8B48-F3AF3DC1F1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66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5701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uva 2">
            <a:extLst>
              <a:ext uri="{FF2B5EF4-FFF2-40B4-BE49-F238E27FC236}">
                <a16:creationId xmlns="" xmlns:a16="http://schemas.microsoft.com/office/drawing/2014/main" id="{17C05458-6648-4B3C-992D-AE796C5C1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372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476375" y="908050"/>
            <a:ext cx="7215188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/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="" xmlns:a16="http://schemas.microsoft.com/office/drawing/2014/main" id="{ED93DB4F-27CC-495C-8619-8BD26C20F4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66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0974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uva 1">
            <a:extLst>
              <a:ext uri="{FF2B5EF4-FFF2-40B4-BE49-F238E27FC236}">
                <a16:creationId xmlns="" xmlns:a16="http://schemas.microsoft.com/office/drawing/2014/main" id="{BE69B359-B9D7-4B5D-832D-A9B8FA96C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"/>
            <a:ext cx="9153525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="" xmlns:a16="http://schemas.microsoft.com/office/drawing/2014/main" id="{14E5AB19-405F-4CBE-9463-D976593E0503}"/>
              </a:ext>
            </a:extLst>
          </p:cNvPr>
          <p:cNvSpPr/>
          <p:nvPr/>
        </p:nvSpPr>
        <p:spPr>
          <a:xfrm>
            <a:off x="784349" y="1844675"/>
            <a:ext cx="4003675" cy="34857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ts val="4400"/>
              </a:lnSpc>
              <a:defRPr/>
            </a:pPr>
            <a:r>
              <a:rPr lang="fi-FI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Mitä yhteistyön ja vanhempien osallisuuden pitäisi meidän mielestämme olla?</a:t>
            </a:r>
            <a:endParaRPr lang="fi-FI" sz="4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2">
            <a:extLst>
              <a:ext uri="{FF2B5EF4-FFF2-40B4-BE49-F238E27FC236}">
                <a16:creationId xmlns="" xmlns:a16="http://schemas.microsoft.com/office/drawing/2014/main" id="{C656CC1B-B122-4A1A-BD24-73C7DB90B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476375" y="908050"/>
            <a:ext cx="7215188" cy="60071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>
                <a:solidFill>
                  <a:srgbClr val="4BAC24"/>
                </a:solidFill>
                <a:latin typeface="Calibri" panose="020F0502020204030204" pitchFamily="34" charset="0"/>
              </a:rPr>
              <a:t>Suomen Vanhempainliitto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 112 vuotta kasvatuskumppanuutta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Vanhempainyhdistysten yhteistyöjärjestö</a:t>
            </a:r>
          </a:p>
          <a:p>
            <a:pPr marL="800100" lvl="1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Yli 1300 vanhempainyhdistystä jäsenenä</a:t>
            </a:r>
            <a:endParaRPr lang="fi-FI" sz="20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Ydintehtävät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Tukee vanhempien osallisuutta päiväkodeissa, kouluissa ja oppilaitoksissa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Kehittää kodin ja koulun/päiväkodin yhteistyötä ja vanhempaintoimintaa 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Vaikuttaa kasvatukseen ja koulutukseen sekä lapsi- ja perhepolitiikkaan</a:t>
            </a:r>
          </a:p>
          <a:p>
            <a:pPr lvl="1" eaLnBrk="1" hangingPunct="1">
              <a:buClr>
                <a:srgbClr val="28AC1E"/>
              </a:buClr>
              <a:defRPr/>
            </a:pPr>
            <a:r>
              <a:rPr lang="fi-FI" sz="2000" dirty="0">
                <a:latin typeface="Calibri" panose="020F0502020204030204" pitchFamily="34" charset="0"/>
              </a:rPr>
              <a:t/>
            </a:r>
            <a:br>
              <a:rPr lang="fi-FI" sz="2000" dirty="0">
                <a:latin typeface="Calibri" panose="020F0502020204030204" pitchFamily="34" charset="0"/>
              </a:rPr>
            </a:b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747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uva 2">
            <a:extLst>
              <a:ext uri="{FF2B5EF4-FFF2-40B4-BE49-F238E27FC236}">
                <a16:creationId xmlns="" xmlns:a16="http://schemas.microsoft.com/office/drawing/2014/main" id="{EB993980-4DED-48A9-A9CD-F905A00F0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2339752" y="441334"/>
            <a:ext cx="6408712" cy="708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>
                <a:solidFill>
                  <a:schemeClr val="tx2"/>
                </a:solidFill>
                <a:latin typeface="Calibri" panose="020F0502020204030204" pitchFamily="34" charset="0"/>
              </a:rPr>
              <a:t>Vuorovaikutusta, dialogia</a:t>
            </a: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Jokainen vanhempi kokee tulevansa nähdyksi, kuulluksi ja kohdatuksi</a:t>
            </a: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Vanhempien kokemustieto omasta lapsestaan kohtaa ammattilaisen näkemyksen. Erilaisia näkemyksiä kunnioitetaan.</a:t>
            </a: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Yhteisen ymmärryksen rakentamista. Tärkeiden asioiden sanomista. </a:t>
            </a: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Ratkaisukeskeisyyttä ja tilan antamista</a:t>
            </a: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7422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uva 2">
            <a:extLst>
              <a:ext uri="{FF2B5EF4-FFF2-40B4-BE49-F238E27FC236}">
                <a16:creationId xmlns="" xmlns:a16="http://schemas.microsoft.com/office/drawing/2014/main" id="{EB993980-4DED-48A9-A9CD-F905A00F0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979712" y="116632"/>
            <a:ext cx="6768752" cy="9730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>
                <a:solidFill>
                  <a:schemeClr val="tx2"/>
                </a:solidFill>
                <a:latin typeface="Calibri" panose="020F0502020204030204" pitchFamily="34" charset="0"/>
              </a:rPr>
              <a:t>Arkista aktiivisuutta</a:t>
            </a: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Hyödynnetään nivelvaiheet -&gt; opettaja ”nappaa kiinni” uuden ryhmän vanhemmista heti alussa</a:t>
            </a: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Tehdään yksilöllisiä ratkaisuja. Kaikki vanhemmat eivät osallistu yhteisöllisiin ja yhteisiin tilaisuuksiin. Miten tavoitetaan erilaiset vanhemmat ja perheet?</a:t>
            </a:r>
          </a:p>
          <a:p>
            <a:pPr marL="800100" lvl="1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Eri kieli- ja kulttuuritaustaiset vanhemmat</a:t>
            </a:r>
          </a:p>
          <a:p>
            <a:pPr marL="800100" lvl="1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Erityistä tukea tarvitsevien lasten vanhemmat</a:t>
            </a: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Vanhemmat osallistuvat koulun/päiväkodin arkeen ja vanhempien osaamista hyödynnetään</a:t>
            </a:r>
          </a:p>
          <a:p>
            <a:pPr marL="800100" lvl="1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opetuksessa, retkillä, </a:t>
            </a:r>
            <a:r>
              <a:rPr lang="fi-FI" sz="2000">
                <a:latin typeface="Calibri" panose="020F0502020204030204" pitchFamily="34" charset="0"/>
              </a:rPr>
              <a:t>juhlissa, tapahtumissa</a:t>
            </a:r>
            <a:r>
              <a:rPr lang="fi-FI" sz="2000" dirty="0">
                <a:latin typeface="Calibri" panose="020F0502020204030204" pitchFamily="34" charset="0"/>
              </a:rPr>
              <a:t>, ammatin-valinnassa, koulun/päiväkodin lukuhetkissä, välituntitoiminnassa...</a:t>
            </a: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Kerrotaan vanhemmille koulun/päiväkodin arjesta ja upeasta pedagogiikasta, hyödynnetään eri kanavia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Kuvataan, näytetään, tarjotaan mahdollisuuksia kokeilla</a:t>
            </a: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647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uva 2">
            <a:extLst>
              <a:ext uri="{FF2B5EF4-FFF2-40B4-BE49-F238E27FC236}">
                <a16:creationId xmlns="" xmlns:a16="http://schemas.microsoft.com/office/drawing/2014/main" id="{EB993980-4DED-48A9-A9CD-F905A00F0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979712" y="44624"/>
            <a:ext cx="6768752" cy="88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>
                <a:solidFill>
                  <a:schemeClr val="tx2"/>
                </a:solidFill>
                <a:latin typeface="Calibri" panose="020F0502020204030204" pitchFamily="34" charset="0"/>
              </a:rPr>
              <a:t>Iloista yhteisöllisyyttä</a:t>
            </a: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Järjestetään matalan kynnyksen kohtaamisia, otetaan koko perhe mukaan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Juhlat, teemapäivät, liikuntatapahtumat, peli-illat, pop </a:t>
            </a:r>
            <a:r>
              <a:rPr lang="fi-FI" sz="2000" dirty="0" err="1">
                <a:latin typeface="Calibri" panose="020F0502020204030204" pitchFamily="34" charset="0"/>
              </a:rPr>
              <a:t>up</a:t>
            </a:r>
            <a:r>
              <a:rPr lang="fi-FI" sz="2000" dirty="0">
                <a:latin typeface="Calibri" panose="020F0502020204030204" pitchFamily="34" charset="0"/>
              </a:rPr>
              <a:t> –koulupäivät, Kodin ja Koulun Päivä, perheillat, matalan kynnyksen kerhot</a:t>
            </a: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Laitetaan vanhempien yhteystiedot jakoon, </a:t>
            </a:r>
            <a:r>
              <a:rPr lang="fi-FI" sz="2000" dirty="0" err="1">
                <a:latin typeface="Calibri" panose="020F0502020204030204" pitchFamily="34" charset="0"/>
              </a:rPr>
              <a:t>ryhmäytetään</a:t>
            </a:r>
            <a:r>
              <a:rPr lang="fi-FI" sz="2000" dirty="0">
                <a:latin typeface="Calibri" panose="020F0502020204030204" pitchFamily="34" charset="0"/>
              </a:rPr>
              <a:t> vanhemmat luokka-/</a:t>
            </a:r>
            <a:r>
              <a:rPr lang="fi-FI" sz="2000" dirty="0" err="1">
                <a:latin typeface="Calibri" panose="020F0502020204030204" pitchFamily="34" charset="0"/>
              </a:rPr>
              <a:t>ryhmätasolla</a:t>
            </a:r>
            <a:r>
              <a:rPr lang="fi-FI" sz="2000" dirty="0">
                <a:latin typeface="Calibri" panose="020F0502020204030204" pitchFamily="34" charset="0"/>
              </a:rPr>
              <a:t/>
            </a:r>
            <a:br>
              <a:rPr lang="fi-FI" sz="2000" dirty="0">
                <a:latin typeface="Calibri" panose="020F0502020204030204" pitchFamily="34" charset="0"/>
              </a:rPr>
            </a:b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Uudistetaan vanhempainillat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Uskalletaan antaa vaikutusmahdollisuuksia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Koulun/päiväkodin kehittäminen, yhteisöllinen oppilashuoltotyö, opiskeluhuoltoryhmä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Saatetaan vanhempainyhdistys/-toimikunta ja oppilaskunta/lapset yhteistyöhön</a:t>
            </a:r>
          </a:p>
          <a:p>
            <a:pPr eaLnBrk="1" hangingPunct="1">
              <a:buClr>
                <a:srgbClr val="FFC000"/>
              </a:buClr>
              <a:buSzPct val="100000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eaLnBrk="1" hangingPunct="1">
              <a:buClr>
                <a:srgbClr val="28AC1E"/>
              </a:buClr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7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Kuva 5">
            <a:extLst>
              <a:ext uri="{FF2B5EF4-FFF2-40B4-BE49-F238E27FC236}">
                <a16:creationId xmlns="" xmlns:a16="http://schemas.microsoft.com/office/drawing/2014/main" id="{718ACAF7-ACE0-43BE-A6AC-DB09878C3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7650"/>
            <a:ext cx="86772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="" xmlns:a16="http://schemas.microsoft.com/office/drawing/2014/main" id="{635AF1ED-3CEC-4854-B9D5-8E9FFCEA3E05}"/>
              </a:ext>
            </a:extLst>
          </p:cNvPr>
          <p:cNvSpPr/>
          <p:nvPr/>
        </p:nvSpPr>
        <p:spPr>
          <a:xfrm>
            <a:off x="2243138" y="27813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i-FI" sz="2000" dirty="0">
                <a:solidFill>
                  <a:schemeClr val="bg1"/>
                </a:solidFill>
                <a:latin typeface="Calibri" panose="020F0502020204030204" pitchFamily="34" charset="0"/>
              </a:rPr>
              <a:t>vanhempainliitto.fi</a:t>
            </a:r>
            <a:endParaRPr lang="fi-FI" sz="2000" dirty="0"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fi-FI" sz="2000" dirty="0">
                <a:latin typeface="Calibri" panose="020F0502020204030204" pitchFamily="34" charset="0"/>
              </a:rPr>
              <a:t>@</a:t>
            </a:r>
            <a:r>
              <a:rPr lang="fi-FI" sz="2000" dirty="0" err="1">
                <a:latin typeface="Calibri" panose="020F0502020204030204" pitchFamily="34" charset="0"/>
              </a:rPr>
              <a:t>kotijakoulu</a:t>
            </a:r>
            <a:endParaRPr lang="fi-FI" sz="2000" dirty="0"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fi-FI" sz="2000" dirty="0">
                <a:latin typeface="Calibri" panose="020F0502020204030204" pitchFamily="34" charset="0"/>
              </a:rPr>
              <a:t>Facebook.com/suomenvanhempainliitto</a:t>
            </a:r>
          </a:p>
          <a:p>
            <a:pPr algn="ctr" eaLnBrk="1" hangingPunct="1">
              <a:defRPr/>
            </a:pPr>
            <a:r>
              <a:rPr lang="fi-FI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/>
            </a:r>
            <a:br>
              <a:rPr lang="fi-FI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</a:br>
            <a:endParaRPr lang="fi-FI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4608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2">
            <a:extLst>
              <a:ext uri="{FF2B5EF4-FFF2-40B4-BE49-F238E27FC236}">
                <a16:creationId xmlns="" xmlns:a16="http://schemas.microsoft.com/office/drawing/2014/main" id="{C656CC1B-B122-4A1A-BD24-73C7DB90B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476375" y="908050"/>
            <a:ext cx="7215188" cy="674543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 smtClean="0">
                <a:solidFill>
                  <a:srgbClr val="4BAC24"/>
                </a:solidFill>
                <a:latin typeface="Calibri" panose="020F0502020204030204" pitchFamily="34" charset="0"/>
              </a:rPr>
              <a:t>Jyväskylän vanhempainfoorumi ry</a:t>
            </a:r>
            <a:endParaRPr lang="fi-FI" sz="3400" b="1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 smtClean="0">
                <a:latin typeface="Calibri" panose="020F0502020204030204" pitchFamily="34" charset="0"/>
              </a:rPr>
              <a:t> </a:t>
            </a:r>
            <a:r>
              <a:rPr lang="fi-FI" sz="2800" dirty="0" smtClean="0"/>
              <a:t>10 </a:t>
            </a:r>
            <a:r>
              <a:rPr lang="fi-FI" sz="2800" dirty="0" smtClean="0"/>
              <a:t>vuotta kasvatuskumppanuutta </a:t>
            </a:r>
            <a:r>
              <a:rPr lang="fi-FI" sz="2800" dirty="0" smtClean="0"/>
              <a:t>2019</a:t>
            </a: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Jyväskylän vanhempaintoimijoiden yhteistyöjärjestö</a:t>
            </a:r>
          </a:p>
          <a:p>
            <a:pPr marL="800100" lvl="2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Noin puolet Jyväskylän kouluista </a:t>
            </a:r>
            <a:r>
              <a:rPr lang="fi-FI" sz="2400" dirty="0" smtClean="0">
                <a:latin typeface="Calibri" panose="020F0502020204030204" pitchFamily="34" charset="0"/>
              </a:rPr>
              <a:t>jäsenenä</a:t>
            </a:r>
          </a:p>
          <a:p>
            <a:pPr marL="342900" lvl="1" indent="-342900" eaLnBrk="1" hangingPunct="1">
              <a:lnSpc>
                <a:spcPct val="150000"/>
              </a:lnSpc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Suomen Vanhempainliiton kuntakohtainen yhdistys</a:t>
            </a:r>
            <a:endParaRPr lang="fi-FI" sz="2400" dirty="0" smtClean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Ydintehtävät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Tukee vanhempien osallisuutta päiväkodeissa, kouluissa ja oppilaitoksissa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Kehittää kodin ja koulun/päiväkodin yhteistyötä ja vanhempaintoimintaa </a:t>
            </a:r>
          </a:p>
          <a:p>
            <a:pPr marL="800100" lvl="1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Vaikuttaa kasvatukseen ja koulutukseen sekä lapsi- ja perhepolitiikkaan</a:t>
            </a:r>
          </a:p>
          <a:p>
            <a:pPr lvl="1" eaLnBrk="1" hangingPunct="1">
              <a:buClr>
                <a:srgbClr val="28AC1E"/>
              </a:buClr>
              <a:defRPr/>
            </a:pPr>
            <a:r>
              <a:rPr lang="fi-FI" sz="2000" dirty="0">
                <a:latin typeface="Calibri" panose="020F0502020204030204" pitchFamily="34" charset="0"/>
              </a:rPr>
              <a:t/>
            </a:r>
            <a:br>
              <a:rPr lang="fi-FI" sz="2000" dirty="0">
                <a:latin typeface="Calibri" panose="020F0502020204030204" pitchFamily="34" charset="0"/>
              </a:rPr>
            </a:b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747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2">
            <a:extLst>
              <a:ext uri="{FF2B5EF4-FFF2-40B4-BE49-F238E27FC236}">
                <a16:creationId xmlns="" xmlns:a16="http://schemas.microsoft.com/office/drawing/2014/main" id="{C656CC1B-B122-4A1A-BD24-73C7DB90B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476375" y="908050"/>
            <a:ext cx="7215188" cy="683776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 smtClean="0">
                <a:solidFill>
                  <a:srgbClr val="4BAC24"/>
                </a:solidFill>
                <a:latin typeface="Calibri" panose="020F0502020204030204" pitchFamily="34" charset="0"/>
              </a:rPr>
              <a:t>Jyväskylän vanhempainfoorumi ry</a:t>
            </a:r>
            <a:endParaRPr lang="fi-FI" sz="3400" b="1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 Sopimus yhteistyöstä kasvun ja oppimisen palvelujen kanssa vuodelta 2013, tulossa päivitys ja </a:t>
            </a:r>
            <a:r>
              <a:rPr lang="fi-FI" sz="2400" dirty="0" smtClean="0">
                <a:latin typeface="Calibri" panose="020F0502020204030204" pitchFamily="34" charset="0"/>
              </a:rPr>
              <a:t>kehityssuunnitelma, yhteyshenkilö Tanja Räty</a:t>
            </a:r>
            <a:endParaRPr lang="fi-FI" sz="2400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800" dirty="0" smtClean="0"/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Yhteistyötä Jyväskylän yliopiston kanssa (Koulutusjohtamisen Instituutti, KTL, OKL, Lapsi- ja perhetutkimus)</a:t>
            </a:r>
            <a:endParaRPr lang="fi-FI" sz="2400" dirty="0" smtClean="0">
              <a:latin typeface="Calibri" panose="020F0502020204030204" pitchFamily="34" charset="0"/>
            </a:endParaRPr>
          </a:p>
          <a:p>
            <a:pPr marL="800100" lvl="2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 smtClean="0">
                <a:latin typeface="Calibri" panose="020F0502020204030204" pitchFamily="34" charset="0"/>
              </a:rPr>
              <a:t>Opetushenkilöstön täydennyskoulutushankehakemus </a:t>
            </a:r>
            <a:r>
              <a:rPr lang="fi-FI" sz="2000" dirty="0" err="1" smtClean="0">
                <a:latin typeface="Calibri" panose="020F0502020204030204" pitchFamily="34" charset="0"/>
              </a:rPr>
              <a:t>OPH:lle</a:t>
            </a:r>
            <a:r>
              <a:rPr lang="fi-FI" sz="2000" dirty="0" smtClean="0">
                <a:latin typeface="Calibri" panose="020F0502020204030204" pitchFamily="34" charset="0"/>
              </a:rPr>
              <a:t> kodin ja kasvatusyhteisön yhteistyömallin kehittämiseksi, syksy 2019 - 2020 (8 koulua, 5+3+3)</a:t>
            </a:r>
          </a:p>
          <a:p>
            <a:pPr marL="800100" lvl="2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 smtClean="0">
              <a:latin typeface="Calibri" panose="020F0502020204030204" pitchFamily="34" charset="0"/>
            </a:endParaRPr>
          </a:p>
          <a:p>
            <a:pPr marL="3429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 smtClean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lvl="1" eaLnBrk="1" hangingPunct="1">
              <a:buClr>
                <a:srgbClr val="28AC1E"/>
              </a:buClr>
              <a:defRPr/>
            </a:pPr>
            <a:r>
              <a:rPr lang="fi-FI" sz="2000" dirty="0">
                <a:latin typeface="Calibri" panose="020F0502020204030204" pitchFamily="34" charset="0"/>
              </a:rPr>
              <a:t/>
            </a:r>
            <a:br>
              <a:rPr lang="fi-FI" sz="2000" dirty="0">
                <a:latin typeface="Calibri" panose="020F0502020204030204" pitchFamily="34" charset="0"/>
              </a:rPr>
            </a:b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747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2">
            <a:extLst>
              <a:ext uri="{FF2B5EF4-FFF2-40B4-BE49-F238E27FC236}">
                <a16:creationId xmlns="" xmlns:a16="http://schemas.microsoft.com/office/drawing/2014/main" id="{C656CC1B-B122-4A1A-BD24-73C7DB90B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476375" y="908050"/>
            <a:ext cx="7215188" cy="751487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 smtClean="0">
                <a:solidFill>
                  <a:srgbClr val="4BAC24"/>
                </a:solidFill>
                <a:latin typeface="Calibri" panose="020F0502020204030204" pitchFamily="34" charset="0"/>
              </a:rPr>
              <a:t>Jyväskylän vanhempainfoorumi ry</a:t>
            </a:r>
            <a:endParaRPr lang="fi-FI" sz="3400" b="1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 </a:t>
            </a:r>
            <a:r>
              <a:rPr lang="fi-FI" sz="2400" dirty="0" smtClean="0">
                <a:latin typeface="Calibri" panose="020F0502020204030204" pitchFamily="34" charset="0"/>
              </a:rPr>
              <a:t>Mukana monessa yhteistyössä jo nyt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Perhekeskusohjausryhmä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Kumppanuusfoorumi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Perhekeskusverkostot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err="1" smtClean="0">
                <a:latin typeface="Calibri" panose="020F0502020204030204" pitchFamily="34" charset="0"/>
              </a:rPr>
              <a:t>KeHO</a:t>
            </a:r>
            <a:r>
              <a:rPr lang="fi-FI" sz="2400" dirty="0" smtClean="0">
                <a:latin typeface="Calibri" panose="020F0502020204030204" pitchFamily="34" charset="0"/>
              </a:rPr>
              <a:t> (</a:t>
            </a:r>
            <a:r>
              <a:rPr lang="fi-FI" sz="2000" dirty="0" smtClean="0">
                <a:latin typeface="Calibri" panose="020F0502020204030204" pitchFamily="34" charset="0"/>
              </a:rPr>
              <a:t>Keski-Suomen hyvinvoinnin osaamiskeskittymä</a:t>
            </a:r>
            <a:r>
              <a:rPr lang="fi-FI" sz="2400" dirty="0" smtClean="0">
                <a:latin typeface="Calibri" panose="020F0502020204030204" pitchFamily="34" charset="0"/>
              </a:rPr>
              <a:t>)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400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Lapsiasiavaltuutettu</a:t>
            </a: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400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Järjestöyhteistyö</a:t>
            </a:r>
            <a:endParaRPr lang="fi-FI" sz="2400" dirty="0" smtClean="0">
              <a:latin typeface="Calibri" panose="020F0502020204030204" pitchFamily="34" charset="0"/>
            </a:endParaRPr>
          </a:p>
          <a:p>
            <a:pPr marL="800100" lvl="2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 smtClean="0">
                <a:latin typeface="Calibri" panose="020F0502020204030204" pitchFamily="34" charset="0"/>
              </a:rPr>
              <a:t>Lapsi- ja perhejärjestöjen Kumppanuuspöytä, Järjestöareena</a:t>
            </a:r>
          </a:p>
          <a:p>
            <a:pPr marL="800100" lvl="2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 smtClean="0">
                <a:latin typeface="Calibri" panose="020F0502020204030204" pitchFamily="34" charset="0"/>
              </a:rPr>
              <a:t>KYT</a:t>
            </a:r>
          </a:p>
          <a:p>
            <a:pPr marL="800100" lvl="2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 smtClean="0">
                <a:latin typeface="Calibri" panose="020F0502020204030204" pitchFamily="34" charset="0"/>
              </a:rPr>
              <a:t>MLL, Pelastakaa Lapset, Ehyt, Aseman Lapset, </a:t>
            </a:r>
          </a:p>
          <a:p>
            <a:pPr marL="800100" lvl="2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 smtClean="0">
              <a:latin typeface="Calibri" panose="020F0502020204030204" pitchFamily="34" charset="0"/>
            </a:endParaRPr>
          </a:p>
          <a:p>
            <a:pPr marL="3429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 smtClean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lvl="1" eaLnBrk="1" hangingPunct="1">
              <a:buClr>
                <a:srgbClr val="28AC1E"/>
              </a:buClr>
              <a:defRPr/>
            </a:pPr>
            <a:r>
              <a:rPr lang="fi-FI" sz="2000" dirty="0">
                <a:latin typeface="Calibri" panose="020F0502020204030204" pitchFamily="34" charset="0"/>
              </a:rPr>
              <a:t/>
            </a:r>
            <a:br>
              <a:rPr lang="fi-FI" sz="2000" dirty="0">
                <a:latin typeface="Calibri" panose="020F0502020204030204" pitchFamily="34" charset="0"/>
              </a:rPr>
            </a:b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74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2">
            <a:extLst>
              <a:ext uri="{FF2B5EF4-FFF2-40B4-BE49-F238E27FC236}">
                <a16:creationId xmlns="" xmlns:a16="http://schemas.microsoft.com/office/drawing/2014/main" id="{C656CC1B-B122-4A1A-BD24-73C7DB90B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476375" y="908050"/>
            <a:ext cx="7215188" cy="5791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 smtClean="0">
                <a:solidFill>
                  <a:srgbClr val="4BAC24"/>
                </a:solidFill>
                <a:latin typeface="Calibri" panose="020F0502020204030204" pitchFamily="34" charset="0"/>
              </a:rPr>
              <a:t>Jyväskylän vanhempainfoorumi ry</a:t>
            </a:r>
            <a:endParaRPr lang="fi-FI" sz="3400" b="1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800" dirty="0" smtClean="0">
                <a:latin typeface="Calibri" panose="020F0502020204030204" pitchFamily="34" charset="0"/>
              </a:rPr>
              <a:t>Vanhemmat mukaan </a:t>
            </a:r>
            <a:r>
              <a:rPr lang="fi-FI" sz="2400" dirty="0" smtClean="0">
                <a:latin typeface="Calibri" panose="020F0502020204030204" pitchFamily="34" charset="0"/>
              </a:rPr>
              <a:t>-hanke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 smtClean="0">
                <a:latin typeface="Calibri" panose="020F0502020204030204" pitchFamily="34" charset="0"/>
              </a:rPr>
              <a:t>Rahoittajana Aluehallintovirasto (AVI), erityisavustus nuorisoalan paikalliseen kehittämiseen, 1 + 2 vuotta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Verkoston luomiseen vanhempien kesken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Lasten, nuorten ja perheiden parhaaksi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400" dirty="0" smtClean="0">
                <a:latin typeface="Calibri" panose="020F0502020204030204" pitchFamily="34" charset="0"/>
              </a:rPr>
              <a:t>Taustalla mm. KSLAPE ja nk. Islannin mallin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400" dirty="0" smtClean="0">
              <a:latin typeface="Calibri" panose="020F0502020204030204" pitchFamily="34" charset="0"/>
            </a:endParaRPr>
          </a:p>
          <a:p>
            <a:pPr marL="800100" lvl="2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 smtClean="0">
              <a:latin typeface="Calibri" panose="020F0502020204030204" pitchFamily="34" charset="0"/>
            </a:endParaRPr>
          </a:p>
          <a:p>
            <a:pPr marL="3429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 smtClean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fi-FI" sz="2000" b="1" dirty="0">
              <a:latin typeface="Calibri" panose="020F0502020204030204" pitchFamily="34" charset="0"/>
            </a:endParaRPr>
          </a:p>
          <a:p>
            <a:pPr lvl="1" eaLnBrk="1" hangingPunct="1">
              <a:buClr>
                <a:srgbClr val="28AC1E"/>
              </a:buClr>
              <a:defRPr/>
            </a:pPr>
            <a:r>
              <a:rPr lang="fi-FI" sz="2000" dirty="0">
                <a:latin typeface="Calibri" panose="020F0502020204030204" pitchFamily="34" charset="0"/>
              </a:rPr>
              <a:t/>
            </a:r>
            <a:br>
              <a:rPr lang="fi-FI" sz="2000" dirty="0">
                <a:latin typeface="Calibri" panose="020F0502020204030204" pitchFamily="34" charset="0"/>
              </a:rPr>
            </a:b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747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Kuva 1">
            <a:extLst>
              <a:ext uri="{FF2B5EF4-FFF2-40B4-BE49-F238E27FC236}">
                <a16:creationId xmlns="" xmlns:a16="http://schemas.microsoft.com/office/drawing/2014/main" id="{3E578703-62B5-4630-8927-92BCA8A2E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="" xmlns:a16="http://schemas.microsoft.com/office/drawing/2014/main" id="{68C7A9CF-E1F7-496A-855D-F8130F262F57}"/>
              </a:ext>
            </a:extLst>
          </p:cNvPr>
          <p:cNvSpPr/>
          <p:nvPr/>
        </p:nvSpPr>
        <p:spPr>
          <a:xfrm>
            <a:off x="1331640" y="476672"/>
            <a:ext cx="7344816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4400"/>
              </a:lnSpc>
              <a:defRPr/>
            </a:pPr>
            <a:r>
              <a:rPr lang="fi-FI" sz="4000" b="1" dirty="0">
                <a:solidFill>
                  <a:schemeClr val="tx2"/>
                </a:solidFill>
                <a:latin typeface="Calibri" panose="020F0502020204030204" pitchFamily="34" charset="0"/>
              </a:rPr>
              <a:t>Jokainen koulu/päiväkoti tekee yhteistyötä vanhempien kanssa. Voisiko yhteistyöllä saavuttaa enemmän?</a:t>
            </a:r>
          </a:p>
        </p:txBody>
      </p:sp>
    </p:spTree>
    <p:extLst>
      <p:ext uri="{BB962C8B-B14F-4D97-AF65-F5344CB8AC3E}">
        <p14:creationId xmlns="" xmlns:p14="http://schemas.microsoft.com/office/powerpoint/2010/main" val="383241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uva 2">
            <a:extLst>
              <a:ext uri="{FF2B5EF4-FFF2-40B4-BE49-F238E27FC236}">
                <a16:creationId xmlns="" xmlns:a16="http://schemas.microsoft.com/office/drawing/2014/main" id="{BE1E2FD3-7D83-471A-8DA8-B5FFC76DF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12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="" xmlns:a16="http://schemas.microsoft.com/office/drawing/2014/main" id="{3AA4DA17-C561-4E6F-9820-87E270290EFE}"/>
              </a:ext>
            </a:extLst>
          </p:cNvPr>
          <p:cNvSpPr/>
          <p:nvPr/>
        </p:nvSpPr>
        <p:spPr>
          <a:xfrm>
            <a:off x="1893316" y="476672"/>
            <a:ext cx="7215188" cy="767389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solidFill>
                <a:srgbClr val="4BAC2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sz="3400" b="1" dirty="0">
                <a:solidFill>
                  <a:srgbClr val="4BAC24"/>
                </a:solidFill>
                <a:latin typeface="Calibri" panose="020F0502020204030204" pitchFamily="34" charset="0"/>
              </a:rPr>
              <a:t>Me haluamme muuttaa asenteita ja tapoja tehdä yhteistyötä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Opettajille ja rehtoreille/päiväkodin johtajille lisää rohkeutta...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kohdata vanhemmat ja kuulla heidän ajatuksiaan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kokeilla uudenlaisia toiminta- ja viestintätapoja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avata silmät vanhempien osaamiselle</a:t>
            </a:r>
          </a:p>
          <a:p>
            <a:pPr marL="800100" lvl="1" indent="-342900" eaLnBrk="1" hangingPunct="1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ottaa vanhemmat mukaan koulun/</a:t>
            </a:r>
            <a:r>
              <a:rPr lang="fi-FI" sz="2000">
                <a:latin typeface="Calibri" panose="020F0502020204030204" pitchFamily="34" charset="0"/>
              </a:rPr>
              <a:t>päiväkodin toimintaan </a:t>
            </a:r>
            <a:endParaRPr lang="fi-FI" sz="2000" dirty="0">
              <a:latin typeface="Calibri" panose="020F0502020204030204" pitchFamily="34" charset="0"/>
            </a:endParaRP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Vanhemmille lisää rohkeutta...</a:t>
            </a:r>
          </a:p>
          <a:p>
            <a:pPr marL="800100" lvl="1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osallistua koulun/päiväkodin toimintaan</a:t>
            </a:r>
          </a:p>
          <a:p>
            <a:pPr marL="800100" lvl="1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tuoda ideoitaan ja ajatuksiaan koulun/päiväkodin toimintaan ja yhteistyöhön </a:t>
            </a:r>
          </a:p>
          <a:p>
            <a:pPr marL="800100" lvl="1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oman lapsen kasvun ja oppimisen tukemiseen</a:t>
            </a:r>
          </a:p>
          <a:p>
            <a:pPr marL="800100" lvl="1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olla mukana vahvistamassa koulu- ja päiväkotiyhteisön hyvinvointia</a:t>
            </a:r>
          </a:p>
          <a:p>
            <a:pPr marL="800100" lvl="1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i-FI" sz="2000" dirty="0">
                <a:latin typeface="Calibri" panose="020F0502020204030204" pitchFamily="34" charset="0"/>
              </a:rPr>
              <a:t>Kaikille lisää ymmärrystä nähdä asian tärkeys	</a:t>
            </a:r>
          </a:p>
          <a:p>
            <a:pPr marL="800100" lvl="1" indent="-342900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lvl="1" eaLnBrk="1" hangingPunct="1"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28AC1E"/>
              </a:buClr>
              <a:buFont typeface="Wingdings" panose="05000000000000000000" pitchFamily="2" charset="2"/>
              <a:buChar char="§"/>
              <a:defRPr/>
            </a:pPr>
            <a:endParaRPr lang="fi-F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56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Kuva 1">
            <a:extLst>
              <a:ext uri="{FF2B5EF4-FFF2-40B4-BE49-F238E27FC236}">
                <a16:creationId xmlns="" xmlns:a16="http://schemas.microsoft.com/office/drawing/2014/main" id="{16F93621-B444-4E50-A5A2-611F88839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="" xmlns:a16="http://schemas.microsoft.com/office/drawing/2014/main" id="{B475B60D-995F-444C-827D-30DF0AB28DCE}"/>
              </a:ext>
            </a:extLst>
          </p:cNvPr>
          <p:cNvSpPr/>
          <p:nvPr/>
        </p:nvSpPr>
        <p:spPr>
          <a:xfrm>
            <a:off x="0" y="620688"/>
            <a:ext cx="9144000" cy="1792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ts val="4400"/>
              </a:lnSpc>
              <a:defRPr/>
            </a:pPr>
            <a:r>
              <a:rPr lang="fi-FI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Miksi yhteistyötä </a:t>
            </a:r>
          </a:p>
          <a:p>
            <a:pPr algn="ctr" eaLnBrk="1" hangingPunct="1">
              <a:lnSpc>
                <a:spcPts val="4400"/>
              </a:lnSpc>
              <a:defRPr/>
            </a:pPr>
            <a:r>
              <a:rPr lang="fi-FI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kotien kanssa tehdään?</a:t>
            </a:r>
            <a:br>
              <a:rPr lang="fi-FI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fi-FI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ri_reksit_13.4.2018" id="{69F11534-2846-4943-82F9-35FCA6837547}" vid="{8FAA57E7-F2D7-4C14-98DE-7BF806D7519C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010616FCA1CBC43B249CD0E4ADFAECD" ma:contentTypeVersion="2" ma:contentTypeDescription="Luo uusi asiakirja." ma:contentTypeScope="" ma:versionID="8cb435fdb71b762a17342a4cd5ed0e94">
  <xsd:schema xmlns:xsd="http://www.w3.org/2001/XMLSchema" xmlns:xs="http://www.w3.org/2001/XMLSchema" xmlns:p="http://schemas.microsoft.com/office/2006/metadata/properties" xmlns:ns2="6d41424c-873f-4235-8835-d54c7967947d" targetNamespace="http://schemas.microsoft.com/office/2006/metadata/properties" ma:root="true" ma:fieldsID="2e2a1a05ec7d360df2debd7649953576" ns2:_="">
    <xsd:import namespace="6d41424c-873f-4235-8835-d54c796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41424c-873f-4235-8835-d54c796794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01562F-1B98-4D90-9C8D-51F85F0FDB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41424c-873f-4235-8835-d54c796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3DE868-2582-42C1-9D0C-E6A42E5543D9}">
  <ds:schemaRefs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6d41424c-873f-4235-8835-d54c7967947d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E983FB1-708E-40D2-A99D-34FA8AA70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Pori_reksit_13.4.2018</Template>
  <TotalTime>815</TotalTime>
  <Words>965</Words>
  <Application>Microsoft Office PowerPoint</Application>
  <PresentationFormat>Näytössä katseltava diaesitys (4:3)</PresentationFormat>
  <Paragraphs>261</Paragraphs>
  <Slides>23</Slides>
  <Notes>5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4" baseType="lpstr">
      <vt:lpstr>Office-teema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Millaista yhteistyö ja vanhempien osallisuus on tänään?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Ulla Siimes</dc:creator>
  <cp:lastModifiedBy>Ibm</cp:lastModifiedBy>
  <cp:revision>14</cp:revision>
  <cp:lastPrinted>2017-11-30T09:05:38Z</cp:lastPrinted>
  <dcterms:created xsi:type="dcterms:W3CDTF">2018-10-24T08:05:03Z</dcterms:created>
  <dcterms:modified xsi:type="dcterms:W3CDTF">2019-02-20T10:09:46Z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0x010100B010616FCA1CBC43B249CD0E4ADFAECD</vt:lpwstr>
  </property>
</Properties>
</file>