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ms-powerpoint.presentation.macroEnabled.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7" r:id="rId5"/>
    <p:sldId id="276" r:id="rId6"/>
    <p:sldId id="277" r:id="rId7"/>
    <p:sldId id="278" r:id="rId8"/>
    <p:sldId id="275" r:id="rId9"/>
    <p:sldId id="279" r:id="rId10"/>
    <p:sldId id="280" r:id="rId11"/>
  </p:sldIdLst>
  <p:sldSz cx="12192000" cy="6858000"/>
  <p:notesSz cx="6858000" cy="9144000"/>
  <p:defaultTextStyle>
    <a:defPPr rtl="0">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8" autoAdjust="0"/>
    <p:restoredTop sz="94660"/>
  </p:normalViewPr>
  <p:slideViewPr>
    <p:cSldViewPr>
      <p:cViewPr varScale="1">
        <p:scale>
          <a:sx n="67" d="100"/>
          <a:sy n="67" d="100"/>
        </p:scale>
        <p:origin x="564" y="44"/>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37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i-FI" dirty="0"/>
          </a:p>
        </p:txBody>
      </p:sp>
      <p:sp>
        <p:nvSpPr>
          <p:cNvPr id="3" name="Päivämäärän paikkamerkki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936B27AB-221B-4227-8712-008D453F1DB1}" type="datetime1">
              <a:rPr lang="fi-FI" smtClean="0"/>
              <a:t>19.11.2020</a:t>
            </a:fld>
            <a:endParaRPr lang="en-US" dirty="0"/>
          </a:p>
        </p:txBody>
      </p:sp>
      <p:sp>
        <p:nvSpPr>
          <p:cNvPr id="4" name="Alatunnisteen paikkamerk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i-FI" dirty="0"/>
          </a:p>
        </p:txBody>
      </p:sp>
      <p:sp>
        <p:nvSpPr>
          <p:cNvPr id="5" name="Dian numeron paikkamerkki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fi-FI" smtClean="0"/>
              <a:t>‹#›</a:t>
            </a:fld>
            <a:endParaRPr lang="fi-FI"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i-FI" noProof="0" dirty="0"/>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FD3690-57BB-483A-83C1-9D9164AE49B9}" type="datetime1">
              <a:rPr lang="fi-FI" smtClean="0"/>
              <a:pPr/>
              <a:t>19.11.2020</a:t>
            </a:fld>
            <a:endParaRPr lang="en-US" dirty="0"/>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i-FI" noProof="0" dirty="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i-FI" noProof="0" dirty="0"/>
              <a:t>Muokkaa tekstin perustyylejä napsauttamalla</a:t>
            </a:r>
          </a:p>
          <a:p>
            <a:pPr lvl="1" rtl="0"/>
            <a:r>
              <a:rPr lang="fi-FI" noProof="0" dirty="0"/>
              <a:t>Toinen taso</a:t>
            </a:r>
          </a:p>
          <a:p>
            <a:pPr lvl="2" rtl="0"/>
            <a:r>
              <a:rPr lang="fi-FI" noProof="0" dirty="0"/>
              <a:t>Kolmas taso</a:t>
            </a:r>
          </a:p>
          <a:p>
            <a:pPr lvl="3" rtl="0"/>
            <a:r>
              <a:rPr lang="fi-FI" noProof="0" dirty="0"/>
              <a:t>Neljäs taso</a:t>
            </a:r>
          </a:p>
          <a:p>
            <a:pPr lvl="4" rtl="0"/>
            <a:r>
              <a:rPr lang="fi-FI" noProof="0" dirty="0"/>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i-FI" noProof="0" dirty="0"/>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fi-FI" noProof="0" smtClean="0"/>
              <a:t>‹#›</a:t>
            </a:fld>
            <a:endParaRPr lang="fi-FI"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noProof="0" dirty="0"/>
          </a:p>
        </p:txBody>
      </p:sp>
      <p:sp>
        <p:nvSpPr>
          <p:cNvPr id="4" name="Dian numeron paikkamerkki 3"/>
          <p:cNvSpPr>
            <a:spLocks noGrp="1"/>
          </p:cNvSpPr>
          <p:nvPr>
            <p:ph type="sldNum" sz="quarter" idx="10"/>
          </p:nvPr>
        </p:nvSpPr>
        <p:spPr/>
        <p:txBody>
          <a:bodyPr/>
          <a:lstStyle/>
          <a:p>
            <a:pPr rtl="0"/>
            <a:fld id="{5534C2EF-8A97-4DAF-B099-E567883644D6}" type="slidenum">
              <a:rPr lang="fi-FI" smtClean="0"/>
              <a:t>1</a:t>
            </a:fld>
            <a:endParaRPr lang="fi-FI" dirty="0"/>
          </a:p>
        </p:txBody>
      </p:sp>
    </p:spTree>
    <p:extLst>
      <p:ext uri="{BB962C8B-B14F-4D97-AF65-F5344CB8AC3E}">
        <p14:creationId xmlns:p14="http://schemas.microsoft.com/office/powerpoint/2010/main" val="480356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7" name="Kuva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Otsikko 1"/>
          <p:cNvSpPr>
            <a:spLocks noGrp="1"/>
          </p:cNvSpPr>
          <p:nvPr>
            <p:ph type="ctrTitle"/>
          </p:nvPr>
        </p:nvSpPr>
        <p:spPr>
          <a:xfrm>
            <a:off x="838200" y="533400"/>
            <a:ext cx="8458200" cy="1828800"/>
          </a:xfrm>
        </p:spPr>
        <p:txBody>
          <a:bodyPr rtlCol="0" anchor="b">
            <a:normAutofit/>
          </a:bodyPr>
          <a:lstStyle>
            <a:lvl1pPr algn="l">
              <a:defRPr sz="4400"/>
            </a:lvl1pPr>
          </a:lstStyle>
          <a:p>
            <a:pPr rtl="0"/>
            <a:r>
              <a:rPr lang="fi-FI" noProof="0"/>
              <a:t>Muokkaa ots. perustyyl. napsautt.</a:t>
            </a:r>
            <a:endParaRPr lang="fi-FI" noProof="0" dirty="0"/>
          </a:p>
        </p:txBody>
      </p:sp>
      <p:sp>
        <p:nvSpPr>
          <p:cNvPr id="3" name="Alaotsikko 2"/>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i-FI" noProof="0"/>
              <a:t>Muokkaa alaotsikon perustyyliä napsautt.</a:t>
            </a:r>
            <a:endParaRPr lang="fi-FI"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aksi kuvaa kuvateksteillä">
    <p:spTree>
      <p:nvGrpSpPr>
        <p:cNvPr id="1" name=""/>
        <p:cNvGrpSpPr/>
        <p:nvPr/>
      </p:nvGrpSpPr>
      <p:grpSpPr>
        <a:xfrm>
          <a:off x="0" y="0"/>
          <a:ext cx="0" cy="0"/>
          <a:chOff x="0" y="0"/>
          <a:chExt cx="0" cy="0"/>
        </a:xfrm>
      </p:grpSpPr>
      <p:pic>
        <p:nvPicPr>
          <p:cNvPr id="6" name="Kuva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Otsikko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rtl="0"/>
            <a:r>
              <a:rPr lang="fi-FI" noProof="0"/>
              <a:t>Muokkaa ots. perustyyl. napsautt.</a:t>
            </a:r>
            <a:endParaRPr lang="fi-FI" noProof="0" dirty="0"/>
          </a:p>
        </p:txBody>
      </p:sp>
      <p:sp>
        <p:nvSpPr>
          <p:cNvPr id="7" name="Puolivapaa piirto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15" name="Kuvan paikkamerkki 14" descr="Tyhjä paikkamerkki kuvan lisäämistä varten. Napsauta paikkamerkkiä ja valitse kuva, jonka haluat lisätä"/>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fi-FI" noProof="0"/>
              <a:t>Lisää kuva napsauttamalla kuvaketta</a:t>
            </a:r>
            <a:endParaRPr lang="fi-FI" noProof="0" dirty="0"/>
          </a:p>
        </p:txBody>
      </p:sp>
      <p:sp>
        <p:nvSpPr>
          <p:cNvPr id="17" name="Tekstin paikkamerkki 16"/>
          <p:cNvSpPr>
            <a:spLocks noGrp="1"/>
          </p:cNvSpPr>
          <p:nvPr>
            <p:ph type="body" sz="quarter" idx="14"/>
          </p:nvPr>
        </p:nvSpPr>
        <p:spPr>
          <a:xfrm>
            <a:off x="1028581" y="5181600"/>
            <a:ext cx="3566160" cy="540000"/>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fi-FI" noProof="0"/>
              <a:t>Muokkaa tekstin perustyylejä napsauttamalla</a:t>
            </a:r>
          </a:p>
        </p:txBody>
      </p:sp>
      <p:sp>
        <p:nvSpPr>
          <p:cNvPr id="18" name="Puolivapaa piirto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19" name="Kuvan paikkamerkki 18" descr="Tyhjä paikkamerkki kuvan lisäämistä varten. Napsauta paikkamerkkiä ja valitse kuva, jonka haluat lisätä"/>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fi-FI" noProof="0"/>
              <a:t>Lisää kuva napsauttamalla kuvaketta</a:t>
            </a:r>
            <a:endParaRPr lang="fi-FI" noProof="0" dirty="0"/>
          </a:p>
        </p:txBody>
      </p:sp>
      <p:sp>
        <p:nvSpPr>
          <p:cNvPr id="20" name="Tekstin paikkamerkki 16"/>
          <p:cNvSpPr>
            <a:spLocks noGrp="1"/>
          </p:cNvSpPr>
          <p:nvPr>
            <p:ph type="body" sz="quarter" idx="16"/>
          </p:nvPr>
        </p:nvSpPr>
        <p:spPr>
          <a:xfrm>
            <a:off x="5566714" y="5181600"/>
            <a:ext cx="3566160" cy="540000"/>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fi-FI" noProof="0"/>
              <a:t>Muokkaa tekstin perustyylejä napsauttamalla</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Kolme kuvaa ja kuvateksti">
    <p:spTree>
      <p:nvGrpSpPr>
        <p:cNvPr id="1" name=""/>
        <p:cNvGrpSpPr/>
        <p:nvPr/>
      </p:nvGrpSpPr>
      <p:grpSpPr>
        <a:xfrm>
          <a:off x="0" y="0"/>
          <a:ext cx="0" cy="0"/>
          <a:chOff x="0" y="0"/>
          <a:chExt cx="0" cy="0"/>
        </a:xfrm>
      </p:grpSpPr>
      <p:pic>
        <p:nvPicPr>
          <p:cNvPr id="6" name="Kuva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Otsikko 1"/>
          <p:cNvSpPr>
            <a:spLocks noGrp="1"/>
          </p:cNvSpPr>
          <p:nvPr>
            <p:ph type="title"/>
          </p:nvPr>
        </p:nvSpPr>
        <p:spPr>
          <a:xfrm>
            <a:off x="1028580" y="5305424"/>
            <a:ext cx="8104083" cy="579921"/>
          </a:xfrm>
        </p:spPr>
        <p:txBody>
          <a:bodyPr rtlCol="0">
            <a:normAutofit/>
          </a:bodyPr>
          <a:lstStyle>
            <a:lvl1pPr>
              <a:defRPr sz="2400">
                <a:solidFill>
                  <a:schemeClr val="accent1"/>
                </a:solidFill>
              </a:defRPr>
            </a:lvl1pPr>
          </a:lstStyle>
          <a:p>
            <a:pPr rtl="0"/>
            <a:r>
              <a:rPr lang="fi-FI" noProof="0"/>
              <a:t>Muokkaa ots. perustyyl. napsautt.</a:t>
            </a:r>
            <a:endParaRPr lang="fi-FI" noProof="0" dirty="0"/>
          </a:p>
        </p:txBody>
      </p:sp>
      <p:sp>
        <p:nvSpPr>
          <p:cNvPr id="7" name="Puolivapaa piirto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15" name="Kuvan paikkamerkki 14" descr="Tyhjä paikkamerkki kuvan lisäämistä varten. Napsauta paikkamerkkiä ja valitse kuva, jonka haluat lisätä"/>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fi-FI" noProof="0"/>
              <a:t>Lisää kuva napsauttamalla kuvaketta</a:t>
            </a:r>
            <a:endParaRPr lang="fi-FI" noProof="0" dirty="0"/>
          </a:p>
        </p:txBody>
      </p:sp>
      <p:sp>
        <p:nvSpPr>
          <p:cNvPr id="18" name="Puolivapaa piirto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19" name="Kuvan paikkamerkki 18" descr="Tyhjä paikkamerkki kuvan lisäämistä varten. Napsauta paikkamerkkiä ja valitse kuva, jonka haluat lisätä"/>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fi-FI" noProof="0"/>
              <a:t>Lisää kuva napsauttamalla kuvaketta</a:t>
            </a:r>
            <a:endParaRPr lang="fi-FI" noProof="0" dirty="0"/>
          </a:p>
        </p:txBody>
      </p:sp>
      <p:sp>
        <p:nvSpPr>
          <p:cNvPr id="12" name="Puolivapaa piirto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13" name="Kuvan paikkamerkki 12" descr="Tyhjä paikkamerkki kuvan lisäämistä varten. Napsauta paikkamerkkiä ja valitse kuva, jonka haluat lisätä"/>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fi-FI" noProof="0"/>
              <a:t>Lisää kuva napsauttamalla kuvaketta</a:t>
            </a:r>
            <a:endParaRPr lang="fi-FI" noProof="0" dirty="0"/>
          </a:p>
        </p:txBody>
      </p:sp>
      <p:sp>
        <p:nvSpPr>
          <p:cNvPr id="17" name="Tekstin paikkamerkki 16"/>
          <p:cNvSpPr>
            <a:spLocks noGrp="1"/>
          </p:cNvSpPr>
          <p:nvPr>
            <p:ph type="body" sz="quarter" idx="14"/>
          </p:nvPr>
        </p:nvSpPr>
        <p:spPr>
          <a:xfrm>
            <a:off x="1028581" y="5919255"/>
            <a:ext cx="8104082" cy="497420"/>
          </a:xfrm>
        </p:spPr>
        <p:txBody>
          <a:bodyPr rtlCol="0">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fi-FI" noProof="0"/>
              <a:t>Muokkaa tekstin perustyylejä napsauttamalla</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Viisi kuvaa">
    <p:spTree>
      <p:nvGrpSpPr>
        <p:cNvPr id="1" name=""/>
        <p:cNvGrpSpPr/>
        <p:nvPr/>
      </p:nvGrpSpPr>
      <p:grpSpPr>
        <a:xfrm>
          <a:off x="0" y="0"/>
          <a:ext cx="0" cy="0"/>
          <a:chOff x="0" y="0"/>
          <a:chExt cx="0" cy="0"/>
        </a:xfrm>
      </p:grpSpPr>
      <p:pic>
        <p:nvPicPr>
          <p:cNvPr id="7" name="Kuv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Otsikko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rtl="0"/>
            <a:r>
              <a:rPr lang="fi-FI"/>
              <a:t>Muokkaa ots. perustyyl. napsautt.</a:t>
            </a:r>
            <a:endParaRPr lang="fi"/>
          </a:p>
        </p:txBody>
      </p:sp>
      <p:sp>
        <p:nvSpPr>
          <p:cNvPr id="8" name="Puolivapaa piirto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9" name="Kuvan paikkamerkki 8" descr="Tyhjä paikkamerkki kuvan lisäämistä varten. Napsauta paikkamerkkiä ja valitse kuva, jonka haluat lisätä"/>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fi-FI" noProof="0"/>
              <a:t>Lisää kuva napsauttamalla kuvaketta</a:t>
            </a:r>
            <a:endParaRPr lang="fi-FI" noProof="0" dirty="0"/>
          </a:p>
        </p:txBody>
      </p:sp>
      <p:sp>
        <p:nvSpPr>
          <p:cNvPr id="10" name="Puolivapaa piirto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11" name="Kuvan paikkamerkki 10" descr="Tyhjä paikkamerkki kuvan lisäämistä varten. Napsauta paikkamerkkiä ja valitse kuva, jonka haluat lisätä"/>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fi-FI" noProof="0"/>
              <a:t>Lisää kuva napsauttamalla kuvaketta</a:t>
            </a:r>
            <a:endParaRPr lang="fi-FI" noProof="0" dirty="0"/>
          </a:p>
        </p:txBody>
      </p:sp>
      <p:sp>
        <p:nvSpPr>
          <p:cNvPr id="12" name="Puolivapaa piirto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13" name="Kuvan paikkamerkki 12" descr="Tyhjä paikkamerkki kuvan lisäämistä varten. Napsauta paikkamerkkiä ja valitse kuva, jonka haluat lisätä"/>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fi-FI" noProof="0"/>
              <a:t>Lisää kuva napsauttamalla kuvaketta</a:t>
            </a:r>
            <a:endParaRPr lang="fi-FI" noProof="0" dirty="0"/>
          </a:p>
        </p:txBody>
      </p:sp>
      <p:sp>
        <p:nvSpPr>
          <p:cNvPr id="14" name="Puolivapaa piirto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15" name="Kuvan paikkamerkki 14" descr="Tyhjä paikkamerkki kuvan lisäämistä varten. Napsauta paikkamerkkiä ja valitse kuva, jonka haluat lisätä"/>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fi-FI" noProof="0"/>
              <a:t>Lisää kuva napsauttamalla kuvaketta</a:t>
            </a:r>
            <a:endParaRPr lang="fi-FI" noProof="0" dirty="0"/>
          </a:p>
        </p:txBody>
      </p:sp>
      <p:sp>
        <p:nvSpPr>
          <p:cNvPr id="20" name="Puolivapaa piirto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21" name="Kuvan paikkamerkki 20" descr="Tyhjä paikkamerkki kuvan lisäämistä varten. Napsauta paikkamerkkiä ja valitse kuva, jonka haluat lisätä"/>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fi-FI" noProof="0"/>
              <a:t>Lisää kuva napsauttamalla kuvaketta</a:t>
            </a:r>
            <a:endParaRPr lang="fi-FI" noProof="0"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Otsikko ja pystysuuntainen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p>
            <a:pPr rtl="0"/>
            <a:r>
              <a:rPr lang="fi-FI" noProof="0"/>
              <a:t>Muokkaa ots. perustyyl. napsautt.</a:t>
            </a:r>
            <a:endParaRPr lang="fi-FI" noProof="0" dirty="0"/>
          </a:p>
        </p:txBody>
      </p:sp>
      <p:sp>
        <p:nvSpPr>
          <p:cNvPr id="3" name="Pystysuuntaisen tekstin paikkamerkki 2"/>
          <p:cNvSpPr>
            <a:spLocks noGrp="1"/>
          </p:cNvSpPr>
          <p:nvPr>
            <p:ph type="body" orient="vert" idx="1"/>
          </p:nvPr>
        </p:nvSpPr>
        <p:spPr/>
        <p:txBody>
          <a:bodyPr vert="eaVert" rtlCol="0"/>
          <a:lstStyle/>
          <a:p>
            <a:pPr lvl="0" rtl="0"/>
            <a:r>
              <a:rPr lang="fi-FI" noProof="0"/>
              <a:t>Muokkaa tekstin perustyylejä napsauttamalla</a:t>
            </a:r>
          </a:p>
          <a:p>
            <a:pPr lvl="1" rtl="0"/>
            <a:r>
              <a:rPr lang="fi-FI" noProof="0"/>
              <a:t>toinen taso</a:t>
            </a:r>
          </a:p>
          <a:p>
            <a:pPr lvl="2" rtl="0"/>
            <a:r>
              <a:rPr lang="fi-FI" noProof="0"/>
              <a:t>kolmas taso</a:t>
            </a:r>
          </a:p>
          <a:p>
            <a:pPr lvl="3" rtl="0"/>
            <a:r>
              <a:rPr lang="fi-FI" noProof="0"/>
              <a:t>neljäs taso</a:t>
            </a:r>
          </a:p>
          <a:p>
            <a:pPr lvl="4" rtl="0"/>
            <a:r>
              <a:rPr lang="fi-FI" noProof="0"/>
              <a:t>viides taso</a:t>
            </a:r>
            <a:endParaRPr lang="fi-FI" noProof="0" dirty="0"/>
          </a:p>
        </p:txBody>
      </p:sp>
      <p:sp>
        <p:nvSpPr>
          <p:cNvPr id="5" name="Alatunnisteen paikkamerkki 4"/>
          <p:cNvSpPr>
            <a:spLocks noGrp="1"/>
          </p:cNvSpPr>
          <p:nvPr>
            <p:ph type="ftr" sz="quarter" idx="11"/>
          </p:nvPr>
        </p:nvSpPr>
        <p:spPr/>
        <p:txBody>
          <a:bodyPr rtlCol="0"/>
          <a:lstStyle/>
          <a:p>
            <a:pPr rtl="0"/>
            <a:r>
              <a:rPr lang="fi-FI" noProof="0" dirty="0"/>
              <a:t>Lisää alatunniste</a:t>
            </a:r>
          </a:p>
        </p:txBody>
      </p:sp>
      <p:sp>
        <p:nvSpPr>
          <p:cNvPr id="4" name="Päivämäärän paikkamerkki 3"/>
          <p:cNvSpPr>
            <a:spLocks noGrp="1"/>
          </p:cNvSpPr>
          <p:nvPr>
            <p:ph type="dt" sz="half" idx="10"/>
          </p:nvPr>
        </p:nvSpPr>
        <p:spPr/>
        <p:txBody>
          <a:bodyPr rtlCol="0"/>
          <a:lstStyle>
            <a:lvl1pPr>
              <a:defRPr/>
            </a:lvl1pPr>
          </a:lstStyle>
          <a:p>
            <a:fld id="{790DCC91-912C-467B-81F8-0961728034F2}" type="datetime1">
              <a:rPr lang="fi-FI" smtClean="0"/>
              <a:pPr/>
              <a:t>19.11.2020</a:t>
            </a:fld>
            <a:endParaRPr lang="en-US" dirty="0"/>
          </a:p>
        </p:txBody>
      </p:sp>
      <p:sp>
        <p:nvSpPr>
          <p:cNvPr id="6" name="Dian numeron paikkamerkki 5"/>
          <p:cNvSpPr>
            <a:spLocks noGrp="1"/>
          </p:cNvSpPr>
          <p:nvPr>
            <p:ph type="sldNum" sz="quarter" idx="12"/>
          </p:nvPr>
        </p:nvSpPr>
        <p:spPr/>
        <p:txBody>
          <a:bodyPr rtlCol="0"/>
          <a:lstStyle/>
          <a:p>
            <a:pPr rtl="0"/>
            <a:fld id="{289D71E3-7D81-4C24-B9D8-6B108755C64C}" type="slidenum">
              <a:rPr lang="fi-FI" noProof="0" smtClean="0"/>
              <a:t>‹#›</a:t>
            </a:fld>
            <a:endParaRPr lang="fi-FI" noProof="0"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Pystysuuntainen otsikko ja teksti">
    <p:spTree>
      <p:nvGrpSpPr>
        <p:cNvPr id="1" name=""/>
        <p:cNvGrpSpPr/>
        <p:nvPr/>
      </p:nvGrpSpPr>
      <p:grpSpPr>
        <a:xfrm>
          <a:off x="0" y="0"/>
          <a:ext cx="0" cy="0"/>
          <a:chOff x="0" y="0"/>
          <a:chExt cx="0" cy="0"/>
        </a:xfrm>
      </p:grpSpPr>
      <p:sp>
        <p:nvSpPr>
          <p:cNvPr id="2" name="Pystysuuntainen otsikko 1"/>
          <p:cNvSpPr>
            <a:spLocks noGrp="1"/>
          </p:cNvSpPr>
          <p:nvPr>
            <p:ph type="title" orient="vert"/>
          </p:nvPr>
        </p:nvSpPr>
        <p:spPr>
          <a:xfrm>
            <a:off x="8839200" y="365125"/>
            <a:ext cx="1828799" cy="4940300"/>
          </a:xfrm>
        </p:spPr>
        <p:txBody>
          <a:bodyPr vert="eaVert" rtlCol="0"/>
          <a:lstStyle/>
          <a:p>
            <a:pPr rtl="0"/>
            <a:r>
              <a:rPr lang="fi-FI" noProof="0"/>
              <a:t>Muokkaa ots. perustyyl. napsautt.</a:t>
            </a:r>
            <a:endParaRPr lang="fi-FI" noProof="0" dirty="0"/>
          </a:p>
        </p:txBody>
      </p:sp>
      <p:sp>
        <p:nvSpPr>
          <p:cNvPr id="3" name="Pystysuuntaisen tekstin paikkamerkki 2"/>
          <p:cNvSpPr>
            <a:spLocks noGrp="1"/>
          </p:cNvSpPr>
          <p:nvPr>
            <p:ph type="body" orient="vert" idx="1"/>
          </p:nvPr>
        </p:nvSpPr>
        <p:spPr>
          <a:xfrm>
            <a:off x="1524000" y="365125"/>
            <a:ext cx="6858000" cy="4940300"/>
          </a:xfrm>
        </p:spPr>
        <p:txBody>
          <a:bodyPr vert="eaVert" rtlCol="0"/>
          <a:lstStyle/>
          <a:p>
            <a:pPr lvl="0" rtl="0"/>
            <a:r>
              <a:rPr lang="fi-FI" noProof="0"/>
              <a:t>Muokkaa tekstin perustyylejä napsauttamalla</a:t>
            </a:r>
          </a:p>
          <a:p>
            <a:pPr lvl="1" rtl="0"/>
            <a:r>
              <a:rPr lang="fi-FI" noProof="0"/>
              <a:t>toinen taso</a:t>
            </a:r>
          </a:p>
          <a:p>
            <a:pPr lvl="2" rtl="0"/>
            <a:r>
              <a:rPr lang="fi-FI" noProof="0"/>
              <a:t>kolmas taso</a:t>
            </a:r>
          </a:p>
          <a:p>
            <a:pPr lvl="3" rtl="0"/>
            <a:r>
              <a:rPr lang="fi-FI" noProof="0"/>
              <a:t>neljäs taso</a:t>
            </a:r>
          </a:p>
          <a:p>
            <a:pPr lvl="4" rtl="0"/>
            <a:r>
              <a:rPr lang="fi-FI" noProof="0"/>
              <a:t>viides taso</a:t>
            </a:r>
            <a:endParaRPr lang="fi-FI" noProof="0" dirty="0"/>
          </a:p>
        </p:txBody>
      </p:sp>
      <p:sp>
        <p:nvSpPr>
          <p:cNvPr id="5" name="Alatunnisteen paikkamerkki 4"/>
          <p:cNvSpPr>
            <a:spLocks noGrp="1"/>
          </p:cNvSpPr>
          <p:nvPr>
            <p:ph type="ftr" sz="quarter" idx="11"/>
          </p:nvPr>
        </p:nvSpPr>
        <p:spPr/>
        <p:txBody>
          <a:bodyPr rtlCol="0"/>
          <a:lstStyle/>
          <a:p>
            <a:pPr rtl="0"/>
            <a:r>
              <a:rPr lang="fi-FI" noProof="0" dirty="0"/>
              <a:t>Lisää alatunniste</a:t>
            </a:r>
          </a:p>
        </p:txBody>
      </p:sp>
      <p:sp>
        <p:nvSpPr>
          <p:cNvPr id="4" name="Päivämäärän paikkamerkki 3"/>
          <p:cNvSpPr>
            <a:spLocks noGrp="1"/>
          </p:cNvSpPr>
          <p:nvPr>
            <p:ph type="dt" sz="half" idx="10"/>
          </p:nvPr>
        </p:nvSpPr>
        <p:spPr/>
        <p:txBody>
          <a:bodyPr rtlCol="0"/>
          <a:lstStyle>
            <a:lvl1pPr>
              <a:defRPr/>
            </a:lvl1pPr>
          </a:lstStyle>
          <a:p>
            <a:fld id="{DF72948F-E0DC-482E-BAC0-2775C399C1F7}" type="datetime1">
              <a:rPr lang="fi-FI" smtClean="0"/>
              <a:pPr/>
              <a:t>19.11.2020</a:t>
            </a:fld>
            <a:endParaRPr lang="en-US" dirty="0"/>
          </a:p>
        </p:txBody>
      </p:sp>
      <p:sp>
        <p:nvSpPr>
          <p:cNvPr id="6" name="Dian numeron paikkamerkki 5"/>
          <p:cNvSpPr>
            <a:spLocks noGrp="1"/>
          </p:cNvSpPr>
          <p:nvPr>
            <p:ph type="sldNum" sz="quarter" idx="12"/>
          </p:nvPr>
        </p:nvSpPr>
        <p:spPr/>
        <p:txBody>
          <a:bodyPr rtlCol="0"/>
          <a:lstStyle/>
          <a:p>
            <a:pPr rtl="0"/>
            <a:fld id="{289D71E3-7D81-4C24-B9D8-6B108755C64C}" type="slidenum">
              <a:rPr lang="fi-FI" noProof="0" smtClean="0"/>
              <a:t>‹#›</a:t>
            </a:fld>
            <a:endParaRPr lang="fi-FI" noProof="0"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p>
            <a:pPr rtl="0"/>
            <a:r>
              <a:rPr lang="fi-FI" noProof="0"/>
              <a:t>Muokkaa ots. perustyyl. napsautt.</a:t>
            </a:r>
            <a:endParaRPr lang="fi-FI" noProof="0" dirty="0"/>
          </a:p>
        </p:txBody>
      </p:sp>
      <p:sp>
        <p:nvSpPr>
          <p:cNvPr id="3" name="Sisällön paikkamerkki 2"/>
          <p:cNvSpPr>
            <a:spLocks noGrp="1"/>
          </p:cNvSpPr>
          <p:nvPr>
            <p:ph idx="1"/>
          </p:nvPr>
        </p:nvSpPr>
        <p:spPr/>
        <p:txBody>
          <a:bodyPr rtlCol="0"/>
          <a:lstStyle/>
          <a:p>
            <a:pPr lvl="0" rtl="0"/>
            <a:r>
              <a:rPr lang="fi-FI" noProof="0"/>
              <a:t>Muokkaa tekstin perustyylejä napsauttamalla</a:t>
            </a:r>
          </a:p>
          <a:p>
            <a:pPr lvl="1" rtl="0"/>
            <a:r>
              <a:rPr lang="fi-FI" noProof="0"/>
              <a:t>toinen taso</a:t>
            </a:r>
          </a:p>
          <a:p>
            <a:pPr lvl="2" rtl="0"/>
            <a:r>
              <a:rPr lang="fi-FI" noProof="0"/>
              <a:t>kolmas taso</a:t>
            </a:r>
          </a:p>
          <a:p>
            <a:pPr lvl="3" rtl="0"/>
            <a:r>
              <a:rPr lang="fi-FI" noProof="0"/>
              <a:t>neljäs taso</a:t>
            </a:r>
          </a:p>
          <a:p>
            <a:pPr lvl="4" rtl="0"/>
            <a:r>
              <a:rPr lang="fi-FI" noProof="0"/>
              <a:t>viides taso</a:t>
            </a:r>
            <a:endParaRPr lang="fi-FI" noProof="0" dirty="0"/>
          </a:p>
        </p:txBody>
      </p:sp>
      <p:sp>
        <p:nvSpPr>
          <p:cNvPr id="5" name="Alatunnisteen paikkamerkki 4"/>
          <p:cNvSpPr>
            <a:spLocks noGrp="1"/>
          </p:cNvSpPr>
          <p:nvPr>
            <p:ph type="ftr" sz="quarter" idx="11"/>
          </p:nvPr>
        </p:nvSpPr>
        <p:spPr/>
        <p:txBody>
          <a:bodyPr rtlCol="0"/>
          <a:lstStyle/>
          <a:p>
            <a:pPr rtl="0"/>
            <a:r>
              <a:rPr lang="fi-FI" noProof="0" dirty="0"/>
              <a:t>Lisää alatunniste</a:t>
            </a:r>
          </a:p>
        </p:txBody>
      </p:sp>
      <p:sp>
        <p:nvSpPr>
          <p:cNvPr id="4" name="Päivämäärän paikkamerkki 3"/>
          <p:cNvSpPr>
            <a:spLocks noGrp="1"/>
          </p:cNvSpPr>
          <p:nvPr>
            <p:ph type="dt" sz="half" idx="10"/>
          </p:nvPr>
        </p:nvSpPr>
        <p:spPr/>
        <p:txBody>
          <a:bodyPr rtlCol="0"/>
          <a:lstStyle>
            <a:lvl1pPr>
              <a:defRPr/>
            </a:lvl1pPr>
          </a:lstStyle>
          <a:p>
            <a:fld id="{5AD25A80-E162-43C5-9A6B-7A2DF987B9F8}" type="datetime1">
              <a:rPr lang="fi-FI" smtClean="0"/>
              <a:pPr/>
              <a:t>19.11.2020</a:t>
            </a:fld>
            <a:endParaRPr lang="en-US" dirty="0"/>
          </a:p>
        </p:txBody>
      </p:sp>
      <p:sp>
        <p:nvSpPr>
          <p:cNvPr id="6" name="Dian numeron paikkamerkki 5"/>
          <p:cNvSpPr>
            <a:spLocks noGrp="1"/>
          </p:cNvSpPr>
          <p:nvPr>
            <p:ph type="sldNum" sz="quarter" idx="12"/>
          </p:nvPr>
        </p:nvSpPr>
        <p:spPr/>
        <p:txBody>
          <a:bodyPr rtlCol="0"/>
          <a:lstStyle/>
          <a:p>
            <a:pPr rtl="0"/>
            <a:fld id="{289D71E3-7D81-4C24-B9D8-6B108755C64C}" type="slidenum">
              <a:rPr lang="fi-FI" noProof="0" smtClean="0"/>
              <a:t>‹#›</a:t>
            </a:fld>
            <a:endParaRPr lang="fi-FI"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otsikko">
    <p:spTree>
      <p:nvGrpSpPr>
        <p:cNvPr id="1" name=""/>
        <p:cNvGrpSpPr/>
        <p:nvPr/>
      </p:nvGrpSpPr>
      <p:grpSpPr>
        <a:xfrm>
          <a:off x="0" y="0"/>
          <a:ext cx="0" cy="0"/>
          <a:chOff x="0" y="0"/>
          <a:chExt cx="0" cy="0"/>
        </a:xfrm>
      </p:grpSpPr>
      <p:pic>
        <p:nvPicPr>
          <p:cNvPr id="7" name="Kuva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Otsikko 1"/>
          <p:cNvSpPr>
            <a:spLocks noGrp="1"/>
          </p:cNvSpPr>
          <p:nvPr>
            <p:ph type="title"/>
          </p:nvPr>
        </p:nvSpPr>
        <p:spPr>
          <a:xfrm>
            <a:off x="3352800" y="533400"/>
            <a:ext cx="7315200" cy="1828800"/>
          </a:xfrm>
        </p:spPr>
        <p:txBody>
          <a:bodyPr rtlCol="0" anchor="b">
            <a:normAutofit/>
          </a:bodyPr>
          <a:lstStyle>
            <a:lvl1pPr>
              <a:defRPr sz="4400"/>
            </a:lvl1pPr>
          </a:lstStyle>
          <a:p>
            <a:pPr rtl="0"/>
            <a:r>
              <a:rPr lang="fi-FI" noProof="0"/>
              <a:t>Muokkaa ots. perustyyl. napsautt.</a:t>
            </a:r>
            <a:endParaRPr lang="fi-FI" noProof="0" dirty="0"/>
          </a:p>
        </p:txBody>
      </p:sp>
      <p:sp>
        <p:nvSpPr>
          <p:cNvPr id="3" name="Tekstin paikkamerkki 2"/>
          <p:cNvSpPr>
            <a:spLocks noGrp="1"/>
          </p:cNvSpPr>
          <p:nvPr>
            <p:ph type="body" idx="1"/>
          </p:nvPr>
        </p:nvSpPr>
        <p:spPr>
          <a:xfrm>
            <a:off x="3352800" y="2438400"/>
            <a:ext cx="5486400" cy="914400"/>
          </a:xfrm>
        </p:spPr>
        <p:txBody>
          <a:bodyPr rtlCol="0">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fi-FI" noProof="0"/>
              <a:t>Muokkaa tekstin perustyylejä napsauttamalla</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p>
            <a:pPr rtl="0"/>
            <a:r>
              <a:rPr lang="fi-FI" noProof="0"/>
              <a:t>Muokkaa ots. perustyyl. napsautt.</a:t>
            </a:r>
            <a:endParaRPr lang="fi-FI" noProof="0" dirty="0"/>
          </a:p>
        </p:txBody>
      </p:sp>
      <p:sp>
        <p:nvSpPr>
          <p:cNvPr id="3" name="Sisällön paikkamerkki 2"/>
          <p:cNvSpPr>
            <a:spLocks noGrp="1"/>
          </p:cNvSpPr>
          <p:nvPr>
            <p:ph sz="half" idx="1"/>
          </p:nvPr>
        </p:nvSpPr>
        <p:spPr>
          <a:xfrm>
            <a:off x="1524000" y="1825625"/>
            <a:ext cx="4389120" cy="3474720"/>
          </a:xfrm>
        </p:spPr>
        <p:txBody>
          <a:bodyPr rtlCol="0"/>
          <a:lstStyle/>
          <a:p>
            <a:pPr lvl="0" rtl="0"/>
            <a:r>
              <a:rPr lang="fi-FI" noProof="0"/>
              <a:t>Muokkaa tekstin perustyylejä napsauttamalla</a:t>
            </a:r>
          </a:p>
          <a:p>
            <a:pPr lvl="1" rtl="0"/>
            <a:r>
              <a:rPr lang="fi-FI" noProof="0"/>
              <a:t>toinen taso</a:t>
            </a:r>
          </a:p>
          <a:p>
            <a:pPr lvl="2" rtl="0"/>
            <a:r>
              <a:rPr lang="fi-FI" noProof="0"/>
              <a:t>kolmas taso</a:t>
            </a:r>
          </a:p>
          <a:p>
            <a:pPr lvl="3" rtl="0"/>
            <a:r>
              <a:rPr lang="fi-FI" noProof="0"/>
              <a:t>neljäs taso</a:t>
            </a:r>
          </a:p>
          <a:p>
            <a:pPr lvl="4" rtl="0"/>
            <a:r>
              <a:rPr lang="fi-FI" noProof="0"/>
              <a:t>viides taso</a:t>
            </a:r>
            <a:endParaRPr lang="fi-FI" noProof="0" dirty="0"/>
          </a:p>
        </p:txBody>
      </p:sp>
      <p:sp>
        <p:nvSpPr>
          <p:cNvPr id="4" name="Sisällön paikkamerkki 3"/>
          <p:cNvSpPr>
            <a:spLocks noGrp="1"/>
          </p:cNvSpPr>
          <p:nvPr>
            <p:ph sz="half" idx="2"/>
          </p:nvPr>
        </p:nvSpPr>
        <p:spPr>
          <a:xfrm>
            <a:off x="6278880" y="1825625"/>
            <a:ext cx="4389120" cy="3474720"/>
          </a:xfrm>
        </p:spPr>
        <p:txBody>
          <a:bodyPr rtlCol="0"/>
          <a:lstStyle/>
          <a:p>
            <a:pPr lvl="0" rtl="0"/>
            <a:r>
              <a:rPr lang="fi-FI" noProof="0"/>
              <a:t>Muokkaa tekstin perustyylejä napsauttamalla</a:t>
            </a:r>
          </a:p>
          <a:p>
            <a:pPr lvl="1" rtl="0"/>
            <a:r>
              <a:rPr lang="fi-FI" noProof="0"/>
              <a:t>toinen taso</a:t>
            </a:r>
          </a:p>
          <a:p>
            <a:pPr lvl="2" rtl="0"/>
            <a:r>
              <a:rPr lang="fi-FI" noProof="0"/>
              <a:t>kolmas taso</a:t>
            </a:r>
          </a:p>
          <a:p>
            <a:pPr lvl="3" rtl="0"/>
            <a:r>
              <a:rPr lang="fi-FI" noProof="0"/>
              <a:t>neljäs taso</a:t>
            </a:r>
          </a:p>
          <a:p>
            <a:pPr lvl="4" rtl="0"/>
            <a:r>
              <a:rPr lang="fi-FI" noProof="0"/>
              <a:t>viides taso</a:t>
            </a:r>
            <a:endParaRPr lang="fi-FI" noProof="0" dirty="0"/>
          </a:p>
        </p:txBody>
      </p:sp>
      <p:sp>
        <p:nvSpPr>
          <p:cNvPr id="6" name="Alatunnisteen paikkamerkki 5"/>
          <p:cNvSpPr>
            <a:spLocks noGrp="1"/>
          </p:cNvSpPr>
          <p:nvPr>
            <p:ph type="ftr" sz="quarter" idx="11"/>
          </p:nvPr>
        </p:nvSpPr>
        <p:spPr/>
        <p:txBody>
          <a:bodyPr rtlCol="0"/>
          <a:lstStyle/>
          <a:p>
            <a:pPr rtl="0"/>
            <a:r>
              <a:rPr lang="fi-FI" noProof="0" dirty="0"/>
              <a:t>Lisää alatunniste</a:t>
            </a:r>
          </a:p>
        </p:txBody>
      </p:sp>
      <p:sp>
        <p:nvSpPr>
          <p:cNvPr id="5" name="Päivämäärän paikkamerkki 4"/>
          <p:cNvSpPr>
            <a:spLocks noGrp="1"/>
          </p:cNvSpPr>
          <p:nvPr>
            <p:ph type="dt" sz="half" idx="10"/>
          </p:nvPr>
        </p:nvSpPr>
        <p:spPr/>
        <p:txBody>
          <a:bodyPr rtlCol="0"/>
          <a:lstStyle>
            <a:lvl1pPr>
              <a:defRPr/>
            </a:lvl1pPr>
          </a:lstStyle>
          <a:p>
            <a:fld id="{F0E03F1A-3D64-4C2D-BD2E-7000327C784B}" type="datetime1">
              <a:rPr lang="fi-FI" smtClean="0"/>
              <a:pPr/>
              <a:t>19.11.2020</a:t>
            </a:fld>
            <a:endParaRPr lang="en-US" dirty="0"/>
          </a:p>
        </p:txBody>
      </p:sp>
      <p:sp>
        <p:nvSpPr>
          <p:cNvPr id="7" name="Dian numeron paikkamerkki 6"/>
          <p:cNvSpPr>
            <a:spLocks noGrp="1"/>
          </p:cNvSpPr>
          <p:nvPr>
            <p:ph type="sldNum" sz="quarter" idx="12"/>
          </p:nvPr>
        </p:nvSpPr>
        <p:spPr/>
        <p:txBody>
          <a:bodyPr rtlCol="0"/>
          <a:lstStyle/>
          <a:p>
            <a:pPr rtl="0"/>
            <a:fld id="{289D71E3-7D81-4C24-B9D8-6B108755C64C}" type="slidenum">
              <a:rPr lang="fi-FI" noProof="0" smtClean="0"/>
              <a:t>‹#›</a:t>
            </a:fld>
            <a:endParaRPr lang="fi-FI" noProof="0"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p>
            <a:pPr rtl="0"/>
            <a:r>
              <a:rPr lang="fi-FI" noProof="0"/>
              <a:t>Muokkaa ots. perustyyl. napsautt.</a:t>
            </a:r>
            <a:endParaRPr lang="fi-FI" noProof="0" dirty="0"/>
          </a:p>
        </p:txBody>
      </p:sp>
      <p:sp>
        <p:nvSpPr>
          <p:cNvPr id="3" name="Tekstin paikkamerkki 2"/>
          <p:cNvSpPr>
            <a:spLocks noGrp="1"/>
          </p:cNvSpPr>
          <p:nvPr>
            <p:ph type="body" idx="1"/>
          </p:nvPr>
        </p:nvSpPr>
        <p:spPr>
          <a:xfrm>
            <a:off x="152400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i-FI" noProof="0"/>
              <a:t>Muokkaa tekstin perustyylejä napsauttamalla</a:t>
            </a:r>
          </a:p>
        </p:txBody>
      </p:sp>
      <p:sp>
        <p:nvSpPr>
          <p:cNvPr id="4" name="Sisällön paikkamerkki 3"/>
          <p:cNvSpPr>
            <a:spLocks noGrp="1"/>
          </p:cNvSpPr>
          <p:nvPr>
            <p:ph sz="half" idx="2"/>
          </p:nvPr>
        </p:nvSpPr>
        <p:spPr>
          <a:xfrm>
            <a:off x="1524000" y="2624666"/>
            <a:ext cx="4389120" cy="2675467"/>
          </a:xfrm>
        </p:spPr>
        <p:txBody>
          <a:bodyPr rtlCol="0"/>
          <a:lstStyle/>
          <a:p>
            <a:pPr lvl="0" rtl="0"/>
            <a:r>
              <a:rPr lang="fi-FI" noProof="0"/>
              <a:t>Muokkaa tekstin perustyylejä napsauttamalla</a:t>
            </a:r>
          </a:p>
          <a:p>
            <a:pPr lvl="1" rtl="0"/>
            <a:r>
              <a:rPr lang="fi-FI" noProof="0"/>
              <a:t>toinen taso</a:t>
            </a:r>
          </a:p>
          <a:p>
            <a:pPr lvl="2" rtl="0"/>
            <a:r>
              <a:rPr lang="fi-FI" noProof="0"/>
              <a:t>kolmas taso</a:t>
            </a:r>
          </a:p>
          <a:p>
            <a:pPr lvl="3" rtl="0"/>
            <a:r>
              <a:rPr lang="fi-FI" noProof="0"/>
              <a:t>neljäs taso</a:t>
            </a:r>
          </a:p>
          <a:p>
            <a:pPr lvl="4" rtl="0"/>
            <a:r>
              <a:rPr lang="fi-FI" noProof="0"/>
              <a:t>viides taso</a:t>
            </a:r>
            <a:endParaRPr lang="fi-FI" noProof="0" dirty="0"/>
          </a:p>
        </p:txBody>
      </p:sp>
      <p:sp>
        <p:nvSpPr>
          <p:cNvPr id="5" name="Tekstin paikkamerkki 4"/>
          <p:cNvSpPr>
            <a:spLocks noGrp="1"/>
          </p:cNvSpPr>
          <p:nvPr>
            <p:ph type="body" sz="quarter" idx="3"/>
          </p:nvPr>
        </p:nvSpPr>
        <p:spPr>
          <a:xfrm>
            <a:off x="627888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i-FI" noProof="0"/>
              <a:t>Muokkaa tekstin perustyylejä napsauttamalla</a:t>
            </a:r>
          </a:p>
        </p:txBody>
      </p:sp>
      <p:sp>
        <p:nvSpPr>
          <p:cNvPr id="6" name="Sisällön paikkamerkki 5"/>
          <p:cNvSpPr>
            <a:spLocks noGrp="1"/>
          </p:cNvSpPr>
          <p:nvPr>
            <p:ph sz="quarter" idx="4"/>
          </p:nvPr>
        </p:nvSpPr>
        <p:spPr>
          <a:xfrm>
            <a:off x="6278880" y="2624666"/>
            <a:ext cx="4389120" cy="2675467"/>
          </a:xfrm>
        </p:spPr>
        <p:txBody>
          <a:bodyPr rtlCol="0"/>
          <a:lstStyle/>
          <a:p>
            <a:pPr lvl="0" rtl="0"/>
            <a:r>
              <a:rPr lang="fi-FI" noProof="0"/>
              <a:t>Muokkaa tekstin perustyylejä napsauttamalla</a:t>
            </a:r>
          </a:p>
          <a:p>
            <a:pPr lvl="1" rtl="0"/>
            <a:r>
              <a:rPr lang="fi-FI" noProof="0"/>
              <a:t>toinen taso</a:t>
            </a:r>
          </a:p>
          <a:p>
            <a:pPr lvl="2" rtl="0"/>
            <a:r>
              <a:rPr lang="fi-FI" noProof="0"/>
              <a:t>kolmas taso</a:t>
            </a:r>
          </a:p>
          <a:p>
            <a:pPr lvl="3" rtl="0"/>
            <a:r>
              <a:rPr lang="fi-FI" noProof="0"/>
              <a:t>neljäs taso</a:t>
            </a:r>
          </a:p>
          <a:p>
            <a:pPr lvl="4" rtl="0"/>
            <a:r>
              <a:rPr lang="fi-FI" noProof="0"/>
              <a:t>viides taso</a:t>
            </a:r>
            <a:endParaRPr lang="fi-FI" noProof="0" dirty="0"/>
          </a:p>
        </p:txBody>
      </p:sp>
      <p:sp>
        <p:nvSpPr>
          <p:cNvPr id="8" name="Alatunnisteen paikkamerkki 7"/>
          <p:cNvSpPr>
            <a:spLocks noGrp="1"/>
          </p:cNvSpPr>
          <p:nvPr>
            <p:ph type="ftr" sz="quarter" idx="11"/>
          </p:nvPr>
        </p:nvSpPr>
        <p:spPr/>
        <p:txBody>
          <a:bodyPr rtlCol="0"/>
          <a:lstStyle/>
          <a:p>
            <a:pPr rtl="0"/>
            <a:r>
              <a:rPr lang="fi-FI" noProof="0" dirty="0"/>
              <a:t>Lisää alatunniste</a:t>
            </a:r>
          </a:p>
        </p:txBody>
      </p:sp>
      <p:sp>
        <p:nvSpPr>
          <p:cNvPr id="7" name="Päivämäärän paikkamerkki 6"/>
          <p:cNvSpPr>
            <a:spLocks noGrp="1"/>
          </p:cNvSpPr>
          <p:nvPr>
            <p:ph type="dt" sz="half" idx="10"/>
          </p:nvPr>
        </p:nvSpPr>
        <p:spPr/>
        <p:txBody>
          <a:bodyPr rtlCol="0"/>
          <a:lstStyle>
            <a:lvl1pPr>
              <a:defRPr/>
            </a:lvl1pPr>
          </a:lstStyle>
          <a:p>
            <a:fld id="{B50C5D82-BF27-45A0-9B3D-A31618B9E2D8}" type="datetime1">
              <a:rPr lang="fi-FI" smtClean="0"/>
              <a:pPr/>
              <a:t>19.11.2020</a:t>
            </a:fld>
            <a:endParaRPr lang="en-US" dirty="0"/>
          </a:p>
        </p:txBody>
      </p:sp>
      <p:sp>
        <p:nvSpPr>
          <p:cNvPr id="9" name="Dian numeron paikkamerkki 8"/>
          <p:cNvSpPr>
            <a:spLocks noGrp="1"/>
          </p:cNvSpPr>
          <p:nvPr>
            <p:ph type="sldNum" sz="quarter" idx="12"/>
          </p:nvPr>
        </p:nvSpPr>
        <p:spPr/>
        <p:txBody>
          <a:bodyPr rtlCol="0"/>
          <a:lstStyle/>
          <a:p>
            <a:pPr rtl="0"/>
            <a:fld id="{289D71E3-7D81-4C24-B9D8-6B108755C64C}" type="slidenum">
              <a:rPr lang="fi-FI" noProof="0" smtClean="0"/>
              <a:t>‹#›</a:t>
            </a:fld>
            <a:endParaRPr lang="fi-FI" noProof="0"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p>
            <a:pPr rtl="0"/>
            <a:r>
              <a:rPr lang="fi-FI" noProof="0"/>
              <a:t>Muokkaa ots. perustyyl. napsautt.</a:t>
            </a:r>
            <a:endParaRPr lang="fi-FI" noProof="0" dirty="0"/>
          </a:p>
        </p:txBody>
      </p:sp>
      <p:sp>
        <p:nvSpPr>
          <p:cNvPr id="4" name="Alatunnisteen paikkamerkki 3"/>
          <p:cNvSpPr>
            <a:spLocks noGrp="1"/>
          </p:cNvSpPr>
          <p:nvPr>
            <p:ph type="ftr" sz="quarter" idx="11"/>
          </p:nvPr>
        </p:nvSpPr>
        <p:spPr/>
        <p:txBody>
          <a:bodyPr rtlCol="0"/>
          <a:lstStyle/>
          <a:p>
            <a:pPr rtl="0"/>
            <a:r>
              <a:rPr lang="fi-FI" noProof="0" dirty="0"/>
              <a:t>Lisää alatunniste</a:t>
            </a:r>
          </a:p>
        </p:txBody>
      </p:sp>
      <p:sp>
        <p:nvSpPr>
          <p:cNvPr id="3" name="Päivämäärän paikkamerkki 2"/>
          <p:cNvSpPr>
            <a:spLocks noGrp="1"/>
          </p:cNvSpPr>
          <p:nvPr>
            <p:ph type="dt" sz="half" idx="10"/>
          </p:nvPr>
        </p:nvSpPr>
        <p:spPr/>
        <p:txBody>
          <a:bodyPr rtlCol="0"/>
          <a:lstStyle>
            <a:lvl1pPr>
              <a:defRPr/>
            </a:lvl1pPr>
          </a:lstStyle>
          <a:p>
            <a:fld id="{5119AB88-A1EB-45BC-AAC2-AFE100813DFA}" type="datetime1">
              <a:rPr lang="fi-FI" smtClean="0"/>
              <a:pPr/>
              <a:t>19.11.2020</a:t>
            </a:fld>
            <a:endParaRPr lang="en-US" dirty="0"/>
          </a:p>
        </p:txBody>
      </p:sp>
      <p:sp>
        <p:nvSpPr>
          <p:cNvPr id="5" name="Dian numeron paikkamerkki 4"/>
          <p:cNvSpPr>
            <a:spLocks noGrp="1"/>
          </p:cNvSpPr>
          <p:nvPr>
            <p:ph type="sldNum" sz="quarter" idx="12"/>
          </p:nvPr>
        </p:nvSpPr>
        <p:spPr/>
        <p:txBody>
          <a:bodyPr rtlCol="0"/>
          <a:lstStyle/>
          <a:p>
            <a:pPr rtl="0"/>
            <a:fld id="{289D71E3-7D81-4C24-B9D8-6B108755C64C}" type="slidenum">
              <a:rPr lang="fi-FI" noProof="0" smtClean="0"/>
              <a:t>‹#›</a:t>
            </a:fld>
            <a:endParaRPr lang="fi-FI" noProof="0"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3" name="Alatunnisteen paikkamerkki 2"/>
          <p:cNvSpPr>
            <a:spLocks noGrp="1"/>
          </p:cNvSpPr>
          <p:nvPr>
            <p:ph type="ftr" sz="quarter" idx="11"/>
          </p:nvPr>
        </p:nvSpPr>
        <p:spPr/>
        <p:txBody>
          <a:bodyPr rtlCol="0"/>
          <a:lstStyle/>
          <a:p>
            <a:pPr rtl="0"/>
            <a:r>
              <a:rPr lang="fi-FI" noProof="0" dirty="0"/>
              <a:t>Lisää alatunniste</a:t>
            </a:r>
          </a:p>
        </p:txBody>
      </p:sp>
      <p:sp>
        <p:nvSpPr>
          <p:cNvPr id="2" name="Päivämäärän paikkamerkki 1"/>
          <p:cNvSpPr>
            <a:spLocks noGrp="1"/>
          </p:cNvSpPr>
          <p:nvPr>
            <p:ph type="dt" sz="half" idx="10"/>
          </p:nvPr>
        </p:nvSpPr>
        <p:spPr/>
        <p:txBody>
          <a:bodyPr rtlCol="0"/>
          <a:lstStyle>
            <a:lvl1pPr>
              <a:defRPr/>
            </a:lvl1pPr>
          </a:lstStyle>
          <a:p>
            <a:fld id="{6B68A553-501F-4BDD-9B57-01B4335960EE}" type="datetime1">
              <a:rPr lang="fi-FI" smtClean="0"/>
              <a:pPr/>
              <a:t>19.11.2020</a:t>
            </a:fld>
            <a:endParaRPr lang="en-US" dirty="0"/>
          </a:p>
        </p:txBody>
      </p:sp>
      <p:sp>
        <p:nvSpPr>
          <p:cNvPr id="4" name="Dian numeron paikkamerkki 3"/>
          <p:cNvSpPr>
            <a:spLocks noGrp="1"/>
          </p:cNvSpPr>
          <p:nvPr>
            <p:ph type="sldNum" sz="quarter" idx="12"/>
          </p:nvPr>
        </p:nvSpPr>
        <p:spPr/>
        <p:txBody>
          <a:bodyPr rtlCol="0"/>
          <a:lstStyle/>
          <a:p>
            <a:pPr rtl="0"/>
            <a:fld id="{289D71E3-7D81-4C24-B9D8-6B108755C64C}" type="slidenum">
              <a:rPr lang="fi-FI" noProof="0" smtClean="0"/>
              <a:t>‹#›</a:t>
            </a:fld>
            <a:endParaRPr lang="fi-FI" noProof="0"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nchor="b"/>
          <a:lstStyle>
            <a:lvl1pPr>
              <a:defRPr sz="3200"/>
            </a:lvl1pPr>
          </a:lstStyle>
          <a:p>
            <a:pPr rtl="0"/>
            <a:r>
              <a:rPr lang="fi-FI" noProof="0"/>
              <a:t>Muokkaa ots. perustyyl. napsautt.</a:t>
            </a:r>
            <a:endParaRPr lang="fi-FI" noProof="0" dirty="0"/>
          </a:p>
        </p:txBody>
      </p:sp>
      <p:sp>
        <p:nvSpPr>
          <p:cNvPr id="3" name="Sisällön paikkamerkki 2"/>
          <p:cNvSpPr>
            <a:spLocks noGrp="1"/>
          </p:cNvSpPr>
          <p:nvPr>
            <p:ph idx="1"/>
          </p:nvPr>
        </p:nvSpPr>
        <p:spPr>
          <a:xfrm>
            <a:off x="4724400" y="1828800"/>
            <a:ext cx="5943600" cy="3476625"/>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fi-FI" noProof="0"/>
              <a:t>Muokkaa tekstin perustyylejä napsauttamalla</a:t>
            </a:r>
          </a:p>
          <a:p>
            <a:pPr lvl="1" rtl="0"/>
            <a:r>
              <a:rPr lang="fi-FI" noProof="0"/>
              <a:t>toinen taso</a:t>
            </a:r>
          </a:p>
          <a:p>
            <a:pPr lvl="2" rtl="0"/>
            <a:r>
              <a:rPr lang="fi-FI" noProof="0"/>
              <a:t>kolmas taso</a:t>
            </a:r>
          </a:p>
          <a:p>
            <a:pPr lvl="3" rtl="0"/>
            <a:r>
              <a:rPr lang="fi-FI" noProof="0"/>
              <a:t>neljäs taso</a:t>
            </a:r>
          </a:p>
          <a:p>
            <a:pPr lvl="4" rtl="0"/>
            <a:r>
              <a:rPr lang="fi-FI" noProof="0"/>
              <a:t>viides taso</a:t>
            </a:r>
            <a:endParaRPr lang="fi-FI" noProof="0" dirty="0"/>
          </a:p>
        </p:txBody>
      </p:sp>
      <p:sp>
        <p:nvSpPr>
          <p:cNvPr id="4" name="Tekstin paikkamerkki 3"/>
          <p:cNvSpPr>
            <a:spLocks noGrp="1"/>
          </p:cNvSpPr>
          <p:nvPr>
            <p:ph type="body" sz="half" idx="2"/>
          </p:nvPr>
        </p:nvSpPr>
        <p:spPr>
          <a:xfrm>
            <a:off x="1523999" y="1828800"/>
            <a:ext cx="2926080" cy="3476625"/>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i-FI" noProof="0"/>
              <a:t>Muokkaa tekstin perustyylejä napsauttamalla</a:t>
            </a:r>
          </a:p>
        </p:txBody>
      </p:sp>
      <p:sp>
        <p:nvSpPr>
          <p:cNvPr id="6" name="Alatunnisteen paikkamerkki 5"/>
          <p:cNvSpPr>
            <a:spLocks noGrp="1"/>
          </p:cNvSpPr>
          <p:nvPr>
            <p:ph type="ftr" sz="quarter" idx="11"/>
          </p:nvPr>
        </p:nvSpPr>
        <p:spPr/>
        <p:txBody>
          <a:bodyPr rtlCol="0"/>
          <a:lstStyle/>
          <a:p>
            <a:pPr rtl="0"/>
            <a:r>
              <a:rPr lang="fi-FI" noProof="0" dirty="0"/>
              <a:t>Lisää alatunniste</a:t>
            </a:r>
          </a:p>
        </p:txBody>
      </p:sp>
      <p:sp>
        <p:nvSpPr>
          <p:cNvPr id="5" name="Päivämäärän paikkamerkki 4"/>
          <p:cNvSpPr>
            <a:spLocks noGrp="1"/>
          </p:cNvSpPr>
          <p:nvPr>
            <p:ph type="dt" sz="half" idx="10"/>
          </p:nvPr>
        </p:nvSpPr>
        <p:spPr/>
        <p:txBody>
          <a:bodyPr rtlCol="0"/>
          <a:lstStyle>
            <a:lvl1pPr>
              <a:defRPr/>
            </a:lvl1pPr>
          </a:lstStyle>
          <a:p>
            <a:fld id="{38871DCD-4078-45D5-8559-E7CE90EBBD4A}" type="datetime1">
              <a:rPr lang="fi-FI" smtClean="0"/>
              <a:pPr/>
              <a:t>19.11.2020</a:t>
            </a:fld>
            <a:endParaRPr lang="en-US" dirty="0"/>
          </a:p>
        </p:txBody>
      </p:sp>
      <p:sp>
        <p:nvSpPr>
          <p:cNvPr id="7" name="Dian numeron paikkamerkki 6"/>
          <p:cNvSpPr>
            <a:spLocks noGrp="1"/>
          </p:cNvSpPr>
          <p:nvPr>
            <p:ph type="sldNum" sz="quarter" idx="12"/>
          </p:nvPr>
        </p:nvSpPr>
        <p:spPr/>
        <p:txBody>
          <a:bodyPr rtlCol="0"/>
          <a:lstStyle/>
          <a:p>
            <a:pPr rtl="0"/>
            <a:fld id="{289D71E3-7D81-4C24-B9D8-6B108755C64C}" type="slidenum">
              <a:rPr lang="fi-FI" noProof="0" smtClean="0"/>
              <a:t>‹#›</a:t>
            </a:fld>
            <a:endParaRPr lang="fi-FI" noProof="0"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Kuva ja kuvateksti">
    <p:spTree>
      <p:nvGrpSpPr>
        <p:cNvPr id="1" name=""/>
        <p:cNvGrpSpPr/>
        <p:nvPr/>
      </p:nvGrpSpPr>
      <p:grpSpPr>
        <a:xfrm>
          <a:off x="0" y="0"/>
          <a:ext cx="0" cy="0"/>
          <a:chOff x="0" y="0"/>
          <a:chExt cx="0" cy="0"/>
        </a:xfrm>
      </p:grpSpPr>
      <p:sp>
        <p:nvSpPr>
          <p:cNvPr id="8" name="Puolivapaa piirto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dirty="0"/>
          </a:p>
        </p:txBody>
      </p:sp>
      <p:sp>
        <p:nvSpPr>
          <p:cNvPr id="2" name="Otsikko 1"/>
          <p:cNvSpPr>
            <a:spLocks noGrp="1"/>
          </p:cNvSpPr>
          <p:nvPr>
            <p:ph type="title"/>
          </p:nvPr>
        </p:nvSpPr>
        <p:spPr/>
        <p:txBody>
          <a:bodyPr rtlCol="0" anchor="b"/>
          <a:lstStyle>
            <a:lvl1pPr>
              <a:defRPr sz="3200"/>
            </a:lvl1pPr>
          </a:lstStyle>
          <a:p>
            <a:pPr rtl="0"/>
            <a:r>
              <a:rPr lang="fi-FI" noProof="0"/>
              <a:t>Muokkaa ots. perustyyl. napsautt.</a:t>
            </a:r>
            <a:endParaRPr lang="fi-FI" noProof="0" dirty="0"/>
          </a:p>
        </p:txBody>
      </p:sp>
      <p:sp>
        <p:nvSpPr>
          <p:cNvPr id="12" name="Kuvan paikkamerkki 11" descr="Tyhjä paikkamerkki kuvan lisäämistä varten. Napsauta paikkamerkkiä ja valitse kuva, jonka haluat lisätä"/>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i-FI" noProof="0"/>
              <a:t>Lisää kuva napsauttamalla kuvaketta</a:t>
            </a:r>
            <a:endParaRPr lang="fi-FI" noProof="0" dirty="0"/>
          </a:p>
        </p:txBody>
      </p:sp>
      <p:sp>
        <p:nvSpPr>
          <p:cNvPr id="4" name="Tekstin paikkamerkki 3"/>
          <p:cNvSpPr>
            <a:spLocks noGrp="1"/>
          </p:cNvSpPr>
          <p:nvPr>
            <p:ph type="body" sz="half" idx="2"/>
          </p:nvPr>
        </p:nvSpPr>
        <p:spPr>
          <a:xfrm>
            <a:off x="7010400" y="2245995"/>
            <a:ext cx="3657600" cy="219456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i-FI" noProof="0"/>
              <a:t>Muokkaa tekstin perustyylejä napsauttamalla</a:t>
            </a:r>
          </a:p>
        </p:txBody>
      </p:sp>
      <p:sp>
        <p:nvSpPr>
          <p:cNvPr id="6" name="Alatunnisteen paikkamerkki 5"/>
          <p:cNvSpPr>
            <a:spLocks noGrp="1"/>
          </p:cNvSpPr>
          <p:nvPr>
            <p:ph type="ftr" sz="quarter" idx="11"/>
          </p:nvPr>
        </p:nvSpPr>
        <p:spPr/>
        <p:txBody>
          <a:bodyPr rtlCol="0"/>
          <a:lstStyle/>
          <a:p>
            <a:pPr rtl="0"/>
            <a:r>
              <a:rPr lang="fi-FI" noProof="0" dirty="0"/>
              <a:t>Lisää alatunniste</a:t>
            </a:r>
          </a:p>
        </p:txBody>
      </p:sp>
      <p:sp>
        <p:nvSpPr>
          <p:cNvPr id="5" name="Päivämäärän paikkamerkki 4"/>
          <p:cNvSpPr>
            <a:spLocks noGrp="1"/>
          </p:cNvSpPr>
          <p:nvPr>
            <p:ph type="dt" sz="half" idx="10"/>
          </p:nvPr>
        </p:nvSpPr>
        <p:spPr/>
        <p:txBody>
          <a:bodyPr rtlCol="0"/>
          <a:lstStyle>
            <a:lvl1pPr>
              <a:defRPr/>
            </a:lvl1pPr>
          </a:lstStyle>
          <a:p>
            <a:fld id="{09448E5B-04E8-4DC0-8712-0D57636819C2}" type="datetime1">
              <a:rPr lang="fi-FI" smtClean="0"/>
              <a:pPr/>
              <a:t>19.11.2020</a:t>
            </a:fld>
            <a:endParaRPr lang="en-US" dirty="0"/>
          </a:p>
        </p:txBody>
      </p:sp>
      <p:sp>
        <p:nvSpPr>
          <p:cNvPr id="7" name="Dian numeron paikkamerkki 6"/>
          <p:cNvSpPr>
            <a:spLocks noGrp="1"/>
          </p:cNvSpPr>
          <p:nvPr>
            <p:ph type="sldNum" sz="quarter" idx="12"/>
          </p:nvPr>
        </p:nvSpPr>
        <p:spPr/>
        <p:txBody>
          <a:bodyPr rtlCol="0"/>
          <a:lstStyle/>
          <a:p>
            <a:pPr rtl="0"/>
            <a:fld id="{289D71E3-7D81-4C24-B9D8-6B108755C64C}" type="slidenum">
              <a:rPr lang="fi-FI" noProof="0" smtClean="0"/>
              <a:t>‹#›</a:t>
            </a:fld>
            <a:endParaRPr lang="fi-FI" noProof="0"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Kuva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Otsikon paikkamerkki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fi-FI" noProof="0" dirty="0"/>
              <a:t>Muokkaa otsikon perustyyliä napsauttamalla</a:t>
            </a:r>
          </a:p>
        </p:txBody>
      </p:sp>
      <p:sp>
        <p:nvSpPr>
          <p:cNvPr id="3" name="Tekstin paikkamerkki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rtl="0"/>
            <a:r>
              <a:rPr lang="fi-FI" noProof="0" dirty="0"/>
              <a:t>Muokkaa tekstin perustyylejä napsauttamalla</a:t>
            </a:r>
          </a:p>
          <a:p>
            <a:pPr lvl="1" rtl="0"/>
            <a:r>
              <a:rPr lang="fi-FI" noProof="0" dirty="0"/>
              <a:t>Toinen taso</a:t>
            </a:r>
          </a:p>
          <a:p>
            <a:pPr lvl="2" rtl="0"/>
            <a:r>
              <a:rPr lang="fi-FI" noProof="0" dirty="0"/>
              <a:t>Kolmas taso</a:t>
            </a:r>
          </a:p>
          <a:p>
            <a:pPr lvl="3" rtl="0"/>
            <a:r>
              <a:rPr lang="fi-FI" noProof="0" dirty="0"/>
              <a:t>Neljäs taso</a:t>
            </a:r>
          </a:p>
          <a:p>
            <a:pPr lvl="4" rtl="0"/>
            <a:r>
              <a:rPr lang="fi-FI" noProof="0" dirty="0"/>
              <a:t>Viides taso</a:t>
            </a:r>
          </a:p>
        </p:txBody>
      </p:sp>
      <p:sp>
        <p:nvSpPr>
          <p:cNvPr id="5" name="Alatunnisteen paikkamerkki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fi-FI" noProof="0" dirty="0"/>
              <a:t>Lisää alatunniste</a:t>
            </a:r>
          </a:p>
        </p:txBody>
      </p:sp>
      <p:sp>
        <p:nvSpPr>
          <p:cNvPr id="4" name="Päivämäärän paikkamerkki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fld id="{08C1CD93-1527-445A-954F-D9992F1F868A}" type="datetime1">
              <a:rPr lang="fi-FI" smtClean="0"/>
              <a:pPr/>
              <a:t>19.11.2020</a:t>
            </a:fld>
            <a:endParaRPr lang="en-US" dirty="0"/>
          </a:p>
        </p:txBody>
      </p:sp>
      <p:sp>
        <p:nvSpPr>
          <p:cNvPr id="6" name="Dian numeron paikkamerkki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fi-FI" noProof="0" smtClean="0"/>
              <a:pPr/>
              <a:t>‹#›</a:t>
            </a:fld>
            <a:endParaRPr lang="fi-FI"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perusteet.opintopolku.fi/#/fi/perusopetus/419550/tekstikappale/42934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eda.net/opetussuunnitelma/ksops/jyvaskyla/luku8/8-1" TargetMode="External"/><Relationship Id="rId2" Type="http://schemas.openxmlformats.org/officeDocument/2006/relationships/hyperlink" Target="https://peda.net/opetussuunnitelma/ksops/jyvaskyla/luku7/7-1/7-1-2" TargetMode="External"/><Relationship Id="rId1" Type="http://schemas.openxmlformats.org/officeDocument/2006/relationships/slideLayout" Target="../slideLayouts/slideLayout2.xml"/><Relationship Id="rId4" Type="http://schemas.openxmlformats.org/officeDocument/2006/relationships/hyperlink" Target="https://peda.net/opetussuunnitelma/ksops/jyvaskyla/luku6/6-6/6oev"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rtlCol="0"/>
          <a:lstStyle/>
          <a:p>
            <a:pPr algn="ctr" rtl="0"/>
            <a:r>
              <a:rPr lang="fi-FI" dirty="0" err="1"/>
              <a:t>Pj&amp;sihteeriklubi</a:t>
            </a:r>
            <a:endParaRPr lang="fi-FI" dirty="0"/>
          </a:p>
        </p:txBody>
      </p:sp>
      <p:sp>
        <p:nvSpPr>
          <p:cNvPr id="3" name="Alaotsikko 2"/>
          <p:cNvSpPr>
            <a:spLocks noGrp="1"/>
          </p:cNvSpPr>
          <p:nvPr>
            <p:ph type="subTitle" idx="1"/>
          </p:nvPr>
        </p:nvSpPr>
        <p:spPr>
          <a:xfrm>
            <a:off x="1199456" y="2466975"/>
            <a:ext cx="7086600" cy="914400"/>
          </a:xfrm>
        </p:spPr>
        <p:txBody>
          <a:bodyPr rtlCol="0"/>
          <a:lstStyle/>
          <a:p>
            <a:pPr algn="ctr" rtl="0"/>
            <a:r>
              <a:rPr lang="fi-FI" dirty="0"/>
              <a:t>19.11.2020</a:t>
            </a:r>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1D23F0F-BECA-4744-A2C9-599DACD80A84}"/>
              </a:ext>
            </a:extLst>
          </p:cNvPr>
          <p:cNvSpPr>
            <a:spLocks noGrp="1"/>
          </p:cNvSpPr>
          <p:nvPr>
            <p:ph type="title"/>
          </p:nvPr>
        </p:nvSpPr>
        <p:spPr/>
        <p:txBody>
          <a:bodyPr/>
          <a:lstStyle/>
          <a:p>
            <a:r>
              <a:rPr lang="fi-FI" dirty="0"/>
              <a:t>Kodin ja koulun yhteistyön perusta</a:t>
            </a:r>
          </a:p>
        </p:txBody>
      </p:sp>
      <p:sp>
        <p:nvSpPr>
          <p:cNvPr id="3" name="Sisällön paikkamerkki 2">
            <a:extLst>
              <a:ext uri="{FF2B5EF4-FFF2-40B4-BE49-F238E27FC236}">
                <a16:creationId xmlns:a16="http://schemas.microsoft.com/office/drawing/2014/main" id="{E3D72250-F7EA-4A98-8F5D-97A967A0FC46}"/>
              </a:ext>
            </a:extLst>
          </p:cNvPr>
          <p:cNvSpPr>
            <a:spLocks noGrp="1"/>
          </p:cNvSpPr>
          <p:nvPr>
            <p:ph idx="1"/>
          </p:nvPr>
        </p:nvSpPr>
        <p:spPr/>
        <p:txBody>
          <a:bodyPr/>
          <a:lstStyle/>
          <a:p>
            <a:r>
              <a:rPr lang="fi-FI" dirty="0"/>
              <a:t>Perusopetuslaki ja opetussuunnitelma velvoittavat huoltajien ja koulun väliseen yhteistyöhön.</a:t>
            </a:r>
          </a:p>
          <a:p>
            <a:r>
              <a:rPr lang="fi-FI" dirty="0"/>
              <a:t>Perusopetuslaki: </a:t>
            </a:r>
          </a:p>
          <a:p>
            <a:pPr lvl="1"/>
            <a:r>
              <a:rPr lang="fi-FI" dirty="0"/>
              <a:t>Opetussuunnitelma tulee, siltä osin kuin sen perusteista säädetään 14 §:n 3 momentissa, laatia yhteistyössä kunnan sosiaali- ja terveydenhuollon toimeenpanoon kuuluvia tehtäviä hoitavien viranomaisten kanssa. </a:t>
            </a:r>
            <a:r>
              <a:rPr lang="fi-FI" b="1" dirty="0"/>
              <a:t>Opetuksen järjestäjän tulee määrätä myös kodin ja koulunyhteistyön </a:t>
            </a:r>
            <a:r>
              <a:rPr lang="fi-FI" dirty="0"/>
              <a:t>sekä opetussuunnitelman perusteiden mukaisen oppilashuollon </a:t>
            </a:r>
            <a:r>
              <a:rPr lang="fi-FI" b="1" dirty="0"/>
              <a:t>järjestämistavasta.</a:t>
            </a:r>
            <a:r>
              <a:rPr lang="fi-FI" dirty="0"/>
              <a:t>”</a:t>
            </a:r>
          </a:p>
          <a:p>
            <a:pPr lvl="1"/>
            <a:r>
              <a:rPr lang="fi-FI" dirty="0"/>
              <a:t>Lisäksi perusopetuslaissa on määrätty huoltajan oikeuksista (esimerkiksi oppimääristä päättäminen) ja velvollisuuksista (huollettavan </a:t>
            </a:r>
            <a:r>
              <a:rPr lang="fi-FI"/>
              <a:t>oppivelvollisuuden täyttyminen)</a:t>
            </a:r>
            <a:endParaRPr lang="fi-FI" dirty="0"/>
          </a:p>
          <a:p>
            <a:endParaRPr lang="fi-FI" dirty="0"/>
          </a:p>
        </p:txBody>
      </p:sp>
    </p:spTree>
    <p:extLst>
      <p:ext uri="{BB962C8B-B14F-4D97-AF65-F5344CB8AC3E}">
        <p14:creationId xmlns:p14="http://schemas.microsoft.com/office/powerpoint/2010/main" val="3132141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5426A8BD-AE8D-4591-B99A-194CA1152859}"/>
              </a:ext>
            </a:extLst>
          </p:cNvPr>
          <p:cNvSpPr>
            <a:spLocks noGrp="1"/>
          </p:cNvSpPr>
          <p:nvPr>
            <p:ph idx="1"/>
          </p:nvPr>
        </p:nvSpPr>
        <p:spPr>
          <a:xfrm>
            <a:off x="1127448" y="476672"/>
            <a:ext cx="9540552" cy="5472608"/>
          </a:xfrm>
        </p:spPr>
        <p:txBody>
          <a:bodyPr>
            <a:normAutofit/>
          </a:bodyPr>
          <a:lstStyle/>
          <a:p>
            <a:r>
              <a:rPr lang="fi-FI" dirty="0"/>
              <a:t>Opetussuunnitelma</a:t>
            </a:r>
          </a:p>
          <a:p>
            <a:pPr lvl="1"/>
            <a:r>
              <a:rPr lang="fi-FI" dirty="0">
                <a:hlinkClick r:id="rId2"/>
              </a:rPr>
              <a:t>https://eperusteet.opintopolku.fi/#/fi/perusopetus/419550/tekstikappale/429342</a:t>
            </a:r>
            <a:endParaRPr lang="fi-FI" dirty="0"/>
          </a:p>
          <a:p>
            <a:pPr lvl="1"/>
            <a:r>
              <a:rPr lang="fi-FI" dirty="0"/>
              <a:t>Tiivistetysti:</a:t>
            </a:r>
          </a:p>
          <a:p>
            <a:pPr lvl="2"/>
            <a:r>
              <a:rPr lang="fi-FI" dirty="0"/>
              <a:t>”Yhteistyöllä tuetaan kasvatuksen ja opetuksen järjestämistä siten, että jokainen oppilas saa oman kehitystasonsa ja tarpeidensa mukaista opetusta, ohjausta ja tukea. Yhteistyö edistää oppilaiden tervettä kasvua ja kehitystä.”</a:t>
            </a:r>
          </a:p>
          <a:p>
            <a:pPr lvl="2"/>
            <a:r>
              <a:rPr lang="fi-FI" dirty="0"/>
              <a:t>yhteistyön kehittämisvastuu opetuksen järjestäjällä</a:t>
            </a:r>
          </a:p>
          <a:p>
            <a:pPr lvl="2"/>
            <a:r>
              <a:rPr lang="fi-FI" dirty="0"/>
              <a:t>rakentuu luottamukselle ja tasavertaisuudelle</a:t>
            </a:r>
          </a:p>
          <a:p>
            <a:pPr lvl="2"/>
            <a:r>
              <a:rPr lang="fi-FI" dirty="0"/>
              <a:t>edellyttää koululta aktiivista vuorovaikutusta ja aktiivista viestintää</a:t>
            </a:r>
          </a:p>
          <a:p>
            <a:pPr lvl="2"/>
            <a:r>
              <a:rPr lang="fi-FI" dirty="0"/>
              <a:t>huomioidaan perheiden moninaisuus</a:t>
            </a:r>
          </a:p>
          <a:p>
            <a:pPr lvl="2"/>
            <a:r>
              <a:rPr lang="fi-FI" dirty="0"/>
              <a:t>huoltajan tulee saada säännöllisesti tietoa lapsensa oppimisen ja kasvun edistymisestä sekä mahdollisista poissaoloista</a:t>
            </a:r>
          </a:p>
          <a:p>
            <a:pPr lvl="2"/>
            <a:r>
              <a:rPr lang="fi-FI" dirty="0"/>
              <a:t>yhteistyön tärkeys korostuu nivelvaiheissa ja oppimisen tuen suunnittelussa</a:t>
            </a:r>
          </a:p>
          <a:p>
            <a:pPr lvl="2"/>
            <a:r>
              <a:rPr lang="fi-FI" dirty="0"/>
              <a:t>”Huoltajille tarjotaan mahdollisuuksia tutustua koulun arkeen ja osallistua koulun toiminnan ja kasvatustyön tavoitteiden suunnitteluun, arviointiin ja kehittämiseen yhdessä koulun henkilöstön ja oppilaiden kanssa.”</a:t>
            </a:r>
          </a:p>
          <a:p>
            <a:pPr lvl="2"/>
            <a:endParaRPr lang="fi-FI" dirty="0"/>
          </a:p>
        </p:txBody>
      </p:sp>
    </p:spTree>
    <p:extLst>
      <p:ext uri="{BB962C8B-B14F-4D97-AF65-F5344CB8AC3E}">
        <p14:creationId xmlns:p14="http://schemas.microsoft.com/office/powerpoint/2010/main" val="3790831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D53C53-6299-4D7C-8473-BF2251117751}"/>
              </a:ext>
            </a:extLst>
          </p:cNvPr>
          <p:cNvSpPr>
            <a:spLocks noGrp="1"/>
          </p:cNvSpPr>
          <p:nvPr>
            <p:ph type="title"/>
          </p:nvPr>
        </p:nvSpPr>
        <p:spPr/>
        <p:txBody>
          <a:bodyPr/>
          <a:lstStyle/>
          <a:p>
            <a:r>
              <a:rPr lang="fi-FI" dirty="0"/>
              <a:t>Paikallinen OPS</a:t>
            </a:r>
          </a:p>
        </p:txBody>
      </p:sp>
      <p:sp>
        <p:nvSpPr>
          <p:cNvPr id="3" name="Sisällön paikkamerkki 2">
            <a:extLst>
              <a:ext uri="{FF2B5EF4-FFF2-40B4-BE49-F238E27FC236}">
                <a16:creationId xmlns:a16="http://schemas.microsoft.com/office/drawing/2014/main" id="{2CAB593F-1812-4A72-AF22-1903F167DF8B}"/>
              </a:ext>
            </a:extLst>
          </p:cNvPr>
          <p:cNvSpPr>
            <a:spLocks noGrp="1"/>
          </p:cNvSpPr>
          <p:nvPr>
            <p:ph idx="1"/>
          </p:nvPr>
        </p:nvSpPr>
        <p:spPr/>
        <p:txBody>
          <a:bodyPr/>
          <a:lstStyle/>
          <a:p>
            <a:r>
              <a:rPr lang="fi-FI" dirty="0"/>
              <a:t>Paikallisessa opetussuunnitelmassa</a:t>
            </a:r>
          </a:p>
          <a:p>
            <a:pPr lvl="1"/>
            <a:r>
              <a:rPr lang="fi-FI" dirty="0"/>
              <a:t>Koulun itsearvioinnin toteutuminen yhteistyössä opettajien, oppilaiden, huoltajien ja opiskelijoiden kanssa. Itsearvioinnissa hyödynnetään kansallisten arviointien ja kehittämishankkeiden tuloksia (hyvinvointi- ja kouluterveyskyselyt, oppimisen ja osaamisen tutkimusohjelmat) sekä perusopetuksen valtakunnallisia laatukriteereitä.</a:t>
            </a:r>
          </a:p>
          <a:p>
            <a:pPr lvl="1"/>
            <a:r>
              <a:rPr lang="fi-FI" dirty="0"/>
              <a:t>Lähtökohtana on yhteinen vastuu ja huolenpito jokaisen hyvästä ja turvallisesta koulupäivästä. Kasvatustyö ja hyvinvoinnin edistäminen kuuluu koulun kaikille aikuisille tehtävästä riippumatta. Koulutyön järjestämisessä otetaan huomioon kaikkien oppilaiden tarpeet, edellytykset ja vahvuudet. Huoltajien ja muiden tahojen kanssa tehtävä yhteistyö tukee tässä onnistumista.</a:t>
            </a:r>
          </a:p>
        </p:txBody>
      </p:sp>
    </p:spTree>
    <p:extLst>
      <p:ext uri="{BB962C8B-B14F-4D97-AF65-F5344CB8AC3E}">
        <p14:creationId xmlns:p14="http://schemas.microsoft.com/office/powerpoint/2010/main" val="3988930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4C172BA-7865-4205-8E2E-AC0A7DF03B35}"/>
              </a:ext>
            </a:extLst>
          </p:cNvPr>
          <p:cNvSpPr>
            <a:spLocks noGrp="1"/>
          </p:cNvSpPr>
          <p:nvPr>
            <p:ph type="title"/>
          </p:nvPr>
        </p:nvSpPr>
        <p:spPr/>
        <p:txBody>
          <a:bodyPr/>
          <a:lstStyle/>
          <a:p>
            <a:r>
              <a:rPr lang="fi-FI" dirty="0"/>
              <a:t>Yhteistyön muotoja perusopetuksessa</a:t>
            </a:r>
          </a:p>
        </p:txBody>
      </p:sp>
      <p:sp>
        <p:nvSpPr>
          <p:cNvPr id="3" name="Sisällön paikkamerkki 2">
            <a:extLst>
              <a:ext uri="{FF2B5EF4-FFF2-40B4-BE49-F238E27FC236}">
                <a16:creationId xmlns:a16="http://schemas.microsoft.com/office/drawing/2014/main" id="{49B2EEEE-9E8F-40EB-A8DA-88BCAB4C99C8}"/>
              </a:ext>
            </a:extLst>
          </p:cNvPr>
          <p:cNvSpPr>
            <a:spLocks noGrp="1"/>
          </p:cNvSpPr>
          <p:nvPr>
            <p:ph idx="1"/>
          </p:nvPr>
        </p:nvSpPr>
        <p:spPr/>
        <p:txBody>
          <a:bodyPr>
            <a:normAutofit/>
          </a:bodyPr>
          <a:lstStyle/>
          <a:p>
            <a:r>
              <a:rPr lang="fi-FI" dirty="0"/>
              <a:t>oppilashuolto</a:t>
            </a:r>
          </a:p>
          <a:p>
            <a:r>
              <a:rPr lang="fi-FI" dirty="0"/>
              <a:t>yhteydenpito kodin ja koulun välillä: tiedotteet, Wilma, puhelinkeskustelut</a:t>
            </a:r>
          </a:p>
          <a:p>
            <a:r>
              <a:rPr lang="fi-FI" dirty="0"/>
              <a:t>lapsen ja nuoren yksilöllisten tarpeiden huomioiminen</a:t>
            </a:r>
          </a:p>
          <a:p>
            <a:r>
              <a:rPr lang="fi-FI" dirty="0"/>
              <a:t>erilaiset tapahtumat, kuten juhlat ja retket</a:t>
            </a:r>
          </a:p>
          <a:p>
            <a:r>
              <a:rPr lang="fi-FI" dirty="0"/>
              <a:t>arviointikeskustelut, vanhempainillat tai -vartit.</a:t>
            </a:r>
          </a:p>
        </p:txBody>
      </p:sp>
    </p:spTree>
    <p:extLst>
      <p:ext uri="{BB962C8B-B14F-4D97-AF65-F5344CB8AC3E}">
        <p14:creationId xmlns:p14="http://schemas.microsoft.com/office/powerpoint/2010/main" val="2467534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7B3A7270-7FA8-4392-AA67-CF9A86D7FA83}"/>
              </a:ext>
            </a:extLst>
          </p:cNvPr>
          <p:cNvSpPr>
            <a:spLocks noGrp="1"/>
          </p:cNvSpPr>
          <p:nvPr>
            <p:ph idx="1"/>
          </p:nvPr>
        </p:nvSpPr>
        <p:spPr>
          <a:xfrm>
            <a:off x="1055440" y="620688"/>
            <a:ext cx="9144000" cy="4392488"/>
          </a:xfrm>
        </p:spPr>
        <p:txBody>
          <a:bodyPr/>
          <a:lstStyle/>
          <a:p>
            <a:r>
              <a:rPr lang="fi-FI" dirty="0"/>
              <a:t>Kodin ja koulun yhteistyö tuen aikana: </a:t>
            </a:r>
            <a:r>
              <a:rPr lang="fi-FI" dirty="0">
                <a:hlinkClick r:id="rId2"/>
              </a:rPr>
              <a:t>https://peda.net/opetussuunnitelma/ksops/jyvaskyla/luku7/7-1/7-1-2</a:t>
            </a:r>
            <a:endParaRPr lang="fi-FI" dirty="0"/>
          </a:p>
          <a:p>
            <a:endParaRPr lang="fi-FI" dirty="0"/>
          </a:p>
          <a:p>
            <a:r>
              <a:rPr lang="fi-FI" dirty="0"/>
              <a:t>Monialainen oppilashuollon yhteistyö: </a:t>
            </a:r>
            <a:r>
              <a:rPr lang="fi-FI" dirty="0">
                <a:hlinkClick r:id="rId3"/>
              </a:rPr>
              <a:t>https://peda.net/opetussuunnitelma/ksops/jyvaskyla/luku8/8-1</a:t>
            </a:r>
            <a:endParaRPr lang="fi-FI" dirty="0"/>
          </a:p>
          <a:p>
            <a:endParaRPr lang="fi-FI" dirty="0"/>
          </a:p>
          <a:p>
            <a:r>
              <a:rPr lang="fi-FI" dirty="0"/>
              <a:t>Arviointi: </a:t>
            </a:r>
            <a:r>
              <a:rPr lang="fi-FI" dirty="0">
                <a:hlinkClick r:id="rId4"/>
              </a:rPr>
              <a:t>https://peda.net/opetussuunnitelma/ksops/jyvaskyla/luku6/6-6/6oev</a:t>
            </a:r>
            <a:endParaRPr lang="fi-FI" dirty="0"/>
          </a:p>
          <a:p>
            <a:pPr marL="0" indent="0">
              <a:buNone/>
            </a:pPr>
            <a:endParaRPr lang="fi-FI" dirty="0"/>
          </a:p>
          <a:p>
            <a:endParaRPr lang="fi-FI" dirty="0"/>
          </a:p>
        </p:txBody>
      </p:sp>
    </p:spTree>
    <p:extLst>
      <p:ext uri="{BB962C8B-B14F-4D97-AF65-F5344CB8AC3E}">
        <p14:creationId xmlns:p14="http://schemas.microsoft.com/office/powerpoint/2010/main" val="1355187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BB92DED-1BB6-4BE9-892C-90E542503C4B}"/>
              </a:ext>
            </a:extLst>
          </p:cNvPr>
          <p:cNvSpPr>
            <a:spLocks noGrp="1"/>
          </p:cNvSpPr>
          <p:nvPr>
            <p:ph type="title"/>
          </p:nvPr>
        </p:nvSpPr>
        <p:spPr/>
        <p:txBody>
          <a:bodyPr/>
          <a:lstStyle/>
          <a:p>
            <a:r>
              <a:rPr lang="fi-FI" dirty="0"/>
              <a:t>SOTE-uudistus</a:t>
            </a:r>
          </a:p>
        </p:txBody>
      </p:sp>
      <p:sp>
        <p:nvSpPr>
          <p:cNvPr id="3" name="Sisällön paikkamerkki 2">
            <a:extLst>
              <a:ext uri="{FF2B5EF4-FFF2-40B4-BE49-F238E27FC236}">
                <a16:creationId xmlns:a16="http://schemas.microsoft.com/office/drawing/2014/main" id="{BC3C3997-78AF-4E1B-88D4-7A6347F20CF5}"/>
              </a:ext>
            </a:extLst>
          </p:cNvPr>
          <p:cNvSpPr>
            <a:spLocks noGrp="1"/>
          </p:cNvSpPr>
          <p:nvPr>
            <p:ph idx="1"/>
          </p:nvPr>
        </p:nvSpPr>
        <p:spPr>
          <a:xfrm>
            <a:off x="1524000" y="1828800"/>
            <a:ext cx="9144000" cy="4336504"/>
          </a:xfrm>
        </p:spPr>
        <p:txBody>
          <a:bodyPr/>
          <a:lstStyle/>
          <a:p>
            <a:r>
              <a:rPr lang="fi-FI" dirty="0"/>
              <a:t>Perhekeskustoiminnan jatkokehittäminen ja toiminnan vahvistaminen Jyväskylässä</a:t>
            </a:r>
          </a:p>
          <a:p>
            <a:r>
              <a:rPr lang="fi-FI" dirty="0"/>
              <a:t>Lapset puheeksi -menetelmän levittäminen ja juurruttaminen</a:t>
            </a:r>
          </a:p>
          <a:p>
            <a:r>
              <a:rPr lang="fi-FI" dirty="0"/>
              <a:t>Perhetyön yhdenmukaistaminen Keski-Suomessa</a:t>
            </a:r>
          </a:p>
          <a:p>
            <a:r>
              <a:rPr lang="fi-FI" dirty="0"/>
              <a:t>Lastensuojelun sosiaalityön työparityö</a:t>
            </a:r>
          </a:p>
          <a:p>
            <a:r>
              <a:rPr lang="fi-FI" dirty="0"/>
              <a:t>Maakunnallisen perheoikeudellisen yksikön valmistelu ja käyttöönotto</a:t>
            </a:r>
          </a:p>
          <a:p>
            <a:r>
              <a:rPr lang="fi-FI" dirty="0"/>
              <a:t>IPC-menetelmän levittäminen</a:t>
            </a:r>
          </a:p>
          <a:p>
            <a:pPr lvl="1"/>
            <a:r>
              <a:rPr lang="fi-FI" dirty="0"/>
              <a:t>Lyhytinterventio nuorten lievään/keskivaikeaan masennukseen</a:t>
            </a:r>
          </a:p>
        </p:txBody>
      </p:sp>
    </p:spTree>
    <p:extLst>
      <p:ext uri="{BB962C8B-B14F-4D97-AF65-F5344CB8AC3E}">
        <p14:creationId xmlns:p14="http://schemas.microsoft.com/office/powerpoint/2010/main" val="1330039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Lapset ystävät 16 x 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6379_TF03896101" id="{3E3FE09D-6089-4EDC-AC6C-8654FCAF671D}" vid="{F02C0A4D-4045-43E2-868E-D7BA4F26F211}"/>
    </a:ext>
  </a:extLst>
</a:theme>
</file>

<file path=ppt/theme/theme2.xml><?xml version="1.0" encoding="utf-8"?>
<a:theme xmlns:a="http://schemas.openxmlformats.org/drawingml/2006/main" name="Office-te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4A369AEE-D726-45B1-ACA9-0D6048C368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DF6667-B669-49A4-BBE6-2132BA71C0C7}">
  <ds:schemaRefs>
    <ds:schemaRef ds:uri="http://schemas.microsoft.com/sharepoint/v3/contenttype/forms"/>
  </ds:schemaRefs>
</ds:datastoreItem>
</file>

<file path=customXml/itemProps3.xml><?xml version="1.0" encoding="utf-8"?>
<ds:datastoreItem xmlns:ds="http://schemas.openxmlformats.org/officeDocument/2006/customXml" ds:itemID="{1DA15C6C-6BB6-4DB6-B7D6-7F14EAB2CC5C}">
  <ds:schemaRefs>
    <ds:schemaRef ds:uri="http://schemas.microsoft.com/office/2006/metadata/properties"/>
    <ds:schemaRef ds:uri="http://schemas.openxmlformats.org/package/2006/metadata/core-properties"/>
    <ds:schemaRef ds:uri="http://www.w3.org/XML/1998/namespace"/>
    <ds:schemaRef ds:uri="40262f94-9f35-4ac3-9a90-690165a166b7"/>
    <ds:schemaRef ds:uri="http://schemas.microsoft.com/office/2006/documentManagement/types"/>
    <ds:schemaRef ds:uri="http://purl.org/dc/dcmitype/"/>
    <ds:schemaRef ds:uri="a4f35948-e619-41b3-aa29-22878b09cfd2"/>
    <ds:schemaRef ds:uri="http://purl.org/dc/term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Lapset koulupihalla, opetusesitys, albumi (laajakuva)</Template>
  <TotalTime>122</TotalTime>
  <Words>406</Words>
  <Application>Microsoft Office PowerPoint</Application>
  <PresentationFormat>Laajakuva</PresentationFormat>
  <Paragraphs>42</Paragraphs>
  <Slides>7</Slides>
  <Notes>1</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7</vt:i4>
      </vt:variant>
    </vt:vector>
  </HeadingPairs>
  <TitlesOfParts>
    <vt:vector size="10" baseType="lpstr">
      <vt:lpstr>Arial</vt:lpstr>
      <vt:lpstr>Times New Roman</vt:lpstr>
      <vt:lpstr>Lapset ystävät 16 x 9</vt:lpstr>
      <vt:lpstr>Pj&amp;sihteeriklubi</vt:lpstr>
      <vt:lpstr>Kodin ja koulun yhteistyön perusta</vt:lpstr>
      <vt:lpstr>PowerPoint-esitys</vt:lpstr>
      <vt:lpstr>Paikallinen OPS</vt:lpstr>
      <vt:lpstr>Yhteistyön muotoja perusopetuksessa</vt:lpstr>
      <vt:lpstr>PowerPoint-esitys</vt:lpstr>
      <vt:lpstr>SOTE-uudistus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Otsikon asettelu</dc:title>
  <dc:creator>Minna</dc:creator>
  <cp:keywords/>
  <cp:lastModifiedBy>Minna</cp:lastModifiedBy>
  <cp:revision>10</cp:revision>
  <dcterms:created xsi:type="dcterms:W3CDTF">2020-11-19T11:19:31Z</dcterms:created>
  <dcterms:modified xsi:type="dcterms:W3CDTF">2020-11-19T13:23:33Z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0x010100AA3F7D94069FF64A86F7DFF56D60E3BE</vt:lpwstr>
  </property>
</Properties>
</file>