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70" r:id="rId14"/>
    <p:sldId id="269" r:id="rId15"/>
    <p:sldId id="271" r:id="rId1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ED589B-E83C-44B9-B65D-1AA50CE1EA3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3ADD516-70B8-461B-9F95-BE37DD57FDFC}">
      <dgm:prSet phldrT="[Teksti]"/>
      <dgm:spPr/>
      <dgm:t>
        <a:bodyPr/>
        <a:lstStyle/>
        <a:p>
          <a:r>
            <a:rPr lang="fi-FI"/>
            <a:t>Koulun vanhempaintoimija</a:t>
          </a:r>
        </a:p>
      </dgm:t>
    </dgm:pt>
    <dgm:pt modelId="{F96993A9-55C8-452B-8945-9046465A01A3}" type="parTrans" cxnId="{351D5FAA-7000-498C-8BD1-47F906112236}">
      <dgm:prSet/>
      <dgm:spPr/>
      <dgm:t>
        <a:bodyPr/>
        <a:lstStyle/>
        <a:p>
          <a:endParaRPr lang="fi-FI"/>
        </a:p>
      </dgm:t>
    </dgm:pt>
    <dgm:pt modelId="{15B49DA0-64FE-4177-ABB6-8F7B5AA4CCFA}" type="sibTrans" cxnId="{351D5FAA-7000-498C-8BD1-47F906112236}">
      <dgm:prSet/>
      <dgm:spPr/>
      <dgm:t>
        <a:bodyPr/>
        <a:lstStyle/>
        <a:p>
          <a:endParaRPr lang="fi-FI"/>
        </a:p>
      </dgm:t>
    </dgm:pt>
    <dgm:pt modelId="{DA7B9546-4673-4472-8605-C3BBFD4F3B8F}">
      <dgm:prSet phldrT="[Teksti]"/>
      <dgm:spPr/>
      <dgm:t>
        <a:bodyPr/>
        <a:lstStyle/>
        <a:p>
          <a:r>
            <a:rPr lang="fi-FI"/>
            <a:t>Luokka 1 vanhempaintiimi</a:t>
          </a:r>
        </a:p>
        <a:p>
          <a:r>
            <a:rPr lang="fi-FI"/>
            <a:t>2 vanhempaa koko koulun vanhempaintoimintaan</a:t>
          </a:r>
        </a:p>
      </dgm:t>
    </dgm:pt>
    <dgm:pt modelId="{EC801D91-EB8E-4414-BE66-57ECB33DEB40}" type="parTrans" cxnId="{347C01D6-4B7F-48E7-AC19-FBE3A716DF2E}">
      <dgm:prSet/>
      <dgm:spPr/>
      <dgm:t>
        <a:bodyPr/>
        <a:lstStyle/>
        <a:p>
          <a:endParaRPr lang="fi-FI"/>
        </a:p>
      </dgm:t>
    </dgm:pt>
    <dgm:pt modelId="{CFE25050-F777-4468-BCDD-D4767D7E46E7}" type="sibTrans" cxnId="{347C01D6-4B7F-48E7-AC19-FBE3A716DF2E}">
      <dgm:prSet/>
      <dgm:spPr/>
      <dgm:t>
        <a:bodyPr/>
        <a:lstStyle/>
        <a:p>
          <a:endParaRPr lang="fi-FI"/>
        </a:p>
      </dgm:t>
    </dgm:pt>
    <dgm:pt modelId="{824B35DB-CE2A-4F89-9B62-D417943E149C}">
      <dgm:prSet phldrT="[Teksti]"/>
      <dgm:spPr/>
      <dgm:t>
        <a:bodyPr/>
        <a:lstStyle/>
        <a:p>
          <a:r>
            <a:rPr lang="fi-FI"/>
            <a:t>Luokka 2 vanhempaintiimi               2 vanhempaa koko koulun jne. </a:t>
          </a:r>
        </a:p>
      </dgm:t>
    </dgm:pt>
    <dgm:pt modelId="{2C3D43DE-6DC0-487D-92BD-83D76C7C35FF}" type="parTrans" cxnId="{C7B84F79-E02B-477B-9275-4C81A3472D82}">
      <dgm:prSet/>
      <dgm:spPr/>
      <dgm:t>
        <a:bodyPr/>
        <a:lstStyle/>
        <a:p>
          <a:endParaRPr lang="fi-FI"/>
        </a:p>
      </dgm:t>
    </dgm:pt>
    <dgm:pt modelId="{383C4496-ABB0-4984-9793-D0ADD948C180}" type="sibTrans" cxnId="{C7B84F79-E02B-477B-9275-4C81A3472D82}">
      <dgm:prSet/>
      <dgm:spPr/>
      <dgm:t>
        <a:bodyPr/>
        <a:lstStyle/>
        <a:p>
          <a:endParaRPr lang="fi-FI"/>
        </a:p>
      </dgm:t>
    </dgm:pt>
    <dgm:pt modelId="{145B5494-7128-433D-BD6F-D2417BC3F07B}">
      <dgm:prSet phldrT="[Teksti]"/>
      <dgm:spPr/>
      <dgm:t>
        <a:bodyPr/>
        <a:lstStyle/>
        <a:p>
          <a:r>
            <a:rPr lang="fi-FI"/>
            <a:t>Luokka 4, 5, 6,7 jne. vanhempaintiimi</a:t>
          </a:r>
        </a:p>
      </dgm:t>
    </dgm:pt>
    <dgm:pt modelId="{E1EFE8E0-35C4-4293-A0DE-94E2907527A7}" type="parTrans" cxnId="{E37B9BB5-D881-44C6-8AFB-FFEBE88A62FA}">
      <dgm:prSet/>
      <dgm:spPr/>
      <dgm:t>
        <a:bodyPr/>
        <a:lstStyle/>
        <a:p>
          <a:endParaRPr lang="fi-FI"/>
        </a:p>
      </dgm:t>
    </dgm:pt>
    <dgm:pt modelId="{F7A80202-2D6B-4881-8781-6CAF048B45C2}" type="sibTrans" cxnId="{E37B9BB5-D881-44C6-8AFB-FFEBE88A62FA}">
      <dgm:prSet/>
      <dgm:spPr/>
      <dgm:t>
        <a:bodyPr/>
        <a:lstStyle/>
        <a:p>
          <a:endParaRPr lang="fi-FI"/>
        </a:p>
      </dgm:t>
    </dgm:pt>
    <dgm:pt modelId="{54BC1F52-2341-4E3C-912D-D86BCDD1B088}">
      <dgm:prSet phldrT="[Teksti]"/>
      <dgm:spPr/>
      <dgm:t>
        <a:bodyPr/>
        <a:lstStyle/>
        <a:p>
          <a:r>
            <a:rPr lang="fi-FI"/>
            <a:t>Luokka 3 vanhempaintiimi  jne.</a:t>
          </a:r>
        </a:p>
      </dgm:t>
    </dgm:pt>
    <dgm:pt modelId="{5C46A5F8-5B7A-416C-8446-87CD97C25D34}" type="parTrans" cxnId="{323BC20A-8DCC-4B6E-AC4E-73CC3216F28C}">
      <dgm:prSet/>
      <dgm:spPr/>
      <dgm:t>
        <a:bodyPr/>
        <a:lstStyle/>
        <a:p>
          <a:endParaRPr lang="fi-FI"/>
        </a:p>
      </dgm:t>
    </dgm:pt>
    <dgm:pt modelId="{EB6BAD8F-8846-4EDD-8592-926A2D1B1FE1}" type="sibTrans" cxnId="{323BC20A-8DCC-4B6E-AC4E-73CC3216F28C}">
      <dgm:prSet/>
      <dgm:spPr/>
      <dgm:t>
        <a:bodyPr/>
        <a:lstStyle/>
        <a:p>
          <a:endParaRPr lang="fi-FI"/>
        </a:p>
      </dgm:t>
    </dgm:pt>
    <dgm:pt modelId="{28599790-EF37-4461-A283-2CE49B410A20}">
      <dgm:prSet phldrT="[Teksti]"/>
      <dgm:spPr/>
      <dgm:t>
        <a:bodyPr/>
        <a:lstStyle/>
        <a:p>
          <a:r>
            <a:rPr lang="fi-FI"/>
            <a:t>Luokka 3 vanhempaintiimi 2 vanhempaa koko koulun vanhempaintoimintaan</a:t>
          </a:r>
        </a:p>
      </dgm:t>
    </dgm:pt>
    <dgm:pt modelId="{629CCD3A-EF16-4E50-9C5C-5CFF6B40EDA2}" type="sibTrans" cxnId="{B8D20C8A-132D-44F0-A211-39B1833D31F0}">
      <dgm:prSet/>
      <dgm:spPr/>
      <dgm:t>
        <a:bodyPr/>
        <a:lstStyle/>
        <a:p>
          <a:endParaRPr lang="fi-FI"/>
        </a:p>
      </dgm:t>
    </dgm:pt>
    <dgm:pt modelId="{227FB551-88C6-40B4-8524-ED281552D021}" type="parTrans" cxnId="{B8D20C8A-132D-44F0-A211-39B1833D31F0}">
      <dgm:prSet/>
      <dgm:spPr/>
      <dgm:t>
        <a:bodyPr/>
        <a:lstStyle/>
        <a:p>
          <a:endParaRPr lang="fi-FI"/>
        </a:p>
      </dgm:t>
    </dgm:pt>
    <dgm:pt modelId="{3354F322-7C0D-4286-AF73-C13DDFC9EE9F}" type="pres">
      <dgm:prSet presAssocID="{FCED589B-E83C-44B9-B65D-1AA50CE1EA3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4F91C306-3363-4199-91C3-3ACC7D128ADA}" type="pres">
      <dgm:prSet presAssocID="{53ADD516-70B8-461B-9F95-BE37DD57FDFC}" presName="centerShape" presStyleLbl="node0" presStyleIdx="0" presStyleCnt="1"/>
      <dgm:spPr/>
      <dgm:t>
        <a:bodyPr/>
        <a:lstStyle/>
        <a:p>
          <a:endParaRPr lang="fi-FI"/>
        </a:p>
      </dgm:t>
    </dgm:pt>
    <dgm:pt modelId="{24B0C2B2-60C1-4307-B8B6-1E14591C2FC2}" type="pres">
      <dgm:prSet presAssocID="{EC801D91-EB8E-4414-BE66-57ECB33DEB40}" presName="parTrans" presStyleLbl="bgSibTrans2D1" presStyleIdx="0" presStyleCnt="5"/>
      <dgm:spPr/>
      <dgm:t>
        <a:bodyPr/>
        <a:lstStyle/>
        <a:p>
          <a:endParaRPr lang="fi-FI"/>
        </a:p>
      </dgm:t>
    </dgm:pt>
    <dgm:pt modelId="{14FE0CDD-0D20-4D3F-B4C2-952DF17EF354}" type="pres">
      <dgm:prSet presAssocID="{DA7B9546-4673-4472-8605-C3BBFD4F3B8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0822599-229D-4052-9114-496AC7D58351}" type="pres">
      <dgm:prSet presAssocID="{2C3D43DE-6DC0-487D-92BD-83D76C7C35FF}" presName="parTrans" presStyleLbl="bgSibTrans2D1" presStyleIdx="1" presStyleCnt="5"/>
      <dgm:spPr/>
      <dgm:t>
        <a:bodyPr/>
        <a:lstStyle/>
        <a:p>
          <a:endParaRPr lang="fi-FI"/>
        </a:p>
      </dgm:t>
    </dgm:pt>
    <dgm:pt modelId="{4E575363-FC55-4878-A33E-2CDAA38ADEC1}" type="pres">
      <dgm:prSet presAssocID="{824B35DB-CE2A-4F89-9B62-D417943E149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00393F4-E0EF-419F-A9C0-842C90A83C63}" type="pres">
      <dgm:prSet presAssocID="{227FB551-88C6-40B4-8524-ED281552D021}" presName="parTrans" presStyleLbl="bgSibTrans2D1" presStyleIdx="2" presStyleCnt="5"/>
      <dgm:spPr/>
      <dgm:t>
        <a:bodyPr/>
        <a:lstStyle/>
        <a:p>
          <a:endParaRPr lang="fi-FI"/>
        </a:p>
      </dgm:t>
    </dgm:pt>
    <dgm:pt modelId="{88CB7CE4-EC4D-49C5-B6DC-B47C77880345}" type="pres">
      <dgm:prSet presAssocID="{28599790-EF37-4461-A283-2CE49B410A2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F0501D0-5B92-4E78-AF54-96031F037919}" type="pres">
      <dgm:prSet presAssocID="{5C46A5F8-5B7A-416C-8446-87CD97C25D34}" presName="parTrans" presStyleLbl="bgSibTrans2D1" presStyleIdx="3" presStyleCnt="5"/>
      <dgm:spPr/>
      <dgm:t>
        <a:bodyPr/>
        <a:lstStyle/>
        <a:p>
          <a:endParaRPr lang="fi-FI"/>
        </a:p>
      </dgm:t>
    </dgm:pt>
    <dgm:pt modelId="{0BB24961-B900-44F5-9934-2FB61CB9AFAB}" type="pres">
      <dgm:prSet presAssocID="{54BC1F52-2341-4E3C-912D-D86BCDD1B08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EFA3BEA-AEF2-48E3-8795-D04F85E8C147}" type="pres">
      <dgm:prSet presAssocID="{E1EFE8E0-35C4-4293-A0DE-94E2907527A7}" presName="parTrans" presStyleLbl="bgSibTrans2D1" presStyleIdx="4" presStyleCnt="5"/>
      <dgm:spPr/>
      <dgm:t>
        <a:bodyPr/>
        <a:lstStyle/>
        <a:p>
          <a:endParaRPr lang="fi-FI"/>
        </a:p>
      </dgm:t>
    </dgm:pt>
    <dgm:pt modelId="{0ECED642-031C-48CD-B6C2-5AED65D1D8AA}" type="pres">
      <dgm:prSet presAssocID="{145B5494-7128-433D-BD6F-D2417BC3F07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80F50A2C-2220-482D-AB6E-6D553E0E80AF}" type="presOf" srcId="{824B35DB-CE2A-4F89-9B62-D417943E149C}" destId="{4E575363-FC55-4878-A33E-2CDAA38ADEC1}" srcOrd="0" destOrd="0" presId="urn:microsoft.com/office/officeart/2005/8/layout/radial4"/>
    <dgm:cxn modelId="{6CF0DF07-2A94-4B2F-BCEB-ED325AF07774}" type="presOf" srcId="{2C3D43DE-6DC0-487D-92BD-83D76C7C35FF}" destId="{F0822599-229D-4052-9114-496AC7D58351}" srcOrd="0" destOrd="0" presId="urn:microsoft.com/office/officeart/2005/8/layout/radial4"/>
    <dgm:cxn modelId="{347C01D6-4B7F-48E7-AC19-FBE3A716DF2E}" srcId="{53ADD516-70B8-461B-9F95-BE37DD57FDFC}" destId="{DA7B9546-4673-4472-8605-C3BBFD4F3B8F}" srcOrd="0" destOrd="0" parTransId="{EC801D91-EB8E-4414-BE66-57ECB33DEB40}" sibTransId="{CFE25050-F777-4468-BCDD-D4767D7E46E7}"/>
    <dgm:cxn modelId="{BA11C794-58B8-4E15-87DB-8CFB452411D4}" type="presOf" srcId="{5C46A5F8-5B7A-416C-8446-87CD97C25D34}" destId="{4F0501D0-5B92-4E78-AF54-96031F037919}" srcOrd="0" destOrd="0" presId="urn:microsoft.com/office/officeart/2005/8/layout/radial4"/>
    <dgm:cxn modelId="{B8D20C8A-132D-44F0-A211-39B1833D31F0}" srcId="{53ADD516-70B8-461B-9F95-BE37DD57FDFC}" destId="{28599790-EF37-4461-A283-2CE49B410A20}" srcOrd="2" destOrd="0" parTransId="{227FB551-88C6-40B4-8524-ED281552D021}" sibTransId="{629CCD3A-EF16-4E50-9C5C-5CFF6B40EDA2}"/>
    <dgm:cxn modelId="{8E1CD9E9-AC58-4FC7-8D74-D0A99990623A}" type="presOf" srcId="{227FB551-88C6-40B4-8524-ED281552D021}" destId="{A00393F4-E0EF-419F-A9C0-842C90A83C63}" srcOrd="0" destOrd="0" presId="urn:microsoft.com/office/officeart/2005/8/layout/radial4"/>
    <dgm:cxn modelId="{DB001E16-594B-4A20-97F7-0226BE33F118}" type="presOf" srcId="{54BC1F52-2341-4E3C-912D-D86BCDD1B088}" destId="{0BB24961-B900-44F5-9934-2FB61CB9AFAB}" srcOrd="0" destOrd="0" presId="urn:microsoft.com/office/officeart/2005/8/layout/radial4"/>
    <dgm:cxn modelId="{8B10F79C-B38E-4626-BB86-2EA70D519B31}" type="presOf" srcId="{EC801D91-EB8E-4414-BE66-57ECB33DEB40}" destId="{24B0C2B2-60C1-4307-B8B6-1E14591C2FC2}" srcOrd="0" destOrd="0" presId="urn:microsoft.com/office/officeart/2005/8/layout/radial4"/>
    <dgm:cxn modelId="{E22F8438-86D6-4D7E-BBC0-E49A73F61364}" type="presOf" srcId="{FCED589B-E83C-44B9-B65D-1AA50CE1EA3E}" destId="{3354F322-7C0D-4286-AF73-C13DDFC9EE9F}" srcOrd="0" destOrd="0" presId="urn:microsoft.com/office/officeart/2005/8/layout/radial4"/>
    <dgm:cxn modelId="{21EF6035-58DD-4021-9445-7F740017D36D}" type="presOf" srcId="{E1EFE8E0-35C4-4293-A0DE-94E2907527A7}" destId="{8EFA3BEA-AEF2-48E3-8795-D04F85E8C147}" srcOrd="0" destOrd="0" presId="urn:microsoft.com/office/officeart/2005/8/layout/radial4"/>
    <dgm:cxn modelId="{AC956322-0697-47B3-B83B-9812E4BB2B30}" type="presOf" srcId="{53ADD516-70B8-461B-9F95-BE37DD57FDFC}" destId="{4F91C306-3363-4199-91C3-3ACC7D128ADA}" srcOrd="0" destOrd="0" presId="urn:microsoft.com/office/officeart/2005/8/layout/radial4"/>
    <dgm:cxn modelId="{1AF7A9C4-B0E6-43ED-8EF8-1F7728149ABF}" type="presOf" srcId="{145B5494-7128-433D-BD6F-D2417BC3F07B}" destId="{0ECED642-031C-48CD-B6C2-5AED65D1D8AA}" srcOrd="0" destOrd="0" presId="urn:microsoft.com/office/officeart/2005/8/layout/radial4"/>
    <dgm:cxn modelId="{C7B84F79-E02B-477B-9275-4C81A3472D82}" srcId="{53ADD516-70B8-461B-9F95-BE37DD57FDFC}" destId="{824B35DB-CE2A-4F89-9B62-D417943E149C}" srcOrd="1" destOrd="0" parTransId="{2C3D43DE-6DC0-487D-92BD-83D76C7C35FF}" sibTransId="{383C4496-ABB0-4984-9793-D0ADD948C180}"/>
    <dgm:cxn modelId="{351D5FAA-7000-498C-8BD1-47F906112236}" srcId="{FCED589B-E83C-44B9-B65D-1AA50CE1EA3E}" destId="{53ADD516-70B8-461B-9F95-BE37DD57FDFC}" srcOrd="0" destOrd="0" parTransId="{F96993A9-55C8-452B-8945-9046465A01A3}" sibTransId="{15B49DA0-64FE-4177-ABB6-8F7B5AA4CCFA}"/>
    <dgm:cxn modelId="{E37B9BB5-D881-44C6-8AFB-FFEBE88A62FA}" srcId="{53ADD516-70B8-461B-9F95-BE37DD57FDFC}" destId="{145B5494-7128-433D-BD6F-D2417BC3F07B}" srcOrd="4" destOrd="0" parTransId="{E1EFE8E0-35C4-4293-A0DE-94E2907527A7}" sibTransId="{F7A80202-2D6B-4881-8781-6CAF048B45C2}"/>
    <dgm:cxn modelId="{4B44FBE0-CF2D-4650-AE04-89BE35291009}" type="presOf" srcId="{28599790-EF37-4461-A283-2CE49B410A20}" destId="{88CB7CE4-EC4D-49C5-B6DC-B47C77880345}" srcOrd="0" destOrd="0" presId="urn:microsoft.com/office/officeart/2005/8/layout/radial4"/>
    <dgm:cxn modelId="{82C683DC-167C-412D-A8C0-33971ADE35EA}" type="presOf" srcId="{DA7B9546-4673-4472-8605-C3BBFD4F3B8F}" destId="{14FE0CDD-0D20-4D3F-B4C2-952DF17EF354}" srcOrd="0" destOrd="0" presId="urn:microsoft.com/office/officeart/2005/8/layout/radial4"/>
    <dgm:cxn modelId="{323BC20A-8DCC-4B6E-AC4E-73CC3216F28C}" srcId="{53ADD516-70B8-461B-9F95-BE37DD57FDFC}" destId="{54BC1F52-2341-4E3C-912D-D86BCDD1B088}" srcOrd="3" destOrd="0" parTransId="{5C46A5F8-5B7A-416C-8446-87CD97C25D34}" sibTransId="{EB6BAD8F-8846-4EDD-8592-926A2D1B1FE1}"/>
    <dgm:cxn modelId="{E0BF7E34-FB50-49AF-86A7-8C596D0A0B2F}" type="presParOf" srcId="{3354F322-7C0D-4286-AF73-C13DDFC9EE9F}" destId="{4F91C306-3363-4199-91C3-3ACC7D128ADA}" srcOrd="0" destOrd="0" presId="urn:microsoft.com/office/officeart/2005/8/layout/radial4"/>
    <dgm:cxn modelId="{CFF81E88-23C1-4FC1-B8F3-B6E8405C3187}" type="presParOf" srcId="{3354F322-7C0D-4286-AF73-C13DDFC9EE9F}" destId="{24B0C2B2-60C1-4307-B8B6-1E14591C2FC2}" srcOrd="1" destOrd="0" presId="urn:microsoft.com/office/officeart/2005/8/layout/radial4"/>
    <dgm:cxn modelId="{B506E5CB-319E-4746-915B-94A4D6529331}" type="presParOf" srcId="{3354F322-7C0D-4286-AF73-C13DDFC9EE9F}" destId="{14FE0CDD-0D20-4D3F-B4C2-952DF17EF354}" srcOrd="2" destOrd="0" presId="urn:microsoft.com/office/officeart/2005/8/layout/radial4"/>
    <dgm:cxn modelId="{7536E949-BA82-49B5-9906-E78A5102D5EB}" type="presParOf" srcId="{3354F322-7C0D-4286-AF73-C13DDFC9EE9F}" destId="{F0822599-229D-4052-9114-496AC7D58351}" srcOrd="3" destOrd="0" presId="urn:microsoft.com/office/officeart/2005/8/layout/radial4"/>
    <dgm:cxn modelId="{98A66CAF-C550-4FE7-98E6-4EE5807151C1}" type="presParOf" srcId="{3354F322-7C0D-4286-AF73-C13DDFC9EE9F}" destId="{4E575363-FC55-4878-A33E-2CDAA38ADEC1}" srcOrd="4" destOrd="0" presId="urn:microsoft.com/office/officeart/2005/8/layout/radial4"/>
    <dgm:cxn modelId="{B959F8B0-7DDE-4F5B-BFE0-3078C0EB453C}" type="presParOf" srcId="{3354F322-7C0D-4286-AF73-C13DDFC9EE9F}" destId="{A00393F4-E0EF-419F-A9C0-842C90A83C63}" srcOrd="5" destOrd="0" presId="urn:microsoft.com/office/officeart/2005/8/layout/radial4"/>
    <dgm:cxn modelId="{E06A9A15-DD24-40B3-B436-F2801125FDED}" type="presParOf" srcId="{3354F322-7C0D-4286-AF73-C13DDFC9EE9F}" destId="{88CB7CE4-EC4D-49C5-B6DC-B47C77880345}" srcOrd="6" destOrd="0" presId="urn:microsoft.com/office/officeart/2005/8/layout/radial4"/>
    <dgm:cxn modelId="{87C1954A-D2F9-4EFF-8D96-38A87278A07A}" type="presParOf" srcId="{3354F322-7C0D-4286-AF73-C13DDFC9EE9F}" destId="{4F0501D0-5B92-4E78-AF54-96031F037919}" srcOrd="7" destOrd="0" presId="urn:microsoft.com/office/officeart/2005/8/layout/radial4"/>
    <dgm:cxn modelId="{F19D7873-44A4-4213-ABF5-06505CC13B24}" type="presParOf" srcId="{3354F322-7C0D-4286-AF73-C13DDFC9EE9F}" destId="{0BB24961-B900-44F5-9934-2FB61CB9AFAB}" srcOrd="8" destOrd="0" presId="urn:microsoft.com/office/officeart/2005/8/layout/radial4"/>
    <dgm:cxn modelId="{617705EA-3FB2-4F80-9B70-18D64E6BE9D5}" type="presParOf" srcId="{3354F322-7C0D-4286-AF73-C13DDFC9EE9F}" destId="{8EFA3BEA-AEF2-48E3-8795-D04F85E8C147}" srcOrd="9" destOrd="0" presId="urn:microsoft.com/office/officeart/2005/8/layout/radial4"/>
    <dgm:cxn modelId="{3E002379-7E33-490D-9106-B6A823778EF5}" type="presParOf" srcId="{3354F322-7C0D-4286-AF73-C13DDFC9EE9F}" destId="{0ECED642-031C-48CD-B6C2-5AED65D1D8AA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AF140-8BDA-41A4-8979-652F1FD5B7A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BF543FF-9688-449C-BDB3-378D707344F2}">
      <dgm:prSet phldrT="[Teksti]"/>
      <dgm:spPr/>
      <dgm:t>
        <a:bodyPr/>
        <a:lstStyle/>
        <a:p>
          <a:r>
            <a:rPr lang="fi-FI"/>
            <a:t>Jyväskylän vanhempainfoorumi</a:t>
          </a:r>
        </a:p>
      </dgm:t>
    </dgm:pt>
    <dgm:pt modelId="{E10FFA80-4978-4B10-BC17-1C7C5AED0442}" type="parTrans" cxnId="{915C7010-F8E1-4633-8D72-55C06B38AC7D}">
      <dgm:prSet/>
      <dgm:spPr/>
      <dgm:t>
        <a:bodyPr/>
        <a:lstStyle/>
        <a:p>
          <a:endParaRPr lang="fi-FI"/>
        </a:p>
      </dgm:t>
    </dgm:pt>
    <dgm:pt modelId="{61D7AEC8-D44D-47C5-8FCD-8B16B3D99E9E}" type="sibTrans" cxnId="{915C7010-F8E1-4633-8D72-55C06B38AC7D}">
      <dgm:prSet/>
      <dgm:spPr/>
      <dgm:t>
        <a:bodyPr/>
        <a:lstStyle/>
        <a:p>
          <a:endParaRPr lang="fi-FI"/>
        </a:p>
      </dgm:t>
    </dgm:pt>
    <dgm:pt modelId="{E4424BB1-CC32-4411-BC18-1849167A25CE}">
      <dgm:prSet phldrT="[Teksti]"/>
      <dgm:spPr/>
      <dgm:t>
        <a:bodyPr/>
        <a:lstStyle/>
        <a:p>
          <a:r>
            <a:rPr lang="fi-FI"/>
            <a:t>Koulu 1 vanhempaintoimija</a:t>
          </a:r>
        </a:p>
      </dgm:t>
    </dgm:pt>
    <dgm:pt modelId="{5F5CFC71-1CC4-404F-B587-AF00AFAA097C}" type="parTrans" cxnId="{FE267297-9E0F-41B3-AB7C-15D78A2963CA}">
      <dgm:prSet/>
      <dgm:spPr/>
      <dgm:t>
        <a:bodyPr/>
        <a:lstStyle/>
        <a:p>
          <a:endParaRPr lang="fi-FI"/>
        </a:p>
      </dgm:t>
    </dgm:pt>
    <dgm:pt modelId="{62F1F3B4-0630-47BC-9D27-4D876D124865}" type="sibTrans" cxnId="{FE267297-9E0F-41B3-AB7C-15D78A2963CA}">
      <dgm:prSet/>
      <dgm:spPr/>
      <dgm:t>
        <a:bodyPr/>
        <a:lstStyle/>
        <a:p>
          <a:endParaRPr lang="fi-FI"/>
        </a:p>
      </dgm:t>
    </dgm:pt>
    <dgm:pt modelId="{B725FF32-AF27-4855-9559-97B68F10C4C1}">
      <dgm:prSet phldrT="[Teksti]"/>
      <dgm:spPr/>
      <dgm:t>
        <a:bodyPr/>
        <a:lstStyle/>
        <a:p>
          <a:r>
            <a:rPr lang="fi-FI"/>
            <a:t>Koulu 2 vanhempaintoimija</a:t>
          </a:r>
        </a:p>
      </dgm:t>
    </dgm:pt>
    <dgm:pt modelId="{7CA85791-F65E-4D4A-BD66-C2F36887D8A8}" type="parTrans" cxnId="{060655BA-E7F5-4018-B39F-9E31CB351AAC}">
      <dgm:prSet/>
      <dgm:spPr/>
      <dgm:t>
        <a:bodyPr/>
        <a:lstStyle/>
        <a:p>
          <a:endParaRPr lang="fi-FI"/>
        </a:p>
      </dgm:t>
    </dgm:pt>
    <dgm:pt modelId="{9B750918-E571-4B60-BB12-E58BACDD9844}" type="sibTrans" cxnId="{060655BA-E7F5-4018-B39F-9E31CB351AAC}">
      <dgm:prSet/>
      <dgm:spPr/>
      <dgm:t>
        <a:bodyPr/>
        <a:lstStyle/>
        <a:p>
          <a:endParaRPr lang="fi-FI"/>
        </a:p>
      </dgm:t>
    </dgm:pt>
    <dgm:pt modelId="{1BA51C68-D28A-4ABE-B5C3-1EDD9C33F955}">
      <dgm:prSet phldrT="[Teksti]"/>
      <dgm:spPr/>
      <dgm:t>
        <a:bodyPr/>
        <a:lstStyle/>
        <a:p>
          <a:r>
            <a:rPr lang="fi-FI"/>
            <a:t>Koulu 3, 4, 5 jne. vanhempaintoimija</a:t>
          </a:r>
        </a:p>
      </dgm:t>
    </dgm:pt>
    <dgm:pt modelId="{B7A87A89-DDF7-492A-BAFE-670C297DB3EF}" type="parTrans" cxnId="{4C1BD965-50F8-4A7A-9C35-89137DB24A90}">
      <dgm:prSet/>
      <dgm:spPr/>
      <dgm:t>
        <a:bodyPr/>
        <a:lstStyle/>
        <a:p>
          <a:endParaRPr lang="fi-FI"/>
        </a:p>
      </dgm:t>
    </dgm:pt>
    <dgm:pt modelId="{1057C814-01D9-4819-855D-D1E04A4DE211}" type="sibTrans" cxnId="{4C1BD965-50F8-4A7A-9C35-89137DB24A90}">
      <dgm:prSet/>
      <dgm:spPr/>
      <dgm:t>
        <a:bodyPr/>
        <a:lstStyle/>
        <a:p>
          <a:endParaRPr lang="fi-FI"/>
        </a:p>
      </dgm:t>
    </dgm:pt>
    <dgm:pt modelId="{03142693-3BB1-447C-8885-C66FB228DD45}" type="pres">
      <dgm:prSet presAssocID="{D9FAF140-8BDA-41A4-8979-652F1FD5B7A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40DFF256-2818-4610-875B-D5CCEE1325AF}" type="pres">
      <dgm:prSet presAssocID="{5BF543FF-9688-449C-BDB3-378D707344F2}" presName="centerShape" presStyleLbl="node0" presStyleIdx="0" presStyleCnt="1"/>
      <dgm:spPr/>
      <dgm:t>
        <a:bodyPr/>
        <a:lstStyle/>
        <a:p>
          <a:endParaRPr lang="fi-FI"/>
        </a:p>
      </dgm:t>
    </dgm:pt>
    <dgm:pt modelId="{A0CE0C9A-7B9B-4761-88AB-7C2805B3858B}" type="pres">
      <dgm:prSet presAssocID="{5F5CFC71-1CC4-404F-B587-AF00AFAA097C}" presName="parTrans" presStyleLbl="bgSibTrans2D1" presStyleIdx="0" presStyleCnt="3"/>
      <dgm:spPr/>
      <dgm:t>
        <a:bodyPr/>
        <a:lstStyle/>
        <a:p>
          <a:endParaRPr lang="fi-FI"/>
        </a:p>
      </dgm:t>
    </dgm:pt>
    <dgm:pt modelId="{15645F22-7B4E-4A35-AAFB-2DD34424E835}" type="pres">
      <dgm:prSet presAssocID="{E4424BB1-CC32-4411-BC18-1849167A25C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2E1A29B-E58F-447F-B42E-5E7D1E5779E4}" type="pres">
      <dgm:prSet presAssocID="{7CA85791-F65E-4D4A-BD66-C2F36887D8A8}" presName="parTrans" presStyleLbl="bgSibTrans2D1" presStyleIdx="1" presStyleCnt="3"/>
      <dgm:spPr/>
      <dgm:t>
        <a:bodyPr/>
        <a:lstStyle/>
        <a:p>
          <a:endParaRPr lang="fi-FI"/>
        </a:p>
      </dgm:t>
    </dgm:pt>
    <dgm:pt modelId="{28B4A6BF-F507-4573-BFF2-8976704A3AB9}" type="pres">
      <dgm:prSet presAssocID="{B725FF32-AF27-4855-9559-97B68F10C4C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9A87117-766D-4942-B463-8E00481A4DC0}" type="pres">
      <dgm:prSet presAssocID="{B7A87A89-DDF7-492A-BAFE-670C297DB3EF}" presName="parTrans" presStyleLbl="bgSibTrans2D1" presStyleIdx="2" presStyleCnt="3"/>
      <dgm:spPr/>
      <dgm:t>
        <a:bodyPr/>
        <a:lstStyle/>
        <a:p>
          <a:endParaRPr lang="fi-FI"/>
        </a:p>
      </dgm:t>
    </dgm:pt>
    <dgm:pt modelId="{320A0524-013E-4851-9FDB-B59ACC6630E3}" type="pres">
      <dgm:prSet presAssocID="{1BA51C68-D28A-4ABE-B5C3-1EDD9C33F95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D4F36139-71C7-4D9C-A034-56BE6749DDEA}" type="presOf" srcId="{B7A87A89-DDF7-492A-BAFE-670C297DB3EF}" destId="{F9A87117-766D-4942-B463-8E00481A4DC0}" srcOrd="0" destOrd="0" presId="urn:microsoft.com/office/officeart/2005/8/layout/radial4"/>
    <dgm:cxn modelId="{B99D29D4-E884-44D3-836F-07AC1550135D}" type="presOf" srcId="{5BF543FF-9688-449C-BDB3-378D707344F2}" destId="{40DFF256-2818-4610-875B-D5CCEE1325AF}" srcOrd="0" destOrd="0" presId="urn:microsoft.com/office/officeart/2005/8/layout/radial4"/>
    <dgm:cxn modelId="{A21AC72E-4407-41E1-8304-81FE6AC0C60D}" type="presOf" srcId="{5F5CFC71-1CC4-404F-B587-AF00AFAA097C}" destId="{A0CE0C9A-7B9B-4761-88AB-7C2805B3858B}" srcOrd="0" destOrd="0" presId="urn:microsoft.com/office/officeart/2005/8/layout/radial4"/>
    <dgm:cxn modelId="{92DCDA95-21FC-4138-AC9B-017205C828BC}" type="presOf" srcId="{B725FF32-AF27-4855-9559-97B68F10C4C1}" destId="{28B4A6BF-F507-4573-BFF2-8976704A3AB9}" srcOrd="0" destOrd="0" presId="urn:microsoft.com/office/officeart/2005/8/layout/radial4"/>
    <dgm:cxn modelId="{4C1BD965-50F8-4A7A-9C35-89137DB24A90}" srcId="{5BF543FF-9688-449C-BDB3-378D707344F2}" destId="{1BA51C68-D28A-4ABE-B5C3-1EDD9C33F955}" srcOrd="2" destOrd="0" parTransId="{B7A87A89-DDF7-492A-BAFE-670C297DB3EF}" sibTransId="{1057C814-01D9-4819-855D-D1E04A4DE211}"/>
    <dgm:cxn modelId="{FE267297-9E0F-41B3-AB7C-15D78A2963CA}" srcId="{5BF543FF-9688-449C-BDB3-378D707344F2}" destId="{E4424BB1-CC32-4411-BC18-1849167A25CE}" srcOrd="0" destOrd="0" parTransId="{5F5CFC71-1CC4-404F-B587-AF00AFAA097C}" sibTransId="{62F1F3B4-0630-47BC-9D27-4D876D124865}"/>
    <dgm:cxn modelId="{915C7010-F8E1-4633-8D72-55C06B38AC7D}" srcId="{D9FAF140-8BDA-41A4-8979-652F1FD5B7A5}" destId="{5BF543FF-9688-449C-BDB3-378D707344F2}" srcOrd="0" destOrd="0" parTransId="{E10FFA80-4978-4B10-BC17-1C7C5AED0442}" sibTransId="{61D7AEC8-D44D-47C5-8FCD-8B16B3D99E9E}"/>
    <dgm:cxn modelId="{060655BA-E7F5-4018-B39F-9E31CB351AAC}" srcId="{5BF543FF-9688-449C-BDB3-378D707344F2}" destId="{B725FF32-AF27-4855-9559-97B68F10C4C1}" srcOrd="1" destOrd="0" parTransId="{7CA85791-F65E-4D4A-BD66-C2F36887D8A8}" sibTransId="{9B750918-E571-4B60-BB12-E58BACDD9844}"/>
    <dgm:cxn modelId="{2EE81E44-BF80-4893-BD5A-68909B7C3F86}" type="presOf" srcId="{1BA51C68-D28A-4ABE-B5C3-1EDD9C33F955}" destId="{320A0524-013E-4851-9FDB-B59ACC6630E3}" srcOrd="0" destOrd="0" presId="urn:microsoft.com/office/officeart/2005/8/layout/radial4"/>
    <dgm:cxn modelId="{A94C6B6A-977D-4E3D-A78F-20D3EDF3F6E1}" type="presOf" srcId="{D9FAF140-8BDA-41A4-8979-652F1FD5B7A5}" destId="{03142693-3BB1-447C-8885-C66FB228DD45}" srcOrd="0" destOrd="0" presId="urn:microsoft.com/office/officeart/2005/8/layout/radial4"/>
    <dgm:cxn modelId="{60D1DD7F-974B-4460-9B35-E864322A68C2}" type="presOf" srcId="{7CA85791-F65E-4D4A-BD66-C2F36887D8A8}" destId="{92E1A29B-E58F-447F-B42E-5E7D1E5779E4}" srcOrd="0" destOrd="0" presId="urn:microsoft.com/office/officeart/2005/8/layout/radial4"/>
    <dgm:cxn modelId="{C81BF43E-05CF-447B-9F51-09DE4A93DD31}" type="presOf" srcId="{E4424BB1-CC32-4411-BC18-1849167A25CE}" destId="{15645F22-7B4E-4A35-AAFB-2DD34424E835}" srcOrd="0" destOrd="0" presId="urn:microsoft.com/office/officeart/2005/8/layout/radial4"/>
    <dgm:cxn modelId="{3E9ACEBD-BED4-49D5-9F58-A6B6A69F3E14}" type="presParOf" srcId="{03142693-3BB1-447C-8885-C66FB228DD45}" destId="{40DFF256-2818-4610-875B-D5CCEE1325AF}" srcOrd="0" destOrd="0" presId="urn:microsoft.com/office/officeart/2005/8/layout/radial4"/>
    <dgm:cxn modelId="{28FD26B5-09F4-400B-B75E-87626A8B53E9}" type="presParOf" srcId="{03142693-3BB1-447C-8885-C66FB228DD45}" destId="{A0CE0C9A-7B9B-4761-88AB-7C2805B3858B}" srcOrd="1" destOrd="0" presId="urn:microsoft.com/office/officeart/2005/8/layout/radial4"/>
    <dgm:cxn modelId="{2838802D-4123-4771-BEF0-30D5DE5D396D}" type="presParOf" srcId="{03142693-3BB1-447C-8885-C66FB228DD45}" destId="{15645F22-7B4E-4A35-AAFB-2DD34424E835}" srcOrd="2" destOrd="0" presId="urn:microsoft.com/office/officeart/2005/8/layout/radial4"/>
    <dgm:cxn modelId="{E7B98EB6-72FB-4943-B511-7305D210CE5D}" type="presParOf" srcId="{03142693-3BB1-447C-8885-C66FB228DD45}" destId="{92E1A29B-E58F-447F-B42E-5E7D1E5779E4}" srcOrd="3" destOrd="0" presId="urn:microsoft.com/office/officeart/2005/8/layout/radial4"/>
    <dgm:cxn modelId="{6DECDD89-A71D-465C-9DBA-60476DEEAB63}" type="presParOf" srcId="{03142693-3BB1-447C-8885-C66FB228DD45}" destId="{28B4A6BF-F507-4573-BFF2-8976704A3AB9}" srcOrd="4" destOrd="0" presId="urn:microsoft.com/office/officeart/2005/8/layout/radial4"/>
    <dgm:cxn modelId="{87908A83-E3B9-4997-998D-180AD829B57B}" type="presParOf" srcId="{03142693-3BB1-447C-8885-C66FB228DD45}" destId="{F9A87117-766D-4942-B463-8E00481A4DC0}" srcOrd="5" destOrd="0" presId="urn:microsoft.com/office/officeart/2005/8/layout/radial4"/>
    <dgm:cxn modelId="{982EBECA-B8B5-41D1-B240-FA5953263A1F}" type="presParOf" srcId="{03142693-3BB1-447C-8885-C66FB228DD45}" destId="{320A0524-013E-4851-9FDB-B59ACC6630E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91C306-3363-4199-91C3-3ACC7D128ADA}">
      <dsp:nvSpPr>
        <dsp:cNvPr id="0" name=""/>
        <dsp:cNvSpPr/>
      </dsp:nvSpPr>
      <dsp:spPr>
        <a:xfrm>
          <a:off x="3151358" y="2598399"/>
          <a:ext cx="1926883" cy="1926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/>
            <a:t>Koulun vanhempaintoimija</a:t>
          </a:r>
        </a:p>
      </dsp:txBody>
      <dsp:txXfrm>
        <a:off x="3151358" y="2598399"/>
        <a:ext cx="1926883" cy="1926883"/>
      </dsp:txXfrm>
    </dsp:sp>
    <dsp:sp modelId="{24B0C2B2-60C1-4307-B8B6-1E14591C2FC2}">
      <dsp:nvSpPr>
        <dsp:cNvPr id="0" name=""/>
        <dsp:cNvSpPr/>
      </dsp:nvSpPr>
      <dsp:spPr>
        <a:xfrm rot="10800000">
          <a:off x="1285853" y="3287260"/>
          <a:ext cx="1762901" cy="5491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E0CDD-0D20-4D3F-B4C2-952DF17EF354}">
      <dsp:nvSpPr>
        <dsp:cNvPr id="0" name=""/>
        <dsp:cNvSpPr/>
      </dsp:nvSpPr>
      <dsp:spPr>
        <a:xfrm>
          <a:off x="370583" y="2829625"/>
          <a:ext cx="1830539" cy="14644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/>
            <a:t>Luokka 1 vanhempaintiimi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/>
            <a:t>2 vanhempaa koko koulun vanhempaintoimintaan</a:t>
          </a:r>
        </a:p>
      </dsp:txBody>
      <dsp:txXfrm>
        <a:off x="370583" y="2829625"/>
        <a:ext cx="1830539" cy="1464431"/>
      </dsp:txXfrm>
    </dsp:sp>
    <dsp:sp modelId="{F0822599-229D-4052-9114-496AC7D58351}">
      <dsp:nvSpPr>
        <dsp:cNvPr id="0" name=""/>
        <dsp:cNvSpPr/>
      </dsp:nvSpPr>
      <dsp:spPr>
        <a:xfrm rot="13500000">
          <a:off x="1856261" y="1910173"/>
          <a:ext cx="1762901" cy="5491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575363-FC55-4878-A33E-2CDAA38ADEC1}">
      <dsp:nvSpPr>
        <dsp:cNvPr id="0" name=""/>
        <dsp:cNvSpPr/>
      </dsp:nvSpPr>
      <dsp:spPr>
        <a:xfrm>
          <a:off x="1199163" y="829258"/>
          <a:ext cx="1830539" cy="14644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/>
            <a:t>Luokka 2 vanhempaintiimi               2 vanhempaa koko koulun jne. </a:t>
          </a:r>
        </a:p>
      </dsp:txBody>
      <dsp:txXfrm>
        <a:off x="1199163" y="829258"/>
        <a:ext cx="1830539" cy="1464431"/>
      </dsp:txXfrm>
    </dsp:sp>
    <dsp:sp modelId="{A00393F4-E0EF-419F-A9C0-842C90A83C63}">
      <dsp:nvSpPr>
        <dsp:cNvPr id="0" name=""/>
        <dsp:cNvSpPr/>
      </dsp:nvSpPr>
      <dsp:spPr>
        <a:xfrm rot="16200000">
          <a:off x="3233349" y="1339765"/>
          <a:ext cx="1762901" cy="5491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CB7CE4-EC4D-49C5-B6DC-B47C77880345}">
      <dsp:nvSpPr>
        <dsp:cNvPr id="0" name=""/>
        <dsp:cNvSpPr/>
      </dsp:nvSpPr>
      <dsp:spPr>
        <a:xfrm>
          <a:off x="3199530" y="679"/>
          <a:ext cx="1830539" cy="14644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/>
            <a:t>Luokka 3 vanhempaintiimi 2 vanhempaa koko koulun vanhempaintoimintaan</a:t>
          </a:r>
        </a:p>
      </dsp:txBody>
      <dsp:txXfrm>
        <a:off x="3199530" y="679"/>
        <a:ext cx="1830539" cy="1464431"/>
      </dsp:txXfrm>
    </dsp:sp>
    <dsp:sp modelId="{4F0501D0-5B92-4E78-AF54-96031F037919}">
      <dsp:nvSpPr>
        <dsp:cNvPr id="0" name=""/>
        <dsp:cNvSpPr/>
      </dsp:nvSpPr>
      <dsp:spPr>
        <a:xfrm rot="18900000">
          <a:off x="4610436" y="1910173"/>
          <a:ext cx="1762901" cy="5491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B24961-B900-44F5-9934-2FB61CB9AFAB}">
      <dsp:nvSpPr>
        <dsp:cNvPr id="0" name=""/>
        <dsp:cNvSpPr/>
      </dsp:nvSpPr>
      <dsp:spPr>
        <a:xfrm>
          <a:off x="5199897" y="829258"/>
          <a:ext cx="1830539" cy="14644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/>
            <a:t>Luokka 3 vanhempaintiimi  jne.</a:t>
          </a:r>
        </a:p>
      </dsp:txBody>
      <dsp:txXfrm>
        <a:off x="5199897" y="829258"/>
        <a:ext cx="1830539" cy="1464431"/>
      </dsp:txXfrm>
    </dsp:sp>
    <dsp:sp modelId="{8EFA3BEA-AEF2-48E3-8795-D04F85E8C147}">
      <dsp:nvSpPr>
        <dsp:cNvPr id="0" name=""/>
        <dsp:cNvSpPr/>
      </dsp:nvSpPr>
      <dsp:spPr>
        <a:xfrm>
          <a:off x="5180844" y="3287260"/>
          <a:ext cx="1762901" cy="54916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CED642-031C-48CD-B6C2-5AED65D1D8AA}">
      <dsp:nvSpPr>
        <dsp:cNvPr id="0" name=""/>
        <dsp:cNvSpPr/>
      </dsp:nvSpPr>
      <dsp:spPr>
        <a:xfrm>
          <a:off x="6028476" y="2829625"/>
          <a:ext cx="1830539" cy="14644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/>
            <a:t>Luokka 4, 5, 6,7 jne. vanhempaintiimi</a:t>
          </a:r>
        </a:p>
      </dsp:txBody>
      <dsp:txXfrm>
        <a:off x="6028476" y="2829625"/>
        <a:ext cx="1830539" cy="14644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DFF256-2818-4610-875B-D5CCEE1325AF}">
      <dsp:nvSpPr>
        <dsp:cNvPr id="0" name=""/>
        <dsp:cNvSpPr/>
      </dsp:nvSpPr>
      <dsp:spPr>
        <a:xfrm>
          <a:off x="3083005" y="2461550"/>
          <a:ext cx="2063588" cy="20635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/>
            <a:t>Jyväskylän vanhempainfoorumi</a:t>
          </a:r>
        </a:p>
      </dsp:txBody>
      <dsp:txXfrm>
        <a:off x="3083005" y="2461550"/>
        <a:ext cx="2063588" cy="2063588"/>
      </dsp:txXfrm>
    </dsp:sp>
    <dsp:sp modelId="{A0CE0C9A-7B9B-4761-88AB-7C2805B3858B}">
      <dsp:nvSpPr>
        <dsp:cNvPr id="0" name=""/>
        <dsp:cNvSpPr/>
      </dsp:nvSpPr>
      <dsp:spPr>
        <a:xfrm rot="12900000">
          <a:off x="1752980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45F22-7B4E-4A35-AAFB-2DD34424E835}">
      <dsp:nvSpPr>
        <dsp:cNvPr id="0" name=""/>
        <dsp:cNvSpPr/>
      </dsp:nvSpPr>
      <dsp:spPr>
        <a:xfrm>
          <a:off x="916039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/>
            <a:t>Koulu 1 vanhempaintoimija</a:t>
          </a:r>
        </a:p>
      </dsp:txBody>
      <dsp:txXfrm>
        <a:off x="916039" y="1155731"/>
        <a:ext cx="1960408" cy="1568327"/>
      </dsp:txXfrm>
    </dsp:sp>
    <dsp:sp modelId="{92E1A29B-E58F-447F-B42E-5E7D1E5779E4}">
      <dsp:nvSpPr>
        <dsp:cNvPr id="0" name=""/>
        <dsp:cNvSpPr/>
      </dsp:nvSpPr>
      <dsp:spPr>
        <a:xfrm rot="16200000">
          <a:off x="3322623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4A6BF-F507-4573-BFF2-8976704A3AB9}">
      <dsp:nvSpPr>
        <dsp:cNvPr id="0" name=""/>
        <dsp:cNvSpPr/>
      </dsp:nvSpPr>
      <dsp:spPr>
        <a:xfrm>
          <a:off x="3134595" y="824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/>
            <a:t>Koulu 2 vanhempaintoimija</a:t>
          </a:r>
        </a:p>
      </dsp:txBody>
      <dsp:txXfrm>
        <a:off x="3134595" y="824"/>
        <a:ext cx="1960408" cy="1568327"/>
      </dsp:txXfrm>
    </dsp:sp>
    <dsp:sp modelId="{F9A87117-766D-4942-B463-8E00481A4DC0}">
      <dsp:nvSpPr>
        <dsp:cNvPr id="0" name=""/>
        <dsp:cNvSpPr/>
      </dsp:nvSpPr>
      <dsp:spPr>
        <a:xfrm rot="19500000">
          <a:off x="4892267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0A0524-013E-4851-9FDB-B59ACC6630E3}">
      <dsp:nvSpPr>
        <dsp:cNvPr id="0" name=""/>
        <dsp:cNvSpPr/>
      </dsp:nvSpPr>
      <dsp:spPr>
        <a:xfrm>
          <a:off x="5353151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/>
            <a:t>Koulu 3, 4, 5 jne. vanhempaintoimija</a:t>
          </a:r>
        </a:p>
      </dsp:txBody>
      <dsp:txXfrm>
        <a:off x="5353151" y="1155731"/>
        <a:ext cx="1960408" cy="1568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777E-4AB2-45A4-8977-FA6D0A57A5B0}" type="datetimeFigureOut">
              <a:rPr lang="fi-FI" smtClean="0"/>
              <a:t>19.11.2020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C22C5-FE8A-4E2C-9859-83FD731EF580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rmAutofit/>
          </a:bodyPr>
          <a:lstStyle/>
          <a:p>
            <a:r>
              <a:rPr lang="fi-FI" b="1" dirty="0" smtClean="0"/>
              <a:t>Miksi meidän pitää tehdä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kodin ja päiväkodin</a:t>
            </a:r>
            <a:br>
              <a:rPr lang="fi-FI" dirty="0" smtClean="0"/>
            </a:br>
            <a:r>
              <a:rPr lang="fi-FI" dirty="0" smtClean="0"/>
              <a:t>kodin ja koulun</a:t>
            </a:r>
            <a:br>
              <a:rPr lang="fi-FI" dirty="0" smtClean="0"/>
            </a:br>
            <a:r>
              <a:rPr lang="fi-FI" b="1" dirty="0" smtClean="0"/>
              <a:t>erinomaista yhteistyötä?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4" name="Kuva 3" descr="laps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861048"/>
            <a:ext cx="8136904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Kaupungin taso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Suomen taso</a:t>
            </a:r>
            <a:endParaRPr lang="fi-FI" dirty="0"/>
          </a:p>
        </p:txBody>
      </p:sp>
      <p:pic>
        <p:nvPicPr>
          <p:cNvPr id="4" name="Sisällön paikkamerkki 3" descr="VanhempaintoiminnanEriTasot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3478" y="1600200"/>
            <a:ext cx="6137044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Yhteinen viestintästrategia</a:t>
            </a:r>
            <a:br>
              <a:rPr lang="fi-FI" dirty="0" smtClean="0"/>
            </a:br>
            <a:r>
              <a:rPr lang="fi-FI" dirty="0" smtClean="0"/>
              <a:t>kaupungin taso (JVF)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Luodaan </a:t>
            </a:r>
            <a:r>
              <a:rPr lang="fi-FI" dirty="0" err="1" smtClean="0"/>
              <a:t>Whatsapp-ryhmä</a:t>
            </a:r>
            <a:r>
              <a:rPr lang="fi-FI" dirty="0" smtClean="0"/>
              <a:t> kaupungin tasolle</a:t>
            </a:r>
          </a:p>
          <a:p>
            <a:pPr lvl="1"/>
            <a:r>
              <a:rPr lang="fi-FI" dirty="0" smtClean="0"/>
              <a:t>Jokaisesta koulusta </a:t>
            </a:r>
            <a:r>
              <a:rPr lang="fi-FI" dirty="0" err="1" smtClean="0"/>
              <a:t>vanhempaintoiminna</a:t>
            </a:r>
            <a:r>
              <a:rPr lang="fi-FI" dirty="0" smtClean="0"/>
              <a:t> </a:t>
            </a:r>
            <a:r>
              <a:rPr lang="fi-FI" dirty="0" err="1" smtClean="0"/>
              <a:t>pj/siht</a:t>
            </a:r>
            <a:r>
              <a:rPr lang="fi-FI" dirty="0" smtClean="0"/>
              <a:t> tai joku muu mukana tässä ryhmässä</a:t>
            </a:r>
          </a:p>
          <a:p>
            <a:pPr lvl="1"/>
            <a:endParaRPr lang="fi-FI" dirty="0"/>
          </a:p>
          <a:p>
            <a:r>
              <a:rPr lang="fi-FI" dirty="0" smtClean="0"/>
              <a:t>Nettisivuilla (</a:t>
            </a:r>
            <a:r>
              <a:rPr lang="fi-FI" dirty="0" err="1" smtClean="0"/>
              <a:t>pedanet</a:t>
            </a:r>
            <a:r>
              <a:rPr lang="fi-FI" dirty="0" smtClean="0"/>
              <a:t>) pääviestintä</a:t>
            </a:r>
          </a:p>
          <a:p>
            <a:r>
              <a:rPr lang="fi-FI" dirty="0" smtClean="0"/>
              <a:t>Tiedotuskirjeet 4 kertaa lukukaudessa: koulun vanhempaintoimija pyytää rehtorilta jakelua </a:t>
            </a:r>
            <a:r>
              <a:rPr lang="fi-FI" dirty="0" err="1" smtClean="0"/>
              <a:t>Wilmalla</a:t>
            </a:r>
            <a:r>
              <a:rPr lang="fi-FI" dirty="0" smtClean="0"/>
              <a:t> kaikille vanhemmille, vai tiedotteena?</a:t>
            </a:r>
          </a:p>
          <a:p>
            <a:r>
              <a:rPr lang="fi-FI" dirty="0" err="1" smtClean="0"/>
              <a:t>Facebook-sivu</a:t>
            </a:r>
            <a:r>
              <a:rPr lang="fi-FI" dirty="0" smtClean="0"/>
              <a:t>, </a:t>
            </a:r>
            <a:r>
              <a:rPr lang="fi-FI" dirty="0" err="1" smtClean="0"/>
              <a:t>Pj&amp;sihteeriklubin</a:t>
            </a:r>
            <a:r>
              <a:rPr lang="fi-FI" dirty="0" smtClean="0"/>
              <a:t> </a:t>
            </a:r>
            <a:r>
              <a:rPr lang="fi-FI" dirty="0" err="1" smtClean="0"/>
              <a:t>fb-sivu</a:t>
            </a:r>
            <a:endParaRPr lang="fi-FI" dirty="0" smtClean="0"/>
          </a:p>
          <a:p>
            <a:r>
              <a:rPr lang="fi-FI" dirty="0" smtClean="0"/>
              <a:t>Muuta? (Joka koulusta edustaja </a:t>
            </a:r>
            <a:r>
              <a:rPr lang="fi-FI" dirty="0" err="1" smtClean="0"/>
              <a:t>JVF:n</a:t>
            </a:r>
            <a:r>
              <a:rPr lang="fi-FI" dirty="0" smtClean="0"/>
              <a:t> hallitukseen / yhteyshenkilönä)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Yhteinen viestintästrategia</a:t>
            </a:r>
            <a:br>
              <a:rPr lang="fi-FI" dirty="0" smtClean="0"/>
            </a:br>
            <a:r>
              <a:rPr lang="fi-FI" dirty="0" smtClean="0"/>
              <a:t>koulun taso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fi-FI" dirty="0"/>
          </a:p>
          <a:p>
            <a:r>
              <a:rPr lang="fi-FI" dirty="0" smtClean="0"/>
              <a:t>Luodaan </a:t>
            </a:r>
            <a:r>
              <a:rPr lang="fi-FI" dirty="0" err="1" smtClean="0"/>
              <a:t>Whatsapp-ryhmät</a:t>
            </a:r>
            <a:r>
              <a:rPr lang="fi-FI" dirty="0" smtClean="0"/>
              <a:t> kouluilla joka luokalle</a:t>
            </a:r>
          </a:p>
          <a:p>
            <a:r>
              <a:rPr lang="fi-FI" dirty="0" smtClean="0"/>
              <a:t>Luodaan </a:t>
            </a:r>
            <a:r>
              <a:rPr lang="fi-FI" dirty="0" err="1" smtClean="0"/>
              <a:t>Whatsapp-ryhmät</a:t>
            </a:r>
            <a:r>
              <a:rPr lang="fi-FI" dirty="0" smtClean="0"/>
              <a:t> koko koulun vanhempaintoimintaan (joka luokasta 2 vanhemman yhteystiedot tässä ryhmässä)</a:t>
            </a:r>
          </a:p>
          <a:p>
            <a:r>
              <a:rPr lang="fi-FI" dirty="0" err="1" smtClean="0"/>
              <a:t>Facebook-ryhmä</a:t>
            </a:r>
            <a:r>
              <a:rPr lang="fi-FI" dirty="0" smtClean="0"/>
              <a:t> kaikille vanhemmille (julkaisumahdollisuus </a:t>
            </a:r>
            <a:r>
              <a:rPr lang="fi-FI" dirty="0" err="1" smtClean="0"/>
              <a:t>JVF:lle</a:t>
            </a:r>
            <a:r>
              <a:rPr lang="fi-FI" dirty="0" smtClean="0"/>
              <a:t> kaupungin tasolta)</a:t>
            </a:r>
          </a:p>
          <a:p>
            <a:r>
              <a:rPr lang="fi-FI" dirty="0" err="1" smtClean="0"/>
              <a:t>Pedanetissä</a:t>
            </a:r>
            <a:r>
              <a:rPr lang="fi-FI" dirty="0" smtClean="0"/>
              <a:t>  koulun sivulla </a:t>
            </a:r>
            <a:r>
              <a:rPr lang="fi-FI" dirty="0" err="1" smtClean="0"/>
              <a:t>vanhempaintoimman</a:t>
            </a:r>
            <a:r>
              <a:rPr lang="fi-FI" dirty="0" smtClean="0"/>
              <a:t> yhteystiedot ja muuta materiaalia, mm. kokousmuistiot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Aloitetaanko yhteinen matka lukuvuonna 2021-2022?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Tehdään kevään 2021 aikana suunnitelmat, miten yhdessä jokainen koulu etenemme Suomen Vanhempainliiton esitettä </a:t>
            </a:r>
            <a:r>
              <a:rPr lang="fi-FI" dirty="0" err="1" smtClean="0"/>
              <a:t>mukaellen</a:t>
            </a:r>
            <a:r>
              <a:rPr lang="fi-FI" dirty="0" smtClean="0"/>
              <a:t>: </a:t>
            </a:r>
          </a:p>
          <a:p>
            <a:pPr>
              <a:buNone/>
            </a:pPr>
            <a:r>
              <a:rPr lang="fi-FI" sz="2800" b="1" dirty="0" smtClean="0"/>
              <a:t>10 askelta kohti toimivaa kodin ja koulun yhteistyötä</a:t>
            </a:r>
          </a:p>
          <a:p>
            <a:endParaRPr lang="fi-FI" sz="2800" b="1" dirty="0" smtClean="0"/>
          </a:p>
          <a:p>
            <a:r>
              <a:rPr lang="fi-FI" sz="2800" b="1" dirty="0" smtClean="0"/>
              <a:t>Yhteistyötä perhekeskusalueittain</a:t>
            </a:r>
          </a:p>
          <a:p>
            <a:endParaRPr lang="fi-FI" sz="2800" b="1" dirty="0"/>
          </a:p>
          <a:p>
            <a:r>
              <a:rPr lang="fi-FI" sz="2800" b="1" dirty="0" smtClean="0"/>
              <a:t>Perustetaanko suunnitteluryhmä?</a:t>
            </a:r>
            <a:endParaRPr lang="fi-FI" sz="2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Kuusenkaatajaiset</a:t>
            </a:r>
            <a:r>
              <a:rPr lang="fi-FI" dirty="0" smtClean="0"/>
              <a:t>, päivämäärä?: </a:t>
            </a:r>
          </a:p>
          <a:p>
            <a:pPr algn="ctr">
              <a:buNone/>
            </a:pPr>
            <a:r>
              <a:rPr lang="fi-FI" dirty="0" smtClean="0"/>
              <a:t>Vuoden Vanhempaintoimija 2020 ja </a:t>
            </a:r>
          </a:p>
          <a:p>
            <a:pPr algn="ctr">
              <a:buNone/>
            </a:pPr>
            <a:r>
              <a:rPr lang="fi-FI" dirty="0" smtClean="0"/>
              <a:t>Vuoden Vanhempainväläys 2020</a:t>
            </a:r>
          </a:p>
          <a:p>
            <a:r>
              <a:rPr lang="fi-FI" dirty="0" err="1" smtClean="0"/>
              <a:t>JVF:n</a:t>
            </a:r>
            <a:r>
              <a:rPr lang="fi-FI" dirty="0" smtClean="0"/>
              <a:t> Vuosikokous 23.2.2021 –</a:t>
            </a:r>
          </a:p>
          <a:p>
            <a:pPr algn="ctr">
              <a:buNone/>
            </a:pPr>
            <a:r>
              <a:rPr lang="fi-FI" dirty="0" smtClean="0"/>
              <a:t> tule hallitukseen!</a:t>
            </a:r>
          </a:p>
          <a:p>
            <a:r>
              <a:rPr lang="fi-FI" dirty="0" smtClean="0"/>
              <a:t>Jäsenhankinta</a:t>
            </a:r>
          </a:p>
          <a:p>
            <a:pPr algn="ctr">
              <a:buNone/>
            </a:pPr>
            <a:r>
              <a:rPr lang="fi-FI" dirty="0" smtClean="0"/>
              <a:t>Kiitos mukanaolostasi!</a:t>
            </a:r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i-FI" sz="4000" dirty="0" smtClean="0"/>
              <a:t>Hän on syntynyt!</a:t>
            </a:r>
            <a:endParaRPr lang="fi-FI" sz="4000" dirty="0"/>
          </a:p>
        </p:txBody>
      </p:sp>
      <p:pic>
        <p:nvPicPr>
          <p:cNvPr id="5" name="Kuvan paikkamerkki 4" descr="riina ja nelly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708" r="3708"/>
          <a:stretch>
            <a:fillRect/>
          </a:stretch>
        </p:blipFill>
        <p:spPr/>
      </p:pic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Perhearki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5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841013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Rakkaus –</a:t>
                      </a:r>
                    </a:p>
                    <a:p>
                      <a:pPr algn="ctr"/>
                      <a:r>
                        <a:rPr lang="fi-FI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Heti</a:t>
                      </a:r>
                      <a:endParaRPr lang="fi-FI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Oma-aika</a:t>
                      </a:r>
                      <a:endParaRPr lang="fi-FI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Parisuhde</a:t>
                      </a:r>
                      <a:endParaRPr lang="fi-FI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Työelämä</a:t>
                      </a:r>
                      <a:endParaRPr lang="fi-FI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Pelot </a:t>
                      </a:r>
                      <a:endParaRPr lang="fi-FI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Leikit</a:t>
                      </a:r>
                      <a:endParaRPr lang="fi-FI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41013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 smtClean="0"/>
                        <a:t>Ilo</a:t>
                      </a:r>
                      <a:endParaRPr lang="fi-F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Vanhemmuustaidot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 smtClean="0"/>
                        <a:t>Vastuu</a:t>
                      </a:r>
                    </a:p>
                    <a:p>
                      <a:pPr algn="ctr"/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Rakkaus-</a:t>
                      </a:r>
                    </a:p>
                    <a:p>
                      <a:pPr algn="ctr"/>
                      <a:r>
                        <a:rPr lang="fi-FI" dirty="0" smtClean="0"/>
                        <a:t>Ajan kanssa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Muut perheet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Koti</a:t>
                      </a:r>
                      <a:endParaRPr lang="fi-FI" dirty="0"/>
                    </a:p>
                  </a:txBody>
                  <a:tcPr/>
                </a:tc>
              </a:tr>
              <a:tr h="841013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Ero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Huolet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Riittämättömyys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Neuvola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Kaverit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Itku</a:t>
                      </a:r>
                      <a:endParaRPr lang="fi-FI" dirty="0"/>
                    </a:p>
                  </a:txBody>
                  <a:tcPr/>
                </a:tc>
              </a:tr>
              <a:tr h="841013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Vertaistuki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Läheiset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err="1" smtClean="0"/>
                        <a:t>Vanhemmu</a:t>
                      </a:r>
                      <a:r>
                        <a:rPr lang="fi-FI" dirty="0" err="1" smtClean="0"/>
                        <a:t>u-den</a:t>
                      </a:r>
                      <a:r>
                        <a:rPr lang="fi-FI" dirty="0" smtClean="0"/>
                        <a:t> tuki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Vauva-arki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Päiväkoti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Onni</a:t>
                      </a:r>
                      <a:endParaRPr lang="fi-FI" dirty="0"/>
                    </a:p>
                  </a:txBody>
                  <a:tcPr/>
                </a:tc>
              </a:tr>
              <a:tr h="841013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Terveys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Arkiaskareet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Leikkipuisto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Kiire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Raha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Naapurit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Kuva 0" descr="sydan-grafiikka-is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24744"/>
            <a:ext cx="3543300" cy="32861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372200" y="2052500"/>
            <a:ext cx="25202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PÄIVÄKOTI KOULU</a:t>
            </a:r>
            <a:r>
              <a:rPr kumimoji="0" lang="fi-FI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539553" y="1988841"/>
            <a:ext cx="23042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i-FI" sz="44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KOTI JA PERHE</a:t>
            </a:r>
            <a:endParaRPr lang="fi-FI" sz="4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ikehys 5"/>
          <p:cNvSpPr txBox="1"/>
          <p:nvPr/>
        </p:nvSpPr>
        <p:spPr>
          <a:xfrm>
            <a:off x="3779912" y="2348880"/>
            <a:ext cx="1345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 smtClean="0"/>
              <a:t>LAPSI</a:t>
            </a:r>
            <a:endParaRPr lang="fi-FI" sz="3600" b="1" dirty="0"/>
          </a:p>
        </p:txBody>
      </p:sp>
      <p:sp>
        <p:nvSpPr>
          <p:cNvPr id="7" name="Tekstikehys 6"/>
          <p:cNvSpPr txBox="1"/>
          <p:nvPr/>
        </p:nvSpPr>
        <p:spPr>
          <a:xfrm>
            <a:off x="1259632" y="332656"/>
            <a:ext cx="6165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dirty="0" smtClean="0"/>
              <a:t>TÄSSÄ HYVÄ SYY YHTEISTYÖHÖN!</a:t>
            </a:r>
            <a:endParaRPr lang="fi-FI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 smtClean="0"/>
              <a:t>Mikä ratkaisee?</a:t>
            </a:r>
            <a:endParaRPr lang="fi-FI" sz="4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i-FI" sz="3600" dirty="0" smtClean="0"/>
              <a:t>Onko meillä yhteinen päämäärä?</a:t>
            </a:r>
          </a:p>
          <a:p>
            <a:pPr algn="ctr">
              <a:buNone/>
            </a:pPr>
            <a:endParaRPr lang="fi-FI" sz="3600" dirty="0" smtClean="0"/>
          </a:p>
          <a:p>
            <a:pPr algn="ctr">
              <a:buNone/>
            </a:pPr>
            <a:r>
              <a:rPr lang="fi-FI" sz="3600" dirty="0" smtClean="0"/>
              <a:t>Onko kaikilla sama asenne?</a:t>
            </a:r>
          </a:p>
          <a:p>
            <a:pPr algn="ctr">
              <a:buNone/>
            </a:pPr>
            <a:endParaRPr lang="fi-FI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Yhdessä kasvaen ja oppien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i-FI" dirty="0"/>
              <a:t>tutustuttaa heti alussa perheet ja kasvatusyhteisön toiminnallisesti toisiinsa</a:t>
            </a:r>
          </a:p>
          <a:p>
            <a:pPr lvl="0"/>
            <a:r>
              <a:rPr lang="fi-FI" dirty="0"/>
              <a:t>luo perusteet toiminnalle, kertoo toiminnasta ja sen tarkoituksesta</a:t>
            </a:r>
          </a:p>
          <a:p>
            <a:pPr lvl="0"/>
            <a:r>
              <a:rPr lang="fi-FI" dirty="0"/>
              <a:t>lisää tietoa ja taitoa kasvamisesta sekä oppimisen tukemisesta (</a:t>
            </a:r>
            <a:r>
              <a:rPr lang="fi-FI" dirty="0" err="1"/>
              <a:t>mentalisaatio</a:t>
            </a:r>
            <a:r>
              <a:rPr lang="fi-FI" dirty="0"/>
              <a:t>, </a:t>
            </a:r>
            <a:r>
              <a:rPr lang="fi-FI" dirty="0" err="1"/>
              <a:t>psykoedukaatio</a:t>
            </a:r>
            <a:r>
              <a:rPr lang="fi-FI" dirty="0"/>
              <a:t>)</a:t>
            </a:r>
          </a:p>
          <a:p>
            <a:pPr lvl="0"/>
            <a:r>
              <a:rPr lang="fi-FI" dirty="0"/>
              <a:t>lisää yhteistä ymmärrystä, turvallisuutta, hyvinvointia</a:t>
            </a:r>
          </a:p>
          <a:p>
            <a:pPr lvl="0"/>
            <a:r>
              <a:rPr lang="fi-FI" dirty="0"/>
              <a:t>vähentää ennakkoluuloja, väärinymmärryksiä, kiusaamista, yksinäisyyttä</a:t>
            </a:r>
          </a:p>
          <a:p>
            <a:pPr lvl="0"/>
            <a:r>
              <a:rPr lang="fi-FI" dirty="0"/>
              <a:t>tekee meistä kaikista arvokkaita ja merkityksellisiä toimijoita oman hyvinvointimme sekä yhteisön hyvinvoinnin kannalta</a:t>
            </a:r>
          </a:p>
          <a:p>
            <a:pPr lvl="0"/>
            <a:r>
              <a:rPr lang="fi-FI" dirty="0"/>
              <a:t>säästää kasvatusyhteisöjen voimavaroja lasten ja nuorten lisääntyneenä hyvinvointina</a:t>
            </a:r>
          </a:p>
          <a:p>
            <a:pPr lvl="0"/>
            <a:r>
              <a:rPr lang="fi-FI" dirty="0"/>
              <a:t>mahdollistaa vanhemmuuden tukemisen ennakoivasti ja oikea-aikaisesti</a:t>
            </a:r>
          </a:p>
          <a:p>
            <a:pPr lvl="0"/>
            <a:r>
              <a:rPr lang="fi-FI" dirty="0"/>
              <a:t>vahvistaa arjen verkostoja ja harrastamista, </a:t>
            </a:r>
            <a:r>
              <a:rPr lang="fi-FI" dirty="0" smtClean="0"/>
              <a:t>vertaistukea</a:t>
            </a:r>
          </a:p>
          <a:p>
            <a:pPr lvl="0"/>
            <a:r>
              <a:rPr lang="fi-FI" dirty="0" smtClean="0"/>
              <a:t>luo hyvinvointia lapselle – mutta myös kouluhenkilöstölle ja vanhemmille</a:t>
            </a: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19256" cy="2520280"/>
          </a:xfrm>
        </p:spPr>
        <p:txBody>
          <a:bodyPr>
            <a:noAutofit/>
          </a:bodyPr>
          <a:lstStyle/>
          <a:p>
            <a:r>
              <a:rPr lang="fi-FI" sz="5400" dirty="0" smtClean="0"/>
              <a:t>Tärkein kodin ja koulun yhteistyö tapahtuu </a:t>
            </a:r>
            <a:r>
              <a:rPr lang="fi-FI" sz="5400" dirty="0" err="1" smtClean="0"/>
              <a:t>päiväkodina/koulun</a:t>
            </a:r>
            <a:r>
              <a:rPr lang="fi-FI" sz="5400" dirty="0" smtClean="0"/>
              <a:t> tasolla!</a:t>
            </a:r>
            <a:endParaRPr lang="fi-FI" sz="5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3068960"/>
            <a:ext cx="8219256" cy="3057203"/>
          </a:xfrm>
        </p:spPr>
        <p:txBody>
          <a:bodyPr/>
          <a:lstStyle/>
          <a:p>
            <a:pPr algn="ctr">
              <a:buNone/>
            </a:pPr>
            <a:r>
              <a:rPr lang="fi-FI" dirty="0" smtClean="0"/>
              <a:t>Yhdessä leikkien ja liikkuen päiväkotiin &amp; Yhdessä liikkuen ja lukien </a:t>
            </a:r>
            <a:r>
              <a:rPr lang="fi-FI" dirty="0" err="1" smtClean="0"/>
              <a:t>epulle</a:t>
            </a:r>
            <a:endParaRPr lang="fi-FI" dirty="0" smtClean="0"/>
          </a:p>
          <a:p>
            <a:pPr algn="ctr">
              <a:buNone/>
            </a:pPr>
            <a:endParaRPr lang="fi-FI" dirty="0" smtClean="0"/>
          </a:p>
          <a:p>
            <a:pPr algn="ctr">
              <a:buNone/>
            </a:pPr>
            <a:r>
              <a:rPr lang="fi-FI" dirty="0" smtClean="0"/>
              <a:t>Jyväskylän vanhempainfoorumi on kouluille yhteinen auttava ja yhdistävä käsi.</a:t>
            </a:r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Miten varmistamme, että kaikki pysyy mukana koulun tasolla?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Yhdessä liikkuen ja lukien </a:t>
            </a:r>
            <a:r>
              <a:rPr lang="fi-FI" dirty="0" err="1" smtClean="0"/>
              <a:t>epulle</a:t>
            </a:r>
            <a:r>
              <a:rPr lang="fi-FI" dirty="0" smtClean="0"/>
              <a:t> –toiminnalla voisimme varmistaa jokaisen perheen ”sisäänajon” kodin ja koulun yhteistyöhön</a:t>
            </a:r>
          </a:p>
          <a:p>
            <a:r>
              <a:rPr lang="fi-FI" dirty="0" smtClean="0"/>
              <a:t>Toivottavaa olisi rakenne, että joka luokasta on 2 yhteyshenkilöä koko koulun vanhempaintoiminnassa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Koulun taso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Yhteiskunnallinen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</TotalTime>
  <Words>450</Words>
  <Application>Microsoft Office PowerPoint</Application>
  <PresentationFormat>Näytössä katseltava diaesitys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6" baseType="lpstr">
      <vt:lpstr>Office-teema</vt:lpstr>
      <vt:lpstr>Miksi meidän pitää tehdä kodin ja päiväkodin kodin ja koulun erinomaista yhteistyötä?</vt:lpstr>
      <vt:lpstr>Hän on syntynyt!</vt:lpstr>
      <vt:lpstr>Perhearki</vt:lpstr>
      <vt:lpstr>Dia 4</vt:lpstr>
      <vt:lpstr>Mikä ratkaisee?</vt:lpstr>
      <vt:lpstr>Yhdessä kasvaen ja oppien </vt:lpstr>
      <vt:lpstr>Tärkein kodin ja koulun yhteistyö tapahtuu päiväkodina/koulun tasolla!</vt:lpstr>
      <vt:lpstr>Miten varmistamme, että kaikki pysyy mukana koulun tasolla?</vt:lpstr>
      <vt:lpstr>Koulun taso</vt:lpstr>
      <vt:lpstr>Kaupungin taso</vt:lpstr>
      <vt:lpstr>Suomen taso</vt:lpstr>
      <vt:lpstr>Yhteinen viestintästrategia kaupungin taso (JVF)</vt:lpstr>
      <vt:lpstr>Yhteinen viestintästrategia koulun taso</vt:lpstr>
      <vt:lpstr>Aloitetaanko yhteinen matka lukuvuonna 2021-2022?</vt:lpstr>
      <vt:lpstr>Muuta </vt:lpstr>
    </vt:vector>
  </TitlesOfParts>
  <Company>Project-OS.org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Miksi m</dc:title>
  <dc:creator>Ibm</dc:creator>
  <cp:lastModifiedBy>Ibm</cp:lastModifiedBy>
  <cp:revision>34</cp:revision>
  <dcterms:created xsi:type="dcterms:W3CDTF">2020-11-19T08:14:48Z</dcterms:created>
  <dcterms:modified xsi:type="dcterms:W3CDTF">2020-11-19T15:27:01Z</dcterms:modified>
</cp:coreProperties>
</file>