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56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635"/>
    <a:srgbClr val="C64C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244D4-3AB8-4302-B9C7-9FAE265FC810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83934-B781-4C7F-A7DD-650E57983765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3934-B781-4C7F-A7DD-650E57983765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3934-B781-4C7F-A7DD-650E57983765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3934-B781-4C7F-A7DD-650E57983765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3934-B781-4C7F-A7DD-650E57983765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3934-B781-4C7F-A7DD-650E57983765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3934-B781-4C7F-A7DD-650E57983765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3934-B781-4C7F-A7DD-650E57983765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3934-B781-4C7F-A7DD-650E57983765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3934-B781-4C7F-A7DD-650E57983765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3934-B781-4C7F-A7DD-650E57983765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C6015-EA3D-4F32-8DA0-BFB7E3FF93A5}" type="datetimeFigureOut">
              <a:rPr lang="fi-FI" smtClean="0"/>
              <a:pPr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DF10D-1E2A-4ED5-854F-59BF263AFBA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6980312" cy="72007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endParaRPr lang="fi-FI" sz="4000" b="1" dirty="0">
              <a:solidFill>
                <a:srgbClr val="461635"/>
              </a:solidFill>
            </a:endParaRPr>
          </a:p>
        </p:txBody>
      </p:sp>
      <p:pic>
        <p:nvPicPr>
          <p:cNvPr id="4" name="Kuva 3" descr="VanhempainfoorumiTunnuskuva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03648" cy="1196752"/>
          </a:xfrm>
          <a:prstGeom prst="rect">
            <a:avLst/>
          </a:prstGeom>
        </p:spPr>
      </p:pic>
      <p:pic>
        <p:nvPicPr>
          <p:cNvPr id="5" name="Kuva 4" descr="JVFLindanKuva202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" y="0"/>
            <a:ext cx="913828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6980312" cy="72007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endParaRPr lang="fi-FI" sz="4000" b="1" dirty="0">
              <a:solidFill>
                <a:srgbClr val="461635"/>
              </a:solidFill>
            </a:endParaRPr>
          </a:p>
        </p:txBody>
      </p:sp>
      <p:pic>
        <p:nvPicPr>
          <p:cNvPr id="4" name="Kuva 3" descr="VanhempainfoorumiTunnuskuva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03648" cy="1196752"/>
          </a:xfrm>
          <a:prstGeom prst="rect">
            <a:avLst/>
          </a:prstGeom>
        </p:spPr>
      </p:pic>
      <p:pic>
        <p:nvPicPr>
          <p:cNvPr id="5" name="Kuva 4" descr="JVFLindanKuva202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" y="0"/>
            <a:ext cx="913828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188640"/>
          </a:xfrm>
        </p:spPr>
        <p:txBody>
          <a:bodyPr>
            <a:noAutofit/>
          </a:bodyPr>
          <a:lstStyle/>
          <a:p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95536" y="548680"/>
            <a:ext cx="4100264" cy="557748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fi-FI" b="1" dirty="0" smtClean="0"/>
              <a:t>Yhteinen matka </a:t>
            </a:r>
          </a:p>
          <a:p>
            <a:pPr algn="ctr">
              <a:buNone/>
            </a:pPr>
            <a:r>
              <a:rPr lang="fi-FI" b="1" dirty="0" smtClean="0"/>
              <a:t>kodin ja koulun yhteistyön hyväksi jatkuu!</a:t>
            </a:r>
          </a:p>
          <a:p>
            <a:pPr>
              <a:buNone/>
            </a:pPr>
            <a:r>
              <a:rPr lang="fi-FI" dirty="0" smtClean="0"/>
              <a:t>	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dirty="0" smtClean="0"/>
              <a:t>Tammikuun askel on kaikkien Jyväskylän koulujen vanhempien ja vanhempaintoimijoiden välinen etätapaaminen. Mukana tietysti kasvun ja oppimisen palvelut.</a:t>
            </a:r>
          </a:p>
          <a:p>
            <a:pPr>
              <a:buNone/>
            </a:pPr>
            <a:r>
              <a:rPr lang="fi-FI" dirty="0"/>
              <a:t>	</a:t>
            </a:r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60032" y="620688"/>
            <a:ext cx="4032448" cy="55054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i-FI" b="1" dirty="0" smtClean="0"/>
              <a:t>Illan ohjelmassa:</a:t>
            </a:r>
          </a:p>
          <a:p>
            <a:r>
              <a:rPr lang="fi-FI" dirty="0" smtClean="0"/>
              <a:t>Liikenneturvallisuus ja liikennekasvatus – miten eteenpäin nyt kun olemme saaneet vastauksen kuntalaisaloitteeseemme</a:t>
            </a:r>
          </a:p>
          <a:p>
            <a:r>
              <a:rPr lang="fi-FI" dirty="0" smtClean="0"/>
              <a:t>Ajankohtaiset kouluilta ja kaupungilta</a:t>
            </a:r>
          </a:p>
          <a:p>
            <a:r>
              <a:rPr lang="fi-FI" dirty="0" smtClean="0"/>
              <a:t>Kannanotto lasten tuesta, turvallisuudesta ja hyvästä arjesta</a:t>
            </a:r>
          </a:p>
          <a:p>
            <a:r>
              <a:rPr lang="fi-FI" dirty="0" smtClean="0"/>
              <a:t>Vuoden vanhempaintoimija 2021</a:t>
            </a:r>
          </a:p>
          <a:p>
            <a:r>
              <a:rPr lang="fi-FI" dirty="0" smtClean="0"/>
              <a:t>Vuoden vanhempainvälähdys 2021</a:t>
            </a:r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181993"/>
          </a:xfrm>
        </p:spPr>
        <p:txBody>
          <a:bodyPr/>
          <a:lstStyle/>
          <a:p>
            <a:r>
              <a:rPr lang="fi-FI" sz="6600" b="1" dirty="0" smtClean="0"/>
              <a:t>Tervetuloa</a:t>
            </a:r>
            <a:r>
              <a:rPr lang="fi-FI" dirty="0" smtClean="0"/>
              <a:t> kaikki koulut!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/>
          </a:bodyPr>
          <a:lstStyle/>
          <a:p>
            <a:r>
              <a:rPr lang="fi-FI" sz="4000" b="1" dirty="0" err="1" smtClean="0">
                <a:solidFill>
                  <a:srgbClr val="C64C9A"/>
                </a:solidFill>
              </a:rPr>
              <a:t>Pj&amp;sihteeriklubin</a:t>
            </a:r>
            <a:r>
              <a:rPr lang="fi-FI" sz="4000" b="1" dirty="0" smtClean="0">
                <a:solidFill>
                  <a:srgbClr val="C64C9A"/>
                </a:solidFill>
              </a:rPr>
              <a:t> </a:t>
            </a:r>
            <a:r>
              <a:rPr lang="fi-FI" sz="4000" b="1" dirty="0" err="1" smtClean="0">
                <a:solidFill>
                  <a:srgbClr val="C64C9A"/>
                </a:solidFill>
              </a:rPr>
              <a:t>kuusenkaatajaiset</a:t>
            </a:r>
            <a:endParaRPr lang="fi-FI" sz="4000" b="1" dirty="0" smtClean="0">
              <a:solidFill>
                <a:srgbClr val="C64C9A"/>
              </a:solidFill>
            </a:endParaRPr>
          </a:p>
          <a:p>
            <a:r>
              <a:rPr lang="fi-FI" sz="4000" b="1" dirty="0" smtClean="0">
                <a:solidFill>
                  <a:srgbClr val="C64C9A"/>
                </a:solidFill>
              </a:rPr>
              <a:t>torstaina 20.1.2022 klo 18-20 </a:t>
            </a:r>
          </a:p>
          <a:p>
            <a:endParaRPr lang="fi-FI" sz="4000" b="1" dirty="0">
              <a:solidFill>
                <a:srgbClr val="C64C9A"/>
              </a:solidFill>
            </a:endParaRPr>
          </a:p>
        </p:txBody>
      </p:sp>
      <p:pic>
        <p:nvPicPr>
          <p:cNvPr id="4" name="Kuva 3" descr="VanhempainfoorumiTunnuskuva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1835696" cy="15651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sz="6600" b="1" dirty="0" smtClean="0"/>
              <a:t>Yhteinen matka jatkuu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/>
          </a:bodyPr>
          <a:lstStyle/>
          <a:p>
            <a:r>
              <a:rPr lang="fi-FI" sz="4000" b="1" dirty="0" smtClean="0">
                <a:solidFill>
                  <a:srgbClr val="C64C9A"/>
                </a:solidFill>
              </a:rPr>
              <a:t>Tammikuun askel on tämä </a:t>
            </a:r>
          </a:p>
          <a:p>
            <a:r>
              <a:rPr lang="fi-FI" sz="4000" b="1" dirty="0" smtClean="0">
                <a:solidFill>
                  <a:srgbClr val="C64C9A"/>
                </a:solidFill>
              </a:rPr>
              <a:t> tapaaminen.</a:t>
            </a:r>
          </a:p>
          <a:p>
            <a:endParaRPr lang="fi-FI" sz="4000" b="1" dirty="0" smtClean="0">
              <a:solidFill>
                <a:srgbClr val="C64C9A"/>
              </a:solidFill>
            </a:endParaRPr>
          </a:p>
          <a:p>
            <a:endParaRPr lang="fi-FI" sz="4000" b="1" dirty="0">
              <a:solidFill>
                <a:srgbClr val="C64C9A"/>
              </a:solidFill>
            </a:endParaRPr>
          </a:p>
        </p:txBody>
      </p:sp>
      <p:pic>
        <p:nvPicPr>
          <p:cNvPr id="4" name="Kuva 3" descr="VanhempainfoorumiTunnuskuva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1835696" cy="15651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7664" y="1"/>
            <a:ext cx="6980312" cy="1556792"/>
          </a:xfrm>
        </p:spPr>
        <p:txBody>
          <a:bodyPr/>
          <a:lstStyle/>
          <a:p>
            <a:r>
              <a:rPr lang="fi-FI" sz="6600" b="1" dirty="0" smtClean="0"/>
              <a:t>Illan ohjelmassa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424936" cy="5373216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i-FI" sz="4000" b="1" dirty="0" smtClean="0">
                <a:solidFill>
                  <a:srgbClr val="C64C9A"/>
                </a:solidFill>
              </a:rPr>
              <a:t> Tervetuloa – </a:t>
            </a:r>
            <a:r>
              <a:rPr lang="fi-FI" b="1" dirty="0" smtClean="0">
                <a:solidFill>
                  <a:srgbClr val="C64C9A"/>
                </a:solidFill>
              </a:rPr>
              <a:t>tutustutaan toisiimme ja kerrotaan lyhyesti ajankohtaiset kuulumiset</a:t>
            </a:r>
          </a:p>
          <a:p>
            <a:pPr algn="l">
              <a:buFont typeface="Arial" pitchFamily="34" charset="0"/>
              <a:buChar char="•"/>
            </a:pPr>
            <a:endParaRPr lang="fi-FI" b="1" dirty="0" smtClean="0">
              <a:solidFill>
                <a:srgbClr val="C64C9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i-FI" sz="4000" b="1" dirty="0" smtClean="0">
                <a:solidFill>
                  <a:srgbClr val="C64C9A"/>
                </a:solidFill>
              </a:rPr>
              <a:t>mukana ainakin </a:t>
            </a:r>
            <a:r>
              <a:rPr lang="fi-FI" sz="4000" b="1" dirty="0" err="1" smtClean="0">
                <a:solidFill>
                  <a:srgbClr val="C64C9A"/>
                </a:solidFill>
              </a:rPr>
              <a:t>Janakka</a:t>
            </a:r>
            <a:r>
              <a:rPr lang="fi-FI" sz="4000" b="1" dirty="0" smtClean="0">
                <a:solidFill>
                  <a:srgbClr val="C64C9A"/>
                </a:solidFill>
              </a:rPr>
              <a:t>, Jyskä</a:t>
            </a:r>
            <a:r>
              <a:rPr lang="fi-FI" sz="4000" b="1" dirty="0" smtClean="0">
                <a:solidFill>
                  <a:srgbClr val="C64C9A"/>
                </a:solidFill>
              </a:rPr>
              <a:t>, </a:t>
            </a:r>
            <a:r>
              <a:rPr lang="fi-FI" sz="4000" b="1" dirty="0" err="1" smtClean="0">
                <a:solidFill>
                  <a:srgbClr val="C64C9A"/>
                </a:solidFill>
              </a:rPr>
              <a:t>Keljonkangas</a:t>
            </a:r>
            <a:r>
              <a:rPr lang="fi-FI" sz="4000" b="1" dirty="0" smtClean="0">
                <a:solidFill>
                  <a:srgbClr val="C64C9A"/>
                </a:solidFill>
              </a:rPr>
              <a:t>, </a:t>
            </a:r>
            <a:r>
              <a:rPr lang="fi-FI" sz="4000" b="1" dirty="0" smtClean="0">
                <a:solidFill>
                  <a:srgbClr val="C64C9A"/>
                </a:solidFill>
              </a:rPr>
              <a:t>Keltinmäki, Kortepohja, Kuohu, Lohikoski, </a:t>
            </a:r>
            <a:r>
              <a:rPr lang="fi-FI" sz="4000" b="1" dirty="0" err="1" smtClean="0">
                <a:solidFill>
                  <a:srgbClr val="C64C9A"/>
                </a:solidFill>
              </a:rPr>
              <a:t>Mankola</a:t>
            </a:r>
            <a:r>
              <a:rPr lang="fi-FI" sz="4000" b="1" dirty="0" smtClean="0">
                <a:solidFill>
                  <a:srgbClr val="C64C9A"/>
                </a:solidFill>
              </a:rPr>
              <a:t>, Palokka, </a:t>
            </a:r>
            <a:r>
              <a:rPr lang="fi-FI" sz="4000" b="1" dirty="0" smtClean="0">
                <a:solidFill>
                  <a:srgbClr val="C64C9A"/>
                </a:solidFill>
              </a:rPr>
              <a:t>Vaajakumpu</a:t>
            </a:r>
          </a:p>
          <a:p>
            <a:pPr>
              <a:buFont typeface="Arial" pitchFamily="34" charset="0"/>
              <a:buChar char="•"/>
            </a:pPr>
            <a:endParaRPr lang="fi-FI" sz="4000" b="1" dirty="0" smtClean="0">
              <a:solidFill>
                <a:srgbClr val="C64C9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i-FI" sz="4000" b="1" dirty="0" smtClean="0">
                <a:solidFill>
                  <a:srgbClr val="C64C9A"/>
                </a:solidFill>
              </a:rPr>
              <a:t>Kasvun ja oppimisen palveluista Tanja Räty</a:t>
            </a:r>
          </a:p>
          <a:p>
            <a:pPr>
              <a:buFont typeface="Arial" pitchFamily="34" charset="0"/>
              <a:buChar char="•"/>
            </a:pPr>
            <a:r>
              <a:rPr lang="fi-FI" sz="4000" b="1" dirty="0" err="1" smtClean="0">
                <a:solidFill>
                  <a:srgbClr val="C64C9A"/>
                </a:solidFill>
              </a:rPr>
              <a:t>JVF:n</a:t>
            </a:r>
            <a:r>
              <a:rPr lang="fi-FI" sz="4000" b="1" dirty="0" smtClean="0">
                <a:solidFill>
                  <a:srgbClr val="C64C9A"/>
                </a:solidFill>
              </a:rPr>
              <a:t> Kari, Liisa, </a:t>
            </a:r>
            <a:r>
              <a:rPr lang="fi-FI" sz="4000" b="1" dirty="0" smtClean="0">
                <a:solidFill>
                  <a:srgbClr val="C64C9A"/>
                </a:solidFill>
              </a:rPr>
              <a:t>Hannu, Heljä, Piia </a:t>
            </a:r>
            <a:r>
              <a:rPr lang="fi-FI" sz="4000" b="1" dirty="0" smtClean="0">
                <a:solidFill>
                  <a:srgbClr val="C64C9A"/>
                </a:solidFill>
              </a:rPr>
              <a:t>ja Tuula</a:t>
            </a:r>
          </a:p>
          <a:p>
            <a:pPr>
              <a:buFont typeface="Arial" pitchFamily="34" charset="0"/>
              <a:buChar char="•"/>
            </a:pPr>
            <a:endParaRPr lang="fi-FI" sz="4000" b="1" dirty="0" smtClean="0">
              <a:solidFill>
                <a:srgbClr val="C64C9A"/>
              </a:solidFill>
            </a:endParaRPr>
          </a:p>
          <a:p>
            <a:pPr>
              <a:buFont typeface="Arial" pitchFamily="34" charset="0"/>
              <a:buChar char="•"/>
            </a:pPr>
            <a:endParaRPr lang="fi-FI" sz="4000" b="1" dirty="0" smtClean="0">
              <a:solidFill>
                <a:srgbClr val="C64C9A"/>
              </a:solidFill>
            </a:endParaRPr>
          </a:p>
          <a:p>
            <a:endParaRPr lang="fi-FI" sz="4000" b="1" dirty="0">
              <a:solidFill>
                <a:srgbClr val="C64C9A"/>
              </a:solidFill>
            </a:endParaRPr>
          </a:p>
        </p:txBody>
      </p:sp>
      <p:pic>
        <p:nvPicPr>
          <p:cNvPr id="4" name="Kuva 3" descr="VanhempainfoorumiTunnuskuva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51720" cy="14423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6980312" cy="1584176"/>
          </a:xfrm>
        </p:spPr>
        <p:txBody>
          <a:bodyPr/>
          <a:lstStyle/>
          <a:p>
            <a:r>
              <a:rPr lang="fi-FI" sz="6600" b="1" dirty="0" smtClean="0"/>
              <a:t>Illan ohjelmassa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24936" cy="364996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i-FI" sz="4000" b="1" dirty="0" smtClean="0">
                <a:solidFill>
                  <a:srgbClr val="C64C9A"/>
                </a:solidFill>
              </a:rPr>
              <a:t> </a:t>
            </a:r>
            <a:r>
              <a:rPr lang="fi-FI" sz="3600" b="1" dirty="0" smtClean="0">
                <a:solidFill>
                  <a:srgbClr val="C64C9A"/>
                </a:solidFill>
              </a:rPr>
              <a:t>Teimme keväällä 2021 kuntalaisaloitteen liikenneturvallisuudesta ja vastaus on saapunut ennen joulua</a:t>
            </a:r>
          </a:p>
          <a:p>
            <a:pPr algn="l">
              <a:buFont typeface="Arial" pitchFamily="34" charset="0"/>
              <a:buChar char="•"/>
            </a:pPr>
            <a:endParaRPr lang="fi-FI" b="1" dirty="0" smtClean="0">
              <a:solidFill>
                <a:srgbClr val="C64C9A"/>
              </a:solidFill>
            </a:endParaRPr>
          </a:p>
          <a:p>
            <a:pPr algn="l"/>
            <a:r>
              <a:rPr lang="fi-FI" b="1" dirty="0" smtClean="0">
                <a:solidFill>
                  <a:srgbClr val="C64C9A"/>
                </a:solidFill>
                <a:sym typeface="Wingdings" pitchFamily="2" charset="2"/>
              </a:rPr>
              <a:t> Kommentteja? Mitä kouluillanne tapahtuu aiheen tiimoilta? Miten tästä eteenpäin? </a:t>
            </a:r>
            <a:endParaRPr lang="fi-FI" b="1" dirty="0" smtClean="0">
              <a:solidFill>
                <a:srgbClr val="C64C9A"/>
              </a:solidFill>
            </a:endParaRPr>
          </a:p>
          <a:p>
            <a:endParaRPr lang="fi-FI" sz="4000" b="1" dirty="0" smtClean="0">
              <a:solidFill>
                <a:srgbClr val="C64C9A"/>
              </a:solidFill>
            </a:endParaRPr>
          </a:p>
          <a:p>
            <a:endParaRPr lang="fi-FI" sz="4000" b="1" dirty="0">
              <a:solidFill>
                <a:srgbClr val="C64C9A"/>
              </a:solidFill>
            </a:endParaRPr>
          </a:p>
        </p:txBody>
      </p:sp>
      <p:pic>
        <p:nvPicPr>
          <p:cNvPr id="4" name="Kuva 3" descr="VanhempainfoorumiTunnuskuva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94846" cy="17008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6980312" cy="1584176"/>
          </a:xfrm>
        </p:spPr>
        <p:txBody>
          <a:bodyPr/>
          <a:lstStyle/>
          <a:p>
            <a:r>
              <a:rPr lang="fi-FI" sz="6600" b="1" dirty="0" smtClean="0"/>
              <a:t>Illan ohjelmassa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820472" cy="36499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i-FI" sz="4000" b="1" dirty="0" smtClean="0">
                <a:solidFill>
                  <a:srgbClr val="C64C9A"/>
                </a:solidFill>
              </a:rPr>
              <a:t> </a:t>
            </a:r>
            <a:r>
              <a:rPr lang="fi-FI" sz="3600" b="1" dirty="0" smtClean="0">
                <a:solidFill>
                  <a:srgbClr val="C64C9A"/>
                </a:solidFill>
              </a:rPr>
              <a:t>Kannanotto lasten tuesta, turvallisuudesta ja hyvästä arjesta</a:t>
            </a:r>
          </a:p>
          <a:p>
            <a:pPr algn="l">
              <a:buFont typeface="Arial" pitchFamily="34" charset="0"/>
              <a:buChar char="•"/>
            </a:pPr>
            <a:endParaRPr lang="fi-FI" b="1" dirty="0" smtClean="0">
              <a:solidFill>
                <a:srgbClr val="C64C9A"/>
              </a:solidFill>
            </a:endParaRPr>
          </a:p>
          <a:p>
            <a:pPr algn="l"/>
            <a:r>
              <a:rPr lang="fi-FI" b="1" dirty="0" smtClean="0">
                <a:solidFill>
                  <a:srgbClr val="C64C9A"/>
                </a:solidFill>
                <a:sym typeface="Wingdings" pitchFamily="2" charset="2"/>
              </a:rPr>
              <a:t> Työpajatyöskentelyä </a:t>
            </a:r>
            <a:r>
              <a:rPr lang="fi-FI" b="1" dirty="0" err="1" smtClean="0">
                <a:solidFill>
                  <a:srgbClr val="C64C9A"/>
                </a:solidFill>
                <a:sym typeface="Wingdings" pitchFamily="2" charset="2"/>
              </a:rPr>
              <a:t>Padlet-alustalla</a:t>
            </a:r>
            <a:r>
              <a:rPr lang="fi-FI" b="1" dirty="0" smtClean="0">
                <a:solidFill>
                  <a:srgbClr val="C64C9A"/>
                </a:solidFill>
                <a:sym typeface="Wingdings" pitchFamily="2" charset="2"/>
              </a:rPr>
              <a:t>:</a:t>
            </a:r>
          </a:p>
          <a:p>
            <a:pPr algn="l"/>
            <a:r>
              <a:rPr lang="fi-FI" b="1" dirty="0" smtClean="0">
                <a:solidFill>
                  <a:srgbClr val="C64C9A"/>
                </a:solidFill>
              </a:rPr>
              <a:t>https://padlet.com/vanhempainfoorumi.jkl/lh92236vd5l8hfc2</a:t>
            </a:r>
          </a:p>
          <a:p>
            <a:endParaRPr lang="fi-FI" sz="4000" b="1" dirty="0" smtClean="0">
              <a:solidFill>
                <a:srgbClr val="C64C9A"/>
              </a:solidFill>
            </a:endParaRPr>
          </a:p>
          <a:p>
            <a:endParaRPr lang="fi-FI" sz="4000" b="1" dirty="0">
              <a:solidFill>
                <a:srgbClr val="C64C9A"/>
              </a:solidFill>
            </a:endParaRPr>
          </a:p>
        </p:txBody>
      </p:sp>
      <p:pic>
        <p:nvPicPr>
          <p:cNvPr id="4" name="Kuva 3" descr="VanhempainfoorumiTunnuskuva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1979712" cy="16879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6980312" cy="1584176"/>
          </a:xfrm>
        </p:spPr>
        <p:txBody>
          <a:bodyPr/>
          <a:lstStyle/>
          <a:p>
            <a:r>
              <a:rPr lang="fi-FI" sz="6600" b="1" dirty="0" smtClean="0"/>
              <a:t>Illan ohjelmassa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568952" cy="3649960"/>
          </a:xfrm>
        </p:spPr>
        <p:txBody>
          <a:bodyPr>
            <a:normAutofit/>
          </a:bodyPr>
          <a:lstStyle/>
          <a:p>
            <a:r>
              <a:rPr lang="fi-FI" sz="4400" b="1" dirty="0" smtClean="0">
                <a:solidFill>
                  <a:srgbClr val="C64C9A"/>
                </a:solidFill>
              </a:rPr>
              <a:t>Vuoden vanhempaintoimija 2021 </a:t>
            </a:r>
          </a:p>
          <a:p>
            <a:r>
              <a:rPr lang="fi-FI" sz="4400" b="1" dirty="0" smtClean="0">
                <a:solidFill>
                  <a:srgbClr val="C64C9A"/>
                </a:solidFill>
              </a:rPr>
              <a:t>-kunniakirjan saa</a:t>
            </a:r>
          </a:p>
          <a:p>
            <a:pPr algn="l">
              <a:buFont typeface="Arial" pitchFamily="34" charset="0"/>
              <a:buChar char="•"/>
            </a:pPr>
            <a:endParaRPr lang="fi-FI" b="1" dirty="0" smtClean="0">
              <a:solidFill>
                <a:srgbClr val="C64C9A"/>
              </a:solidFill>
            </a:endParaRPr>
          </a:p>
          <a:p>
            <a:endParaRPr lang="fi-FI" sz="4000" b="1" dirty="0" smtClean="0">
              <a:solidFill>
                <a:srgbClr val="C64C9A"/>
              </a:solidFill>
            </a:endParaRPr>
          </a:p>
          <a:p>
            <a:endParaRPr lang="fi-FI" sz="4000" b="1" dirty="0">
              <a:solidFill>
                <a:srgbClr val="C64C9A"/>
              </a:solidFill>
            </a:endParaRPr>
          </a:p>
        </p:txBody>
      </p:sp>
      <p:pic>
        <p:nvPicPr>
          <p:cNvPr id="4" name="Kuva 3" descr="VanhempainfoorumiTunnuskuva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03648" cy="11967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6980312" cy="72007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r>
              <a:rPr lang="fi-FI" sz="4400" b="1" dirty="0" smtClean="0">
                <a:solidFill>
                  <a:srgbClr val="C64C9A"/>
                </a:solidFill>
              </a:rPr>
              <a:t>Vuoden vanhempaintoimija 2021</a:t>
            </a:r>
          </a:p>
          <a:p>
            <a:pPr algn="l">
              <a:buFont typeface="Arial" pitchFamily="34" charset="0"/>
              <a:buChar char="•"/>
            </a:pPr>
            <a:endParaRPr lang="fi-FI" b="1" dirty="0" smtClean="0">
              <a:solidFill>
                <a:srgbClr val="C64C9A"/>
              </a:solidFill>
            </a:endParaRPr>
          </a:p>
          <a:p>
            <a:r>
              <a:rPr lang="fi-FI" sz="4800" b="1" dirty="0" smtClean="0">
                <a:solidFill>
                  <a:srgbClr val="461635"/>
                </a:solidFill>
              </a:rPr>
              <a:t>Kuohun päiväkotikoulun vanhempaintoimikunta</a:t>
            </a:r>
          </a:p>
          <a:p>
            <a:endParaRPr lang="fi-FI" sz="4800" b="1" dirty="0" smtClean="0">
              <a:solidFill>
                <a:srgbClr val="461635"/>
              </a:solidFill>
            </a:endParaRPr>
          </a:p>
          <a:p>
            <a:r>
              <a:rPr lang="fi-FI" sz="6500" b="1" dirty="0" smtClean="0">
                <a:solidFill>
                  <a:srgbClr val="C64C9A"/>
                </a:solidFill>
              </a:rPr>
              <a:t>ONNEA!</a:t>
            </a:r>
          </a:p>
          <a:p>
            <a:endParaRPr lang="fi-FI" sz="4000" b="1" dirty="0">
              <a:solidFill>
                <a:srgbClr val="C64C9A"/>
              </a:solidFill>
            </a:endParaRPr>
          </a:p>
        </p:txBody>
      </p:sp>
      <p:pic>
        <p:nvPicPr>
          <p:cNvPr id="4" name="Kuva 3" descr="VanhempainfoorumiTunnuskuva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03648" cy="11967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6980312" cy="72007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r>
              <a:rPr lang="fi-FI" sz="4400" b="1" dirty="0" smtClean="0">
                <a:solidFill>
                  <a:srgbClr val="C64C9A"/>
                </a:solidFill>
              </a:rPr>
              <a:t>Vuoden vanhempainvälähdys 2021</a:t>
            </a:r>
          </a:p>
          <a:p>
            <a:pPr algn="l">
              <a:buFont typeface="Arial" pitchFamily="34" charset="0"/>
              <a:buChar char="•"/>
            </a:pPr>
            <a:endParaRPr lang="fi-FI" b="1" dirty="0" smtClean="0">
              <a:solidFill>
                <a:srgbClr val="C64C9A"/>
              </a:solidFill>
            </a:endParaRPr>
          </a:p>
          <a:p>
            <a:r>
              <a:rPr lang="fi-FI" sz="4000" b="1" dirty="0" smtClean="0">
                <a:solidFill>
                  <a:srgbClr val="461635"/>
                </a:solidFill>
              </a:rPr>
              <a:t>Kunniakirja jätetään jakamatta.</a:t>
            </a:r>
            <a:endParaRPr lang="fi-FI" sz="4000" b="1" dirty="0">
              <a:solidFill>
                <a:srgbClr val="461635"/>
              </a:solidFill>
            </a:endParaRPr>
          </a:p>
        </p:txBody>
      </p:sp>
      <p:pic>
        <p:nvPicPr>
          <p:cNvPr id="4" name="Kuva 3" descr="VanhempainfoorumiTunnuskuva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19672" cy="11967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191</Words>
  <Application>Microsoft Office PowerPoint</Application>
  <PresentationFormat>Näytössä katseltava diaesitys (4:3)</PresentationFormat>
  <Paragraphs>56</Paragraphs>
  <Slides>11</Slides>
  <Notes>10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Dia 1</vt:lpstr>
      <vt:lpstr>Tervetuloa kaikki koulut!</vt:lpstr>
      <vt:lpstr>Yhteinen matka jatkuu</vt:lpstr>
      <vt:lpstr>Illan ohjelmassa</vt:lpstr>
      <vt:lpstr>Illan ohjelmassa</vt:lpstr>
      <vt:lpstr>Illan ohjelmassa</vt:lpstr>
      <vt:lpstr>Illan ohjelmassa</vt:lpstr>
      <vt:lpstr>Dia 8</vt:lpstr>
      <vt:lpstr>Dia 9</vt:lpstr>
      <vt:lpstr>Dia 10</vt:lpstr>
      <vt:lpstr>Dia 11</vt:lpstr>
    </vt:vector>
  </TitlesOfParts>
  <Company>Project-OS.org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Ibm</dc:creator>
  <cp:lastModifiedBy>Ibm</cp:lastModifiedBy>
  <cp:revision>27</cp:revision>
  <dcterms:created xsi:type="dcterms:W3CDTF">2022-01-13T09:44:54Z</dcterms:created>
  <dcterms:modified xsi:type="dcterms:W3CDTF">2022-01-20T15:15:39Z</dcterms:modified>
</cp:coreProperties>
</file>