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b909faac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fb909faa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fb909faac9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fb909faac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fb909faac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fb909faac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solidFill>
                  <a:srgbClr val="242424"/>
                </a:solidFill>
                <a:highlight>
                  <a:srgbClr val="FFFFFF"/>
                </a:highlight>
              </a:rPr>
              <a:t>Wilman automaattihälytys tulee lukuvuositaulukon tuntirajojen mukaan, mutta lukukausikohtaista taulukkoa on hyvä pitää itsellä työkaluna automaattihälytyksen rinnalla. Jos esimerkiksi 5.-6.lk oppilaalle kertyy syyslomaan mennessä 48 h poissaoloja (5% lukuvuodessa), vastaisi tuo tuntimäärä lukukauden aikana 10%:n poissaoloa ja vaatisi tällöin mahdollisesti kohdennettuja tukitoimia.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fb909faac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fb909faac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fce302647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fce30264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Vanhempainilta 2A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10.9.2024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Lasten </a:t>
            </a:r>
            <a:r>
              <a:rPr lang="fi"/>
              <a:t>viikoittaista</a:t>
            </a:r>
            <a:r>
              <a:rPr lang="fi"/>
              <a:t> arkea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Luokassa on </a:t>
            </a:r>
            <a:r>
              <a:rPr lang="fi"/>
              <a:t>yhteensä 18 oppilasta.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Ohjaajana toimii Minna Järvinen (2h viikossa)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Lisäksi luokkaa opettavat muut opettajat ovat: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erityisopettaja Päivi Laasanen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musiikki Riikka Ettanen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elämänkatsomustieto Kati Taskinen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i"/>
              <a:t>oppiaineet (yht. 20 h): äidinkieli 7h, matematiikka 3h, ympäristöoppi 2h, uskonto/elämänkatsomustieto 1h, englanti 1h, liikunta 2h, käsityö 2h, musiikki 1h, kuvataide 1h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Mitä 2. luokalla opetellaan?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-Koululaisena olemista: kaveritaidot, sääntöjen ja yhteisten pelisääntöjen noudattamista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/>
              <a:t>-&gt; Harjoitellaan ja vahvistetaan pitkälti ykkösellä opittuja taitoja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/>
              <a:t>-Äidinkielessä vahvistetaan lukemisen ja kirjoittamisen taitoja. Käsiala, lukemisen ja kirjoittamisen sujuvuus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i"/>
              <a:t>-Matematiikassa peruslaskutaidon hallitseminen lukualueella 0-100, kertotaulut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Yhteydenpito opettajan ja huoltajien välillä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viikkotiedote Wilmassa noin viikoittain, tulee yleensä loppuviikosta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poissaolojen ilmoittaminen Wilmassa tai puhelimeen viestillä ennen koulua. </a:t>
            </a:r>
            <a:r>
              <a:rPr b="1" lang="fi"/>
              <a:t>Ilmoitathan poissaolot mahdollisimman nopeasti aamulla Wilmassa</a:t>
            </a:r>
            <a:r>
              <a:rPr lang="fi"/>
              <a:t>, jotta molemmilla on tieto missä oppilaan pitäisi olla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fi"/>
              <a:t>poissaoloajan tehtävät: sovithan kirjojen hakemiset, laitan tehtävät Wilmaan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loma-anomukset Wilmassa, minä 1-5 päivää, rehtori pidemmät poissaolot (huom. uusi poissaolomalli)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läksyt: lähtökohtaisesti joka päivä jokin läksy (ei pe), vain läksykirja lähtee kotiin repussa -&gt;lukuläksykortti (ÄI lukukirjan ja YM kirjan etusivulla)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Muistettavaa kotona ja eväitä eteenpäin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Muistettavaa kotona: aamupala, riittävä uni, repun tsekkaus yhdessä lapsen kanssa, </a:t>
            </a:r>
            <a:r>
              <a:rPr lang="fi" u="sng"/>
              <a:t>aikuisen kertoma/lapsen kertoma</a:t>
            </a:r>
            <a:r>
              <a:rPr lang="fi"/>
              <a:t>, </a:t>
            </a:r>
            <a:r>
              <a:rPr b="1" lang="fi"/>
              <a:t>Wilmassa viestien ja merkintöjen lukeminen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Osoita lapsellesi, että koulun ja vapaa-ajan asiat kiinnostavat -&gt; kannusta ja ole aidosti läsnä.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Voit olla yhteydessä opettajaan matalalla kynnyksellä huoliasioissa ja muutenkin :)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Muita pieniä asioita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-Keskustelua ja kysymyksiä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Koenumerointia ei vielä käytössä, pelkät pisteet kokeisiin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Torstaiaamun poissaoloista ilmoitus Wilmaan tai Riikka-opelle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Arviointikeskustelut marraskuussa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Polkupyörähakemukset rehtorin kautta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Lukujärjestys muuttuu 2. jaksoon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/>
              <a:t>-Jos haluaa keskustella kahden kesken, voi jäädä tilaisuuden päätteeksi vielä juttelemaan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