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10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46af10f65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46af10f6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46af10f6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46af10f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946af10f65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946af10f6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46af10f65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46af10f6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46af10f65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46af10f6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46af10f65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46af10f6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46af10f65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946af10f6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kuvateksti">
  <p:cSld name="Otsikko ja kuvateksti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1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1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1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1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inaus ja kuvateksti">
  <p:cSld name="Lainaus ja kuvateksti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2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4" name="Google Shape;114;p12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2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2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19" name="Google Shape;119;p1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-FI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1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-FI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imikortti">
  <p:cSld name="Nimikortti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3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4" name="Google Shape;124;p1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3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3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inauksen nimikortti">
  <p:cSld name="Lainauksen nimikortti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4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1" name="Google Shape;131;p14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2" name="Google Shape;132;p1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4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4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-FI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-FI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si tai epätosi">
  <p:cSld name="Tosi tai epätosi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1" name="Google Shape;141;p15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2" name="Google Shape;142;p1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5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5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pystysuora teksti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9" name="Google Shape;149;p1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ystysuora otsikko ja teksti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7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6" name="Google Shape;156;p1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48" name="Google Shape;48;p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ylätunniste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ailu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6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6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ollinen sisältö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1" name="Google Shape;91;p9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ollinen kuva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0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9" name="Google Shape;99;p10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1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0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1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1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fi-FI"/>
              <a:t>Leader in me-prosessi</a:t>
            </a:r>
            <a:br>
              <a:rPr lang="fi-FI"/>
            </a:br>
            <a:r>
              <a:rPr lang="fi-FI"/>
              <a:t>Vaajakummun koulussa</a:t>
            </a:r>
            <a:endParaRPr/>
          </a:p>
        </p:txBody>
      </p:sp>
      <p:sp>
        <p:nvSpPr>
          <p:cNvPr id="165" name="Google Shape;165;p18"/>
          <p:cNvSpPr txBox="1"/>
          <p:nvPr>
            <p:ph idx="1" type="subTitle"/>
          </p:nvPr>
        </p:nvSpPr>
        <p:spPr>
          <a:xfrm>
            <a:off x="2617370" y="2869740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8200" y="152400"/>
            <a:ext cx="9140516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fi-FI"/>
              <a:t>Leader in me</a:t>
            </a:r>
            <a:endParaRPr/>
          </a:p>
        </p:txBody>
      </p:sp>
      <p:sp>
        <p:nvSpPr>
          <p:cNvPr id="171" name="Google Shape;171;p19"/>
          <p:cNvSpPr txBox="1"/>
          <p:nvPr>
            <p:ph idx="1" type="body"/>
          </p:nvPr>
        </p:nvSpPr>
        <p:spPr>
          <a:xfrm>
            <a:off x="2589212" y="2133600"/>
            <a:ext cx="8915400" cy="4377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🠶"/>
            </a:pPr>
            <a:r>
              <a:rPr lang="fi-FI" sz="2600"/>
              <a:t>Sisältää</a:t>
            </a:r>
            <a:r>
              <a:rPr lang="fi-FI" sz="2600"/>
              <a:t> seitsemän hyvää toimintatapaa.</a:t>
            </a:r>
            <a:endParaRPr sz="26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🠶"/>
            </a:pPr>
            <a:r>
              <a:rPr lang="fi-FI" sz="2600"/>
              <a:t>Toimintatavat ohjaavat meitä ottamaan vastuuta, asettamaan tavoitteita, kehittämään vuorovaikutustaitoja ja pitämään itsestämme hyvää huolta.</a:t>
            </a:r>
            <a:endParaRPr sz="26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🠶"/>
            </a:pPr>
            <a:r>
              <a:rPr lang="fi-FI" sz="2600"/>
              <a:t>Kasvattaa yhteisöllisyyttä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🠶"/>
            </a:pPr>
            <a:r>
              <a:rPr lang="fi-FI" sz="2200"/>
              <a:t>Samat tavat, sama kieli, samat tavoitteet, hyvät käytöstavat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🠶"/>
            </a:pPr>
            <a:r>
              <a:rPr lang="fi-FI" sz="2600"/>
              <a:t>Tukee opetussuunnitelman tavoitteita.</a:t>
            </a:r>
            <a:endParaRPr sz="2600"/>
          </a:p>
          <a:p>
            <a:pPr indent="-2286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>
            <p:ph type="title"/>
          </p:nvPr>
        </p:nvSpPr>
        <p:spPr>
          <a:xfrm>
            <a:off x="2589212" y="2058750"/>
            <a:ext cx="89154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lang="fi-FI"/>
              <a:t>7 toimintatapaa</a:t>
            </a:r>
            <a:endParaRPr/>
          </a:p>
        </p:txBody>
      </p:sp>
      <p:sp>
        <p:nvSpPr>
          <p:cNvPr id="177" name="Google Shape;177;p20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4875" y="152400"/>
            <a:ext cx="6066009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6550" y="152400"/>
            <a:ext cx="8559194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1775" y="152400"/>
            <a:ext cx="5607121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1300" y="152400"/>
            <a:ext cx="8124411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3150" y="152400"/>
            <a:ext cx="6344648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9475" y="152400"/>
            <a:ext cx="920287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uiskaus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