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6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9B81FC-023F-4D74-B8DB-E3DDAFB68169}" type="doc">
      <dgm:prSet loTypeId="urn:microsoft.com/office/officeart/2005/8/layout/cycle4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i-FI"/>
        </a:p>
      </dgm:t>
    </dgm:pt>
    <dgm:pt modelId="{A0718EC1-2856-44B3-8020-4211DFF49FD9}">
      <dgm:prSet phldrT="[Teksti]"/>
      <dgm:spPr/>
      <dgm:t>
        <a:bodyPr/>
        <a:lstStyle/>
        <a:p>
          <a:r>
            <a:rPr lang="fi-FI" dirty="0" smtClean="0"/>
            <a:t>Organisaatiotaso</a:t>
          </a:r>
          <a:endParaRPr lang="fi-FI" dirty="0"/>
        </a:p>
      </dgm:t>
    </dgm:pt>
    <dgm:pt modelId="{0F89957C-AADE-40F2-BAA8-483522B2C046}" type="parTrans" cxnId="{D560881A-9A35-4A29-A8A7-D4BA47598E10}">
      <dgm:prSet/>
      <dgm:spPr/>
      <dgm:t>
        <a:bodyPr/>
        <a:lstStyle/>
        <a:p>
          <a:endParaRPr lang="fi-FI"/>
        </a:p>
      </dgm:t>
    </dgm:pt>
    <dgm:pt modelId="{43F30C3D-87E8-48CD-92B5-D4E856AD07BF}" type="sibTrans" cxnId="{D560881A-9A35-4A29-A8A7-D4BA47598E10}">
      <dgm:prSet/>
      <dgm:spPr/>
      <dgm:t>
        <a:bodyPr/>
        <a:lstStyle/>
        <a:p>
          <a:endParaRPr lang="fi-FI"/>
        </a:p>
      </dgm:t>
    </dgm:pt>
    <dgm:pt modelId="{CBBF32E6-D76D-41C8-9FD8-AA17F52B71E0}">
      <dgm:prSet phldrT="[Teksti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fi-FI" sz="1800" dirty="0" smtClean="0"/>
            <a:t>Sivistyspalveluiden ja työterveyden </a:t>
          </a:r>
          <a:r>
            <a:rPr lang="fi-FI" sz="1800" dirty="0" smtClean="0"/>
            <a:t>tarjoamat mahdollisuudet, joita </a:t>
          </a:r>
          <a:r>
            <a:rPr lang="fi-FI" sz="1800" dirty="0" smtClean="0"/>
            <a:t>käytämme(esim. räätälöidyt työnohjaukset, henkilöstöedut </a:t>
          </a:r>
          <a:r>
            <a:rPr lang="fi-FI" sz="1800" dirty="0" err="1" smtClean="0"/>
            <a:t>yms</a:t>
          </a:r>
          <a:r>
            <a:rPr lang="fi-FI" sz="1800" dirty="0" smtClean="0"/>
            <a:t>):</a:t>
          </a:r>
          <a:endParaRPr lang="fi-FI" sz="1800" dirty="0"/>
        </a:p>
      </dgm:t>
    </dgm:pt>
    <dgm:pt modelId="{104A9C14-735F-4B4C-A047-2BDABB5B1E03}" type="parTrans" cxnId="{60E7EC09-8048-43DF-A18C-4D734930772D}">
      <dgm:prSet/>
      <dgm:spPr/>
      <dgm:t>
        <a:bodyPr/>
        <a:lstStyle/>
        <a:p>
          <a:endParaRPr lang="fi-FI"/>
        </a:p>
      </dgm:t>
    </dgm:pt>
    <dgm:pt modelId="{DD727750-671F-4954-9536-950B8E7A8B01}" type="sibTrans" cxnId="{60E7EC09-8048-43DF-A18C-4D734930772D}">
      <dgm:prSet/>
      <dgm:spPr/>
      <dgm:t>
        <a:bodyPr/>
        <a:lstStyle/>
        <a:p>
          <a:endParaRPr lang="fi-FI"/>
        </a:p>
      </dgm:t>
    </dgm:pt>
    <dgm:pt modelId="{F2828736-8719-4F16-B798-534CBAA4E64E}">
      <dgm:prSet phldrT="[Teksti]"/>
      <dgm:spPr/>
      <dgm:t>
        <a:bodyPr/>
        <a:lstStyle/>
        <a:p>
          <a:r>
            <a:rPr lang="fi-FI" dirty="0" smtClean="0"/>
            <a:t>Työyhteisötaso</a:t>
          </a:r>
          <a:endParaRPr lang="fi-FI" dirty="0"/>
        </a:p>
      </dgm:t>
    </dgm:pt>
    <dgm:pt modelId="{AE264645-529F-4A0A-B2D5-6A1CA9AE5434}" type="parTrans" cxnId="{FB2EDC47-0823-4832-8016-1AD49E9A00BD}">
      <dgm:prSet/>
      <dgm:spPr/>
      <dgm:t>
        <a:bodyPr/>
        <a:lstStyle/>
        <a:p>
          <a:endParaRPr lang="fi-FI"/>
        </a:p>
      </dgm:t>
    </dgm:pt>
    <dgm:pt modelId="{F25014C5-6464-492E-ACF8-30B8106D2A16}" type="sibTrans" cxnId="{FB2EDC47-0823-4832-8016-1AD49E9A00BD}">
      <dgm:prSet/>
      <dgm:spPr/>
      <dgm:t>
        <a:bodyPr/>
        <a:lstStyle/>
        <a:p>
          <a:endParaRPr lang="fi-FI"/>
        </a:p>
      </dgm:t>
    </dgm:pt>
    <dgm:pt modelId="{2BBAADDE-D624-4D2F-BC42-0FC330E85624}">
      <dgm:prSet phldrT="[Teksti]" custT="1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fi-FI" sz="1800" dirty="0" smtClean="0"/>
            <a:t>Konkreetit arjen keinot, jolla vaikutamme yhdessä työkykyymme meidän talossa:</a:t>
          </a:r>
          <a:endParaRPr lang="fi-FI" sz="1800" dirty="0"/>
        </a:p>
      </dgm:t>
    </dgm:pt>
    <dgm:pt modelId="{314DB8CF-83CC-4551-BF44-75E4D6446945}" type="parTrans" cxnId="{20B8D8D6-901E-49CD-8E23-9C66BB1E1128}">
      <dgm:prSet/>
      <dgm:spPr/>
      <dgm:t>
        <a:bodyPr/>
        <a:lstStyle/>
        <a:p>
          <a:endParaRPr lang="fi-FI"/>
        </a:p>
      </dgm:t>
    </dgm:pt>
    <dgm:pt modelId="{C9ABF320-15CF-4FEE-8100-F44CF1840D6B}" type="sibTrans" cxnId="{20B8D8D6-901E-49CD-8E23-9C66BB1E1128}">
      <dgm:prSet/>
      <dgm:spPr/>
      <dgm:t>
        <a:bodyPr/>
        <a:lstStyle/>
        <a:p>
          <a:endParaRPr lang="fi-FI"/>
        </a:p>
      </dgm:t>
    </dgm:pt>
    <dgm:pt modelId="{101485AF-2C61-4B4C-A835-1F6D0957CDA1}">
      <dgm:prSet phldrT="[Teksti]"/>
      <dgm:spPr/>
      <dgm:t>
        <a:bodyPr/>
        <a:lstStyle/>
        <a:p>
          <a:r>
            <a:rPr lang="fi-FI" dirty="0" smtClean="0"/>
            <a:t>Yksilötaso</a:t>
          </a:r>
          <a:endParaRPr lang="fi-FI" dirty="0"/>
        </a:p>
      </dgm:t>
    </dgm:pt>
    <dgm:pt modelId="{B73F6FB2-5FC3-4C5F-9F53-713EDBF74AAD}" type="parTrans" cxnId="{669A4993-5B21-4E82-899E-9C36EC8B8CCE}">
      <dgm:prSet/>
      <dgm:spPr/>
      <dgm:t>
        <a:bodyPr/>
        <a:lstStyle/>
        <a:p>
          <a:endParaRPr lang="fi-FI"/>
        </a:p>
      </dgm:t>
    </dgm:pt>
    <dgm:pt modelId="{3A5394A3-83AC-444D-9004-00534B5D4E85}" type="sibTrans" cxnId="{669A4993-5B21-4E82-899E-9C36EC8B8CCE}">
      <dgm:prSet/>
      <dgm:spPr/>
      <dgm:t>
        <a:bodyPr/>
        <a:lstStyle/>
        <a:p>
          <a:endParaRPr lang="fi-FI"/>
        </a:p>
      </dgm:t>
    </dgm:pt>
    <dgm:pt modelId="{ECEE05CE-4689-4F9F-850E-993B2049A96D}">
      <dgm:prSet phldrT="[Teksti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fi-FI" sz="1800" dirty="0" smtClean="0"/>
            <a:t>Arjen teot, jolla jokainen vahvistaa työkykyään itse:</a:t>
          </a:r>
          <a:endParaRPr lang="fi-FI" sz="1800" dirty="0"/>
        </a:p>
      </dgm:t>
    </dgm:pt>
    <dgm:pt modelId="{AEE62743-5CA2-4964-BAC7-7DB737AA5370}" type="parTrans" cxnId="{37948CC0-4085-4812-96FD-8FA842E87C35}">
      <dgm:prSet/>
      <dgm:spPr/>
      <dgm:t>
        <a:bodyPr/>
        <a:lstStyle/>
        <a:p>
          <a:endParaRPr lang="fi-FI"/>
        </a:p>
      </dgm:t>
    </dgm:pt>
    <dgm:pt modelId="{02AB600E-F057-4174-A827-C653A0B18D57}" type="sibTrans" cxnId="{37948CC0-4085-4812-96FD-8FA842E87C35}">
      <dgm:prSet/>
      <dgm:spPr/>
      <dgm:t>
        <a:bodyPr/>
        <a:lstStyle/>
        <a:p>
          <a:endParaRPr lang="fi-FI"/>
        </a:p>
      </dgm:t>
    </dgm:pt>
    <dgm:pt modelId="{F1C3CB4C-936C-470B-98EB-BBA1D14C1875}">
      <dgm:prSet phldrT="[Teksti]"/>
      <dgm:spPr/>
      <dgm:t>
        <a:bodyPr/>
        <a:lstStyle/>
        <a:p>
          <a:r>
            <a:rPr lang="fi-FI" dirty="0" smtClean="0"/>
            <a:t>Esimiestaso</a:t>
          </a:r>
          <a:endParaRPr lang="fi-FI" dirty="0"/>
        </a:p>
      </dgm:t>
    </dgm:pt>
    <dgm:pt modelId="{8B09A375-5FF6-48C0-9377-B6D7FA1EEB1D}" type="parTrans" cxnId="{E8EC40A5-02C6-4C23-BDD4-2CB2EC6DD8A7}">
      <dgm:prSet/>
      <dgm:spPr/>
      <dgm:t>
        <a:bodyPr/>
        <a:lstStyle/>
        <a:p>
          <a:endParaRPr lang="fi-FI"/>
        </a:p>
      </dgm:t>
    </dgm:pt>
    <dgm:pt modelId="{CB77F3CE-33BB-49FD-B44A-B708D88E92F9}" type="sibTrans" cxnId="{E8EC40A5-02C6-4C23-BDD4-2CB2EC6DD8A7}">
      <dgm:prSet/>
      <dgm:spPr/>
      <dgm:t>
        <a:bodyPr/>
        <a:lstStyle/>
        <a:p>
          <a:endParaRPr lang="fi-FI"/>
        </a:p>
      </dgm:t>
    </dgm:pt>
    <dgm:pt modelId="{3EC880E6-AE1C-47D6-BEC4-9D8EABD6F706}">
      <dgm:prSet phldrT="[Teksti]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fi-FI" sz="1900" dirty="0" smtClean="0"/>
            <a:t>Esimiehen tuki työyhteisöllemme:</a:t>
          </a:r>
          <a:endParaRPr lang="fi-FI" sz="1900" dirty="0"/>
        </a:p>
      </dgm:t>
    </dgm:pt>
    <dgm:pt modelId="{DE1C9EB1-EE8D-4071-8639-FB4DE1B0082A}" type="parTrans" cxnId="{10D19ED3-65A3-448B-B8AF-91C92086F976}">
      <dgm:prSet/>
      <dgm:spPr/>
      <dgm:t>
        <a:bodyPr/>
        <a:lstStyle/>
        <a:p>
          <a:endParaRPr lang="fi-FI"/>
        </a:p>
      </dgm:t>
    </dgm:pt>
    <dgm:pt modelId="{DAD6C491-8605-49F1-B560-36249E206CAB}" type="sibTrans" cxnId="{10D19ED3-65A3-448B-B8AF-91C92086F976}">
      <dgm:prSet/>
      <dgm:spPr/>
      <dgm:t>
        <a:bodyPr/>
        <a:lstStyle/>
        <a:p>
          <a:endParaRPr lang="fi-FI"/>
        </a:p>
      </dgm:t>
    </dgm:pt>
    <dgm:pt modelId="{CA9E0BC3-16B4-45CC-A380-923823932D6E}">
      <dgm:prSet phldrT="[Teksti]" custT="1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fi-FI" sz="1600" i="1" dirty="0" smtClean="0"/>
            <a:t>Osaamisen ylläpitäminen</a:t>
          </a:r>
          <a:endParaRPr lang="fi-FI" sz="1600" i="1" dirty="0"/>
        </a:p>
      </dgm:t>
    </dgm:pt>
    <dgm:pt modelId="{47747E49-E68E-42B5-9E03-33DBF9F74C02}" type="parTrans" cxnId="{808B809E-2438-4957-9F1B-68FB962E6ED0}">
      <dgm:prSet/>
      <dgm:spPr/>
      <dgm:t>
        <a:bodyPr/>
        <a:lstStyle/>
        <a:p>
          <a:endParaRPr lang="fi-FI"/>
        </a:p>
      </dgm:t>
    </dgm:pt>
    <dgm:pt modelId="{0411C802-A6EF-42FC-95D2-A73085512F68}" type="sibTrans" cxnId="{808B809E-2438-4957-9F1B-68FB962E6ED0}">
      <dgm:prSet/>
      <dgm:spPr/>
      <dgm:t>
        <a:bodyPr/>
        <a:lstStyle/>
        <a:p>
          <a:endParaRPr lang="fi-FI"/>
        </a:p>
      </dgm:t>
    </dgm:pt>
    <dgm:pt modelId="{6522AB0E-AB04-4548-BBC5-338606DC3388}">
      <dgm:prSet phldrT="[Teksti]" custT="1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fi-FI" sz="1600" i="1" dirty="0" smtClean="0"/>
            <a:t>Työkyvyn </a:t>
          </a:r>
          <a:r>
            <a:rPr lang="fi-FI" sz="1600" i="1" dirty="0" smtClean="0"/>
            <a:t>ylläpitäminen</a:t>
          </a:r>
          <a:endParaRPr lang="fi-FI" sz="1600" i="1" dirty="0"/>
        </a:p>
      </dgm:t>
    </dgm:pt>
    <dgm:pt modelId="{41590AB9-B4D2-4C3C-9951-AA6166E900BA}" type="parTrans" cxnId="{0DEAECE3-4A75-4054-B24D-79ECAB010878}">
      <dgm:prSet/>
      <dgm:spPr/>
      <dgm:t>
        <a:bodyPr/>
        <a:lstStyle/>
        <a:p>
          <a:endParaRPr lang="fi-FI"/>
        </a:p>
      </dgm:t>
    </dgm:pt>
    <dgm:pt modelId="{9DE493FE-0A88-42E2-9B78-1635D7E3684A}" type="sibTrans" cxnId="{0DEAECE3-4A75-4054-B24D-79ECAB010878}">
      <dgm:prSet/>
      <dgm:spPr/>
      <dgm:t>
        <a:bodyPr/>
        <a:lstStyle/>
        <a:p>
          <a:endParaRPr lang="fi-FI"/>
        </a:p>
      </dgm:t>
    </dgm:pt>
    <dgm:pt modelId="{BDAFB5C9-9927-4A33-B7A7-23F10C8ABA3C}">
      <dgm:prSet phldrT="[Teksti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fi-FI" sz="1800" dirty="0"/>
        </a:p>
      </dgm:t>
    </dgm:pt>
    <dgm:pt modelId="{E3CC95BA-69C9-4B94-8837-5C7213C5A64B}" type="parTrans" cxnId="{452D8270-EACF-418D-A30D-E5FA6CF79529}">
      <dgm:prSet/>
      <dgm:spPr/>
    </dgm:pt>
    <dgm:pt modelId="{1F81A872-352B-4CE3-A323-C089398A620F}" type="sibTrans" cxnId="{452D8270-EACF-418D-A30D-E5FA6CF79529}">
      <dgm:prSet/>
      <dgm:spPr/>
    </dgm:pt>
    <dgm:pt modelId="{F013D389-7AF4-4A01-8A5B-1CAE356B13F2}" type="pres">
      <dgm:prSet presAssocID="{579B81FC-023F-4D74-B8DB-E3DDAFB68169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763DB27E-5CF7-4DC8-8DE0-FD18E9D8A1C9}" type="pres">
      <dgm:prSet presAssocID="{579B81FC-023F-4D74-B8DB-E3DDAFB68169}" presName="children" presStyleCnt="0"/>
      <dgm:spPr/>
    </dgm:pt>
    <dgm:pt modelId="{70BD157D-6A67-4F81-9E75-C800CA1D93BB}" type="pres">
      <dgm:prSet presAssocID="{579B81FC-023F-4D74-B8DB-E3DDAFB68169}" presName="child1group" presStyleCnt="0"/>
      <dgm:spPr/>
    </dgm:pt>
    <dgm:pt modelId="{955122BE-9FDA-4141-AF6F-15059D2691D2}" type="pres">
      <dgm:prSet presAssocID="{579B81FC-023F-4D74-B8DB-E3DDAFB68169}" presName="child1" presStyleLbl="bgAcc1" presStyleIdx="0" presStyleCnt="4" custScaleX="215129" custScaleY="140982" custLinFactNeighborX="-44946" custLinFactNeighborY="28411"/>
      <dgm:spPr/>
      <dgm:t>
        <a:bodyPr/>
        <a:lstStyle/>
        <a:p>
          <a:endParaRPr lang="fi-FI"/>
        </a:p>
      </dgm:t>
    </dgm:pt>
    <dgm:pt modelId="{5CEDE021-5F21-4EFE-AB1C-D0EACC4C94D5}" type="pres">
      <dgm:prSet presAssocID="{579B81FC-023F-4D74-B8DB-E3DDAFB68169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EB96764-FDE9-4981-BF55-C3DB240B6173}" type="pres">
      <dgm:prSet presAssocID="{579B81FC-023F-4D74-B8DB-E3DDAFB68169}" presName="child2group" presStyleCnt="0"/>
      <dgm:spPr/>
    </dgm:pt>
    <dgm:pt modelId="{8C319416-D522-479D-9CC3-8ABAFE7AD382}" type="pres">
      <dgm:prSet presAssocID="{579B81FC-023F-4D74-B8DB-E3DDAFB68169}" presName="child2" presStyleLbl="bgAcc1" presStyleIdx="1" presStyleCnt="4" custScaleX="243821" custScaleY="135552" custLinFactNeighborX="58545" custLinFactNeighborY="28248"/>
      <dgm:spPr/>
      <dgm:t>
        <a:bodyPr/>
        <a:lstStyle/>
        <a:p>
          <a:endParaRPr lang="fi-FI"/>
        </a:p>
      </dgm:t>
    </dgm:pt>
    <dgm:pt modelId="{562D72C5-04E6-45ED-9896-D95A94C53342}" type="pres">
      <dgm:prSet presAssocID="{579B81FC-023F-4D74-B8DB-E3DDAFB68169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D8E3E90-A81E-4EE6-9C89-A5A935BC297D}" type="pres">
      <dgm:prSet presAssocID="{579B81FC-023F-4D74-B8DB-E3DDAFB68169}" presName="child3group" presStyleCnt="0"/>
      <dgm:spPr/>
    </dgm:pt>
    <dgm:pt modelId="{32A4266A-4CF9-4553-92A3-7A967CBF559F}" type="pres">
      <dgm:prSet presAssocID="{579B81FC-023F-4D74-B8DB-E3DDAFB68169}" presName="child3" presStyleLbl="bgAcc1" presStyleIdx="2" presStyleCnt="4" custScaleX="223141" custScaleY="142060" custLinFactX="5808" custLinFactNeighborX="100000" custLinFactNeighborY="-24472"/>
      <dgm:spPr/>
      <dgm:t>
        <a:bodyPr/>
        <a:lstStyle/>
        <a:p>
          <a:endParaRPr lang="fi-FI"/>
        </a:p>
      </dgm:t>
    </dgm:pt>
    <dgm:pt modelId="{5A2B7528-986A-4890-96BF-72A316CB8F51}" type="pres">
      <dgm:prSet presAssocID="{579B81FC-023F-4D74-B8DB-E3DDAFB68169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0CDF3AB-73F9-4951-AEF0-0E30DB6FDA74}" type="pres">
      <dgm:prSet presAssocID="{579B81FC-023F-4D74-B8DB-E3DDAFB68169}" presName="child4group" presStyleCnt="0"/>
      <dgm:spPr/>
    </dgm:pt>
    <dgm:pt modelId="{AA1B639C-B1EB-4150-ACF6-44444DCE9251}" type="pres">
      <dgm:prSet presAssocID="{579B81FC-023F-4D74-B8DB-E3DDAFB68169}" presName="child4" presStyleLbl="bgAcc1" presStyleIdx="3" presStyleCnt="4" custScaleX="214138" custScaleY="151350" custLinFactNeighborX="-48369" custLinFactNeighborY="-28446"/>
      <dgm:spPr/>
      <dgm:t>
        <a:bodyPr/>
        <a:lstStyle/>
        <a:p>
          <a:endParaRPr lang="fi-FI"/>
        </a:p>
      </dgm:t>
    </dgm:pt>
    <dgm:pt modelId="{881C4857-D4D3-41FD-832B-B638EB3A4E4E}" type="pres">
      <dgm:prSet presAssocID="{579B81FC-023F-4D74-B8DB-E3DDAFB68169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9C3F291-9735-4680-9A03-3272D4F037F7}" type="pres">
      <dgm:prSet presAssocID="{579B81FC-023F-4D74-B8DB-E3DDAFB68169}" presName="childPlaceholder" presStyleCnt="0"/>
      <dgm:spPr/>
    </dgm:pt>
    <dgm:pt modelId="{BE109044-7FE8-4575-B602-D80D2768E6D9}" type="pres">
      <dgm:prSet presAssocID="{579B81FC-023F-4D74-B8DB-E3DDAFB68169}" presName="circle" presStyleCnt="0"/>
      <dgm:spPr/>
    </dgm:pt>
    <dgm:pt modelId="{1781495B-ABA7-439E-960F-010528C2B323}" type="pres">
      <dgm:prSet presAssocID="{579B81FC-023F-4D74-B8DB-E3DDAFB68169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5B04641-91F7-4764-87EB-296C705EF851}" type="pres">
      <dgm:prSet presAssocID="{579B81FC-023F-4D74-B8DB-E3DDAFB68169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BF55896-669D-4D5B-A36E-BDFF512F50C1}" type="pres">
      <dgm:prSet presAssocID="{579B81FC-023F-4D74-B8DB-E3DDAFB68169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F4D7512-C01F-4395-997B-0C904E46EF22}" type="pres">
      <dgm:prSet presAssocID="{579B81FC-023F-4D74-B8DB-E3DDAFB68169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04CA37B-8DAD-4719-B48A-EB619EB65527}" type="pres">
      <dgm:prSet presAssocID="{579B81FC-023F-4D74-B8DB-E3DDAFB68169}" presName="quadrantPlaceholder" presStyleCnt="0"/>
      <dgm:spPr/>
    </dgm:pt>
    <dgm:pt modelId="{28812E20-955D-4531-9D1C-77CD9362AB0E}" type="pres">
      <dgm:prSet presAssocID="{579B81FC-023F-4D74-B8DB-E3DDAFB68169}" presName="center1" presStyleLbl="fgShp" presStyleIdx="0" presStyleCnt="2"/>
      <dgm:spPr/>
    </dgm:pt>
    <dgm:pt modelId="{2B14FFC4-2952-4297-9743-63EACB2A3D4C}" type="pres">
      <dgm:prSet presAssocID="{579B81FC-023F-4D74-B8DB-E3DDAFB68169}" presName="center2" presStyleLbl="fgShp" presStyleIdx="1" presStyleCnt="2"/>
      <dgm:spPr/>
    </dgm:pt>
  </dgm:ptLst>
  <dgm:cxnLst>
    <dgm:cxn modelId="{C955DE3E-8FD7-4ED8-B857-09E3F33D1D07}" type="presOf" srcId="{3EC880E6-AE1C-47D6-BEC4-9D8EABD6F706}" destId="{AA1B639C-B1EB-4150-ACF6-44444DCE9251}" srcOrd="0" destOrd="0" presId="urn:microsoft.com/office/officeart/2005/8/layout/cycle4"/>
    <dgm:cxn modelId="{669A4993-5B21-4E82-899E-9C36EC8B8CCE}" srcId="{579B81FC-023F-4D74-B8DB-E3DDAFB68169}" destId="{101485AF-2C61-4B4C-A835-1F6D0957CDA1}" srcOrd="2" destOrd="0" parTransId="{B73F6FB2-5FC3-4C5F-9F53-713EDBF74AAD}" sibTransId="{3A5394A3-83AC-444D-9004-00534B5D4E85}"/>
    <dgm:cxn modelId="{808B809E-2438-4957-9F1B-68FB962E6ED0}" srcId="{3EC880E6-AE1C-47D6-BEC4-9D8EABD6F706}" destId="{CA9E0BC3-16B4-45CC-A380-923823932D6E}" srcOrd="1" destOrd="0" parTransId="{47747E49-E68E-42B5-9E03-33DBF9F74C02}" sibTransId="{0411C802-A6EF-42FC-95D2-A73085512F68}"/>
    <dgm:cxn modelId="{FB2EDC47-0823-4832-8016-1AD49E9A00BD}" srcId="{579B81FC-023F-4D74-B8DB-E3DDAFB68169}" destId="{F2828736-8719-4F16-B798-534CBAA4E64E}" srcOrd="1" destOrd="0" parTransId="{AE264645-529F-4A0A-B2D5-6A1CA9AE5434}" sibTransId="{F25014C5-6464-492E-ACF8-30B8106D2A16}"/>
    <dgm:cxn modelId="{CF5494D1-099D-4EC6-810F-69D7FC137F61}" type="presOf" srcId="{3EC880E6-AE1C-47D6-BEC4-9D8EABD6F706}" destId="{881C4857-D4D3-41FD-832B-B638EB3A4E4E}" srcOrd="1" destOrd="0" presId="urn:microsoft.com/office/officeart/2005/8/layout/cycle4"/>
    <dgm:cxn modelId="{60E7EC09-8048-43DF-A18C-4D734930772D}" srcId="{A0718EC1-2856-44B3-8020-4211DFF49FD9}" destId="{CBBF32E6-D76D-41C8-9FD8-AA17F52B71E0}" srcOrd="0" destOrd="0" parTransId="{104A9C14-735F-4B4C-A047-2BDABB5B1E03}" sibTransId="{DD727750-671F-4954-9536-950B8E7A8B01}"/>
    <dgm:cxn modelId="{40568B9A-EE03-4C48-BFB2-B17AFA4FBF17}" type="presOf" srcId="{F2828736-8719-4F16-B798-534CBAA4E64E}" destId="{35B04641-91F7-4764-87EB-296C705EF851}" srcOrd="0" destOrd="0" presId="urn:microsoft.com/office/officeart/2005/8/layout/cycle4"/>
    <dgm:cxn modelId="{EFF8B624-0FF5-4AA5-BB58-EF1602AA58C8}" type="presOf" srcId="{BDAFB5C9-9927-4A33-B7A7-23F10C8ABA3C}" destId="{5CEDE021-5F21-4EFE-AB1C-D0EACC4C94D5}" srcOrd="1" destOrd="1" presId="urn:microsoft.com/office/officeart/2005/8/layout/cycle4"/>
    <dgm:cxn modelId="{FC1A4E5A-2EAC-4E88-8438-8ECBA57C3A75}" type="presOf" srcId="{101485AF-2C61-4B4C-A835-1F6D0957CDA1}" destId="{CBF55896-669D-4D5B-A36E-BDFF512F50C1}" srcOrd="0" destOrd="0" presId="urn:microsoft.com/office/officeart/2005/8/layout/cycle4"/>
    <dgm:cxn modelId="{32D6DB8D-F2DD-47AD-97B9-512B3FDE9948}" type="presOf" srcId="{CBBF32E6-D76D-41C8-9FD8-AA17F52B71E0}" destId="{955122BE-9FDA-4141-AF6F-15059D2691D2}" srcOrd="0" destOrd="0" presId="urn:microsoft.com/office/officeart/2005/8/layout/cycle4"/>
    <dgm:cxn modelId="{C0A5B0DD-1A0B-4FDC-86B1-ECE3AFCC5C0B}" type="presOf" srcId="{6522AB0E-AB04-4548-BBC5-338606DC3388}" destId="{AA1B639C-B1EB-4150-ACF6-44444DCE9251}" srcOrd="0" destOrd="1" presId="urn:microsoft.com/office/officeart/2005/8/layout/cycle4"/>
    <dgm:cxn modelId="{8EDA8F7A-6A6B-48EE-8B18-B35B4BAAA1E5}" type="presOf" srcId="{ECEE05CE-4689-4F9F-850E-993B2049A96D}" destId="{32A4266A-4CF9-4553-92A3-7A967CBF559F}" srcOrd="0" destOrd="0" presId="urn:microsoft.com/office/officeart/2005/8/layout/cycle4"/>
    <dgm:cxn modelId="{10D19ED3-65A3-448B-B8AF-91C92086F976}" srcId="{F1C3CB4C-936C-470B-98EB-BBA1D14C1875}" destId="{3EC880E6-AE1C-47D6-BEC4-9D8EABD6F706}" srcOrd="0" destOrd="0" parTransId="{DE1C9EB1-EE8D-4071-8639-FB4DE1B0082A}" sibTransId="{DAD6C491-8605-49F1-B560-36249E206CAB}"/>
    <dgm:cxn modelId="{E8EC40A5-02C6-4C23-BDD4-2CB2EC6DD8A7}" srcId="{579B81FC-023F-4D74-B8DB-E3DDAFB68169}" destId="{F1C3CB4C-936C-470B-98EB-BBA1D14C1875}" srcOrd="3" destOrd="0" parTransId="{8B09A375-5FF6-48C0-9377-B6D7FA1EEB1D}" sibTransId="{CB77F3CE-33BB-49FD-B44A-B708D88E92F9}"/>
    <dgm:cxn modelId="{452D8270-EACF-418D-A30D-E5FA6CF79529}" srcId="{A0718EC1-2856-44B3-8020-4211DFF49FD9}" destId="{BDAFB5C9-9927-4A33-B7A7-23F10C8ABA3C}" srcOrd="1" destOrd="0" parTransId="{E3CC95BA-69C9-4B94-8837-5C7213C5A64B}" sibTransId="{1F81A872-352B-4CE3-A323-C089398A620F}"/>
    <dgm:cxn modelId="{68AFCA89-B34A-4B9F-B225-6AEDFAE34AFF}" type="presOf" srcId="{CA9E0BC3-16B4-45CC-A380-923823932D6E}" destId="{881C4857-D4D3-41FD-832B-B638EB3A4E4E}" srcOrd="1" destOrd="2" presId="urn:microsoft.com/office/officeart/2005/8/layout/cycle4"/>
    <dgm:cxn modelId="{7A1CF448-DA20-4416-8059-F5695FE791E6}" type="presOf" srcId="{579B81FC-023F-4D74-B8DB-E3DDAFB68169}" destId="{F013D389-7AF4-4A01-8A5B-1CAE356B13F2}" srcOrd="0" destOrd="0" presId="urn:microsoft.com/office/officeart/2005/8/layout/cycle4"/>
    <dgm:cxn modelId="{0DEAECE3-4A75-4054-B24D-79ECAB010878}" srcId="{3EC880E6-AE1C-47D6-BEC4-9D8EABD6F706}" destId="{6522AB0E-AB04-4548-BBC5-338606DC3388}" srcOrd="0" destOrd="0" parTransId="{41590AB9-B4D2-4C3C-9951-AA6166E900BA}" sibTransId="{9DE493FE-0A88-42E2-9B78-1635D7E3684A}"/>
    <dgm:cxn modelId="{43CEDD62-8D48-4F81-9DD4-A03AC103F4BA}" type="presOf" srcId="{6522AB0E-AB04-4548-BBC5-338606DC3388}" destId="{881C4857-D4D3-41FD-832B-B638EB3A4E4E}" srcOrd="1" destOrd="1" presId="urn:microsoft.com/office/officeart/2005/8/layout/cycle4"/>
    <dgm:cxn modelId="{37948CC0-4085-4812-96FD-8FA842E87C35}" srcId="{101485AF-2C61-4B4C-A835-1F6D0957CDA1}" destId="{ECEE05CE-4689-4F9F-850E-993B2049A96D}" srcOrd="0" destOrd="0" parTransId="{AEE62743-5CA2-4964-BAC7-7DB737AA5370}" sibTransId="{02AB600E-F057-4174-A827-C653A0B18D57}"/>
    <dgm:cxn modelId="{A1B8E387-C3A2-435B-BEB8-5F1D87257D7B}" type="presOf" srcId="{ECEE05CE-4689-4F9F-850E-993B2049A96D}" destId="{5A2B7528-986A-4890-96BF-72A316CB8F51}" srcOrd="1" destOrd="0" presId="urn:microsoft.com/office/officeart/2005/8/layout/cycle4"/>
    <dgm:cxn modelId="{20B8D8D6-901E-49CD-8E23-9C66BB1E1128}" srcId="{F2828736-8719-4F16-B798-534CBAA4E64E}" destId="{2BBAADDE-D624-4D2F-BC42-0FC330E85624}" srcOrd="0" destOrd="0" parTransId="{314DB8CF-83CC-4551-BF44-75E4D6446945}" sibTransId="{C9ABF320-15CF-4FEE-8100-F44CF1840D6B}"/>
    <dgm:cxn modelId="{D560881A-9A35-4A29-A8A7-D4BA47598E10}" srcId="{579B81FC-023F-4D74-B8DB-E3DDAFB68169}" destId="{A0718EC1-2856-44B3-8020-4211DFF49FD9}" srcOrd="0" destOrd="0" parTransId="{0F89957C-AADE-40F2-BAA8-483522B2C046}" sibTransId="{43F30C3D-87E8-48CD-92B5-D4E856AD07BF}"/>
    <dgm:cxn modelId="{903EF010-BB4A-447C-B4CA-CDF7775A8909}" type="presOf" srcId="{BDAFB5C9-9927-4A33-B7A7-23F10C8ABA3C}" destId="{955122BE-9FDA-4141-AF6F-15059D2691D2}" srcOrd="0" destOrd="1" presId="urn:microsoft.com/office/officeart/2005/8/layout/cycle4"/>
    <dgm:cxn modelId="{596F5E6D-632C-4575-8DF2-A51B27EE0B5A}" type="presOf" srcId="{F1C3CB4C-936C-470B-98EB-BBA1D14C1875}" destId="{FF4D7512-C01F-4395-997B-0C904E46EF22}" srcOrd="0" destOrd="0" presId="urn:microsoft.com/office/officeart/2005/8/layout/cycle4"/>
    <dgm:cxn modelId="{F7809F1C-E811-4335-A96F-BCF6DE30DB59}" type="presOf" srcId="{2BBAADDE-D624-4D2F-BC42-0FC330E85624}" destId="{8C319416-D522-479D-9CC3-8ABAFE7AD382}" srcOrd="0" destOrd="0" presId="urn:microsoft.com/office/officeart/2005/8/layout/cycle4"/>
    <dgm:cxn modelId="{4EDC9E55-B7DB-475C-B654-047B52983DB1}" type="presOf" srcId="{A0718EC1-2856-44B3-8020-4211DFF49FD9}" destId="{1781495B-ABA7-439E-960F-010528C2B323}" srcOrd="0" destOrd="0" presId="urn:microsoft.com/office/officeart/2005/8/layout/cycle4"/>
    <dgm:cxn modelId="{B915AB5E-E030-4090-A3DE-C367BEBB8C7B}" type="presOf" srcId="{CBBF32E6-D76D-41C8-9FD8-AA17F52B71E0}" destId="{5CEDE021-5F21-4EFE-AB1C-D0EACC4C94D5}" srcOrd="1" destOrd="0" presId="urn:microsoft.com/office/officeart/2005/8/layout/cycle4"/>
    <dgm:cxn modelId="{BBC9D031-874D-40E8-B3FC-2938E3CF31DC}" type="presOf" srcId="{2BBAADDE-D624-4D2F-BC42-0FC330E85624}" destId="{562D72C5-04E6-45ED-9896-D95A94C53342}" srcOrd="1" destOrd="0" presId="urn:microsoft.com/office/officeart/2005/8/layout/cycle4"/>
    <dgm:cxn modelId="{69EA2775-5F39-417D-9903-68CA588D6E40}" type="presOf" srcId="{CA9E0BC3-16B4-45CC-A380-923823932D6E}" destId="{AA1B639C-B1EB-4150-ACF6-44444DCE9251}" srcOrd="0" destOrd="2" presId="urn:microsoft.com/office/officeart/2005/8/layout/cycle4"/>
    <dgm:cxn modelId="{20B1FB22-E40C-4853-8A31-1BBB763906D2}" type="presParOf" srcId="{F013D389-7AF4-4A01-8A5B-1CAE356B13F2}" destId="{763DB27E-5CF7-4DC8-8DE0-FD18E9D8A1C9}" srcOrd="0" destOrd="0" presId="urn:microsoft.com/office/officeart/2005/8/layout/cycle4"/>
    <dgm:cxn modelId="{F8E0B67F-69F5-4DCE-BDAD-4EBEBEF13E50}" type="presParOf" srcId="{763DB27E-5CF7-4DC8-8DE0-FD18E9D8A1C9}" destId="{70BD157D-6A67-4F81-9E75-C800CA1D93BB}" srcOrd="0" destOrd="0" presId="urn:microsoft.com/office/officeart/2005/8/layout/cycle4"/>
    <dgm:cxn modelId="{F4A4C47E-D4F7-4E14-862D-B823D0D837D8}" type="presParOf" srcId="{70BD157D-6A67-4F81-9E75-C800CA1D93BB}" destId="{955122BE-9FDA-4141-AF6F-15059D2691D2}" srcOrd="0" destOrd="0" presId="urn:microsoft.com/office/officeart/2005/8/layout/cycle4"/>
    <dgm:cxn modelId="{3434EDBC-C455-451E-A3C5-C0082EEE0ECA}" type="presParOf" srcId="{70BD157D-6A67-4F81-9E75-C800CA1D93BB}" destId="{5CEDE021-5F21-4EFE-AB1C-D0EACC4C94D5}" srcOrd="1" destOrd="0" presId="urn:microsoft.com/office/officeart/2005/8/layout/cycle4"/>
    <dgm:cxn modelId="{4615C95A-AC35-43DA-9F2B-D8A17AAF67F5}" type="presParOf" srcId="{763DB27E-5CF7-4DC8-8DE0-FD18E9D8A1C9}" destId="{7EB96764-FDE9-4981-BF55-C3DB240B6173}" srcOrd="1" destOrd="0" presId="urn:microsoft.com/office/officeart/2005/8/layout/cycle4"/>
    <dgm:cxn modelId="{CD7E67C7-C38D-44D2-AA88-46E24606F3CD}" type="presParOf" srcId="{7EB96764-FDE9-4981-BF55-C3DB240B6173}" destId="{8C319416-D522-479D-9CC3-8ABAFE7AD382}" srcOrd="0" destOrd="0" presId="urn:microsoft.com/office/officeart/2005/8/layout/cycle4"/>
    <dgm:cxn modelId="{C35D1ADF-AC79-473E-A797-EEB39EFF69ED}" type="presParOf" srcId="{7EB96764-FDE9-4981-BF55-C3DB240B6173}" destId="{562D72C5-04E6-45ED-9896-D95A94C53342}" srcOrd="1" destOrd="0" presId="urn:microsoft.com/office/officeart/2005/8/layout/cycle4"/>
    <dgm:cxn modelId="{E518BDDA-AC7F-409B-990D-AB66192B2513}" type="presParOf" srcId="{763DB27E-5CF7-4DC8-8DE0-FD18E9D8A1C9}" destId="{6D8E3E90-A81E-4EE6-9C89-A5A935BC297D}" srcOrd="2" destOrd="0" presId="urn:microsoft.com/office/officeart/2005/8/layout/cycle4"/>
    <dgm:cxn modelId="{65E1567C-8F0D-4A2D-986D-E7461FE6CAF9}" type="presParOf" srcId="{6D8E3E90-A81E-4EE6-9C89-A5A935BC297D}" destId="{32A4266A-4CF9-4553-92A3-7A967CBF559F}" srcOrd="0" destOrd="0" presId="urn:microsoft.com/office/officeart/2005/8/layout/cycle4"/>
    <dgm:cxn modelId="{2815A3FC-B639-46FB-8A2C-8E31E7CD1649}" type="presParOf" srcId="{6D8E3E90-A81E-4EE6-9C89-A5A935BC297D}" destId="{5A2B7528-986A-4890-96BF-72A316CB8F51}" srcOrd="1" destOrd="0" presId="urn:microsoft.com/office/officeart/2005/8/layout/cycle4"/>
    <dgm:cxn modelId="{BA99C6F6-E88C-48EA-A5E9-44F950E10F2F}" type="presParOf" srcId="{763DB27E-5CF7-4DC8-8DE0-FD18E9D8A1C9}" destId="{60CDF3AB-73F9-4951-AEF0-0E30DB6FDA74}" srcOrd="3" destOrd="0" presId="urn:microsoft.com/office/officeart/2005/8/layout/cycle4"/>
    <dgm:cxn modelId="{8D90BC60-3A10-4111-B1AC-BE179FE06924}" type="presParOf" srcId="{60CDF3AB-73F9-4951-AEF0-0E30DB6FDA74}" destId="{AA1B639C-B1EB-4150-ACF6-44444DCE9251}" srcOrd="0" destOrd="0" presId="urn:microsoft.com/office/officeart/2005/8/layout/cycle4"/>
    <dgm:cxn modelId="{6EA331DD-FA6E-42FE-BFB6-E2A67A8097C1}" type="presParOf" srcId="{60CDF3AB-73F9-4951-AEF0-0E30DB6FDA74}" destId="{881C4857-D4D3-41FD-832B-B638EB3A4E4E}" srcOrd="1" destOrd="0" presId="urn:microsoft.com/office/officeart/2005/8/layout/cycle4"/>
    <dgm:cxn modelId="{276288DB-F1F3-4150-AF27-AF87170BE5A6}" type="presParOf" srcId="{763DB27E-5CF7-4DC8-8DE0-FD18E9D8A1C9}" destId="{79C3F291-9735-4680-9A03-3272D4F037F7}" srcOrd="4" destOrd="0" presId="urn:microsoft.com/office/officeart/2005/8/layout/cycle4"/>
    <dgm:cxn modelId="{40494FE4-56E1-41A2-9230-79A5682B2B48}" type="presParOf" srcId="{F013D389-7AF4-4A01-8A5B-1CAE356B13F2}" destId="{BE109044-7FE8-4575-B602-D80D2768E6D9}" srcOrd="1" destOrd="0" presId="urn:microsoft.com/office/officeart/2005/8/layout/cycle4"/>
    <dgm:cxn modelId="{B4D347E3-4037-4ABC-9E45-1886246D5AF3}" type="presParOf" srcId="{BE109044-7FE8-4575-B602-D80D2768E6D9}" destId="{1781495B-ABA7-439E-960F-010528C2B323}" srcOrd="0" destOrd="0" presId="urn:microsoft.com/office/officeart/2005/8/layout/cycle4"/>
    <dgm:cxn modelId="{410F65A3-E85E-4D59-941F-F56252C2AFC4}" type="presParOf" srcId="{BE109044-7FE8-4575-B602-D80D2768E6D9}" destId="{35B04641-91F7-4764-87EB-296C705EF851}" srcOrd="1" destOrd="0" presId="urn:microsoft.com/office/officeart/2005/8/layout/cycle4"/>
    <dgm:cxn modelId="{C12CC5E9-7914-4BEC-881F-C8CCCFFBA5EA}" type="presParOf" srcId="{BE109044-7FE8-4575-B602-D80D2768E6D9}" destId="{CBF55896-669D-4D5B-A36E-BDFF512F50C1}" srcOrd="2" destOrd="0" presId="urn:microsoft.com/office/officeart/2005/8/layout/cycle4"/>
    <dgm:cxn modelId="{F75C6679-E2A2-424D-9680-B43A8CA21EA9}" type="presParOf" srcId="{BE109044-7FE8-4575-B602-D80D2768E6D9}" destId="{FF4D7512-C01F-4395-997B-0C904E46EF22}" srcOrd="3" destOrd="0" presId="urn:microsoft.com/office/officeart/2005/8/layout/cycle4"/>
    <dgm:cxn modelId="{5A71E329-15C3-439C-BDA4-63293E837D97}" type="presParOf" srcId="{BE109044-7FE8-4575-B602-D80D2768E6D9}" destId="{E04CA37B-8DAD-4719-B48A-EB619EB65527}" srcOrd="4" destOrd="0" presId="urn:microsoft.com/office/officeart/2005/8/layout/cycle4"/>
    <dgm:cxn modelId="{C79D5FB5-AFA2-420E-BB11-A6143C175013}" type="presParOf" srcId="{F013D389-7AF4-4A01-8A5B-1CAE356B13F2}" destId="{28812E20-955D-4531-9D1C-77CD9362AB0E}" srcOrd="2" destOrd="0" presId="urn:microsoft.com/office/officeart/2005/8/layout/cycle4"/>
    <dgm:cxn modelId="{6EA233ED-2037-46A9-AB18-EF56992BD771}" type="presParOf" srcId="{F013D389-7AF4-4A01-8A5B-1CAE356B13F2}" destId="{2B14FFC4-2952-4297-9743-63EACB2A3D4C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A4266A-4CF9-4553-92A3-7A967CBF559F}">
      <dsp:nvSpPr>
        <dsp:cNvPr id="0" name=""/>
        <dsp:cNvSpPr/>
      </dsp:nvSpPr>
      <dsp:spPr>
        <a:xfrm>
          <a:off x="5827744" y="2254995"/>
          <a:ext cx="4687855" cy="1933257"/>
        </a:xfrm>
        <a:prstGeom prst="roundRect">
          <a:avLst>
            <a:gd name="adj" fmla="val 10000"/>
          </a:avLst>
        </a:prstGeom>
        <a:solidFill>
          <a:srgbClr val="FFFF00">
            <a:alpha val="90000"/>
          </a:srgbClr>
        </a:solidFill>
        <a:ln w="25400" cap="flat" cmpd="sng" algn="ctr">
          <a:solidFill>
            <a:schemeClr val="accent4">
              <a:hueOff val="-5452910"/>
              <a:satOff val="-37969"/>
              <a:lumOff val="147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800" kern="1200" dirty="0" smtClean="0"/>
            <a:t>Arjen teot, jolla jokainen vahvistaa työkykyään itse:</a:t>
          </a:r>
          <a:endParaRPr lang="fi-FI" sz="1800" kern="1200" dirty="0"/>
        </a:p>
      </dsp:txBody>
      <dsp:txXfrm>
        <a:off x="7276567" y="2780776"/>
        <a:ext cx="3196565" cy="1365009"/>
      </dsp:txXfrm>
    </dsp:sp>
    <dsp:sp modelId="{AA1B639C-B1EB-4150-ACF6-44444DCE9251}">
      <dsp:nvSpPr>
        <dsp:cNvPr id="0" name=""/>
        <dsp:cNvSpPr/>
      </dsp:nvSpPr>
      <dsp:spPr>
        <a:xfrm>
          <a:off x="127737" y="2137701"/>
          <a:ext cx="4498716" cy="2059682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25400" cap="flat" cmpd="sng" algn="ctr">
          <a:solidFill>
            <a:schemeClr val="accent4">
              <a:hueOff val="-8179364"/>
              <a:satOff val="-56954"/>
              <a:lumOff val="2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900" kern="1200" dirty="0" smtClean="0"/>
            <a:t>Esimiehen tuki työyhteisöllemme:</a:t>
          </a:r>
          <a:endParaRPr lang="fi-FI" sz="19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600" i="1" kern="1200" dirty="0" smtClean="0"/>
            <a:t>Työkyvyn </a:t>
          </a:r>
          <a:r>
            <a:rPr lang="fi-FI" sz="1600" i="1" kern="1200" dirty="0" smtClean="0"/>
            <a:t>ylläpitäminen</a:t>
          </a:r>
          <a:endParaRPr lang="fi-FI" sz="1600" i="1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600" i="1" kern="1200" dirty="0" smtClean="0"/>
            <a:t>Osaamisen ylläpitäminen</a:t>
          </a:r>
          <a:endParaRPr lang="fi-FI" sz="1600" i="1" kern="1200" dirty="0"/>
        </a:p>
      </dsp:txBody>
      <dsp:txXfrm>
        <a:off x="172982" y="2697867"/>
        <a:ext cx="3058611" cy="1454272"/>
      </dsp:txXfrm>
    </dsp:sp>
    <dsp:sp modelId="{8C319416-D522-479D-9CC3-8ABAFE7AD382}">
      <dsp:nvSpPr>
        <dsp:cNvPr id="0" name=""/>
        <dsp:cNvSpPr/>
      </dsp:nvSpPr>
      <dsp:spPr>
        <a:xfrm>
          <a:off x="5393288" y="124873"/>
          <a:ext cx="5122311" cy="1844691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25400" cap="flat" cmpd="sng" algn="ctr">
          <a:solidFill>
            <a:schemeClr val="accent4">
              <a:hueOff val="-2726455"/>
              <a:satOff val="-18985"/>
              <a:lumOff val="73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800" kern="1200" dirty="0" smtClean="0"/>
            <a:t>Konkreetit arjen keinot, jolla vaikutamme yhdessä työkykyymme meidän talossa:</a:t>
          </a:r>
          <a:endParaRPr lang="fi-FI" sz="1800" kern="1200" dirty="0"/>
        </a:p>
      </dsp:txBody>
      <dsp:txXfrm>
        <a:off x="6970503" y="165395"/>
        <a:ext cx="3504574" cy="1302474"/>
      </dsp:txXfrm>
    </dsp:sp>
    <dsp:sp modelId="{955122BE-9FDA-4141-AF6F-15059D2691D2}">
      <dsp:nvSpPr>
        <dsp:cNvPr id="0" name=""/>
        <dsp:cNvSpPr/>
      </dsp:nvSpPr>
      <dsp:spPr>
        <a:xfrm>
          <a:off x="189239" y="90144"/>
          <a:ext cx="4519535" cy="1918587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800" kern="1200" dirty="0" smtClean="0"/>
            <a:t>Sivistyspalveluiden ja työterveyden </a:t>
          </a:r>
          <a:r>
            <a:rPr lang="fi-FI" sz="1800" kern="1200" dirty="0" smtClean="0"/>
            <a:t>tarjoamat mahdollisuudet, joita </a:t>
          </a:r>
          <a:r>
            <a:rPr lang="fi-FI" sz="1800" kern="1200" dirty="0" smtClean="0"/>
            <a:t>käytämme(esim. räätälöidyt työnohjaukset, henkilöstöedut </a:t>
          </a:r>
          <a:r>
            <a:rPr lang="fi-FI" sz="1800" kern="1200" dirty="0" err="1" smtClean="0"/>
            <a:t>yms</a:t>
          </a:r>
          <a:r>
            <a:rPr lang="fi-FI" sz="1800" kern="1200" dirty="0" smtClean="0"/>
            <a:t>):</a:t>
          </a:r>
          <a:endParaRPr lang="fi-FI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i-FI" sz="1800" kern="1200" dirty="0"/>
        </a:p>
      </dsp:txBody>
      <dsp:txXfrm>
        <a:off x="231384" y="132289"/>
        <a:ext cx="3079385" cy="1354650"/>
      </dsp:txXfrm>
    </dsp:sp>
    <dsp:sp modelId="{1781495B-ABA7-439E-960F-010528C2B323}">
      <dsp:nvSpPr>
        <dsp:cNvPr id="0" name=""/>
        <dsp:cNvSpPr/>
      </dsp:nvSpPr>
      <dsp:spPr>
        <a:xfrm>
          <a:off x="3373840" y="260042"/>
          <a:ext cx="1841432" cy="1841432"/>
        </a:xfrm>
        <a:prstGeom prst="pieWedg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Organisaatiotaso</a:t>
          </a:r>
          <a:endParaRPr lang="fi-FI" sz="1200" kern="1200" dirty="0"/>
        </a:p>
      </dsp:txBody>
      <dsp:txXfrm>
        <a:off x="3913183" y="799385"/>
        <a:ext cx="1302089" cy="1302089"/>
      </dsp:txXfrm>
    </dsp:sp>
    <dsp:sp modelId="{35B04641-91F7-4764-87EB-296C705EF851}">
      <dsp:nvSpPr>
        <dsp:cNvPr id="0" name=""/>
        <dsp:cNvSpPr/>
      </dsp:nvSpPr>
      <dsp:spPr>
        <a:xfrm rot="5400000">
          <a:off x="5300327" y="260042"/>
          <a:ext cx="1841432" cy="1841432"/>
        </a:xfrm>
        <a:prstGeom prst="pieWedge">
          <a:avLst/>
        </a:prstGeom>
        <a:solidFill>
          <a:schemeClr val="accent4">
            <a:hueOff val="-2726455"/>
            <a:satOff val="-18985"/>
            <a:lumOff val="73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Työyhteisötaso</a:t>
          </a:r>
          <a:endParaRPr lang="fi-FI" sz="1200" kern="1200" dirty="0"/>
        </a:p>
      </dsp:txBody>
      <dsp:txXfrm rot="-5400000">
        <a:off x="5300327" y="799385"/>
        <a:ext cx="1302089" cy="1302089"/>
      </dsp:txXfrm>
    </dsp:sp>
    <dsp:sp modelId="{CBF55896-669D-4D5B-A36E-BDFF512F50C1}">
      <dsp:nvSpPr>
        <dsp:cNvPr id="0" name=""/>
        <dsp:cNvSpPr/>
      </dsp:nvSpPr>
      <dsp:spPr>
        <a:xfrm rot="10800000">
          <a:off x="5300327" y="2186529"/>
          <a:ext cx="1841432" cy="1841432"/>
        </a:xfrm>
        <a:prstGeom prst="pieWedge">
          <a:avLst/>
        </a:prstGeom>
        <a:solidFill>
          <a:schemeClr val="accent4">
            <a:hueOff val="-5452910"/>
            <a:satOff val="-37969"/>
            <a:lumOff val="147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Yksilötaso</a:t>
          </a:r>
          <a:endParaRPr lang="fi-FI" sz="1200" kern="1200" dirty="0"/>
        </a:p>
      </dsp:txBody>
      <dsp:txXfrm rot="10800000">
        <a:off x="5300327" y="2186529"/>
        <a:ext cx="1302089" cy="1302089"/>
      </dsp:txXfrm>
    </dsp:sp>
    <dsp:sp modelId="{FF4D7512-C01F-4395-997B-0C904E46EF22}">
      <dsp:nvSpPr>
        <dsp:cNvPr id="0" name=""/>
        <dsp:cNvSpPr/>
      </dsp:nvSpPr>
      <dsp:spPr>
        <a:xfrm rot="16200000">
          <a:off x="3373840" y="2186529"/>
          <a:ext cx="1841432" cy="1841432"/>
        </a:xfrm>
        <a:prstGeom prst="pieWedge">
          <a:avLst/>
        </a:prstGeom>
        <a:solidFill>
          <a:schemeClr val="accent4">
            <a:hueOff val="-8179364"/>
            <a:satOff val="-56954"/>
            <a:lumOff val="2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Esimiestaso</a:t>
          </a:r>
          <a:endParaRPr lang="fi-FI" sz="1200" kern="1200" dirty="0"/>
        </a:p>
      </dsp:txBody>
      <dsp:txXfrm rot="5400000">
        <a:off x="3913183" y="2186529"/>
        <a:ext cx="1302089" cy="1302089"/>
      </dsp:txXfrm>
    </dsp:sp>
    <dsp:sp modelId="{28812E20-955D-4531-9D1C-77CD9362AB0E}">
      <dsp:nvSpPr>
        <dsp:cNvPr id="0" name=""/>
        <dsp:cNvSpPr/>
      </dsp:nvSpPr>
      <dsp:spPr>
        <a:xfrm>
          <a:off x="4939908" y="1761256"/>
          <a:ext cx="635783" cy="552855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14FFC4-2952-4297-9743-63EACB2A3D4C}">
      <dsp:nvSpPr>
        <dsp:cNvPr id="0" name=""/>
        <dsp:cNvSpPr/>
      </dsp:nvSpPr>
      <dsp:spPr>
        <a:xfrm rot="10800000">
          <a:off x="4939908" y="1973893"/>
          <a:ext cx="635783" cy="552855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1034892"/>
            <a:ext cx="103632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28800" y="2519205"/>
            <a:ext cx="8534400" cy="1752600"/>
          </a:xfrm>
        </p:spPr>
        <p:txBody>
          <a:bodyPr/>
          <a:lstStyle>
            <a:lvl1pPr marL="0" indent="0" algn="ctr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333">
                <a:latin typeface="Arial"/>
                <a:cs typeface="Arial"/>
              </a:defRPr>
            </a:lvl1pPr>
          </a:lstStyle>
          <a:p>
            <a:fld id="{2EB902B6-1707-485B-AC74-C0F5C0CD2434}" type="datetimeFigureOut">
              <a:rPr lang="fi-FI" smtClean="0"/>
              <a:t>7.9.2017</a:t>
            </a:fld>
            <a:endParaRPr lang="fi-FI"/>
          </a:p>
        </p:txBody>
      </p:sp>
      <p:pic>
        <p:nvPicPr>
          <p:cNvPr id="8" name="Picture 6" descr="Aallokko merkki leikattu_rgb_55m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1446" y="4599651"/>
            <a:ext cx="2459237" cy="2285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Kuva 12" descr="Jyväskylä_logo_web_iso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867" b="6947"/>
          <a:stretch>
            <a:fillRect/>
          </a:stretch>
        </p:blipFill>
        <p:spPr bwMode="auto">
          <a:xfrm>
            <a:off x="5682981" y="5527272"/>
            <a:ext cx="3613419" cy="1165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Kuva 8" descr="Jkl_yläpalkki_A4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" r="1741" b="94539"/>
          <a:stretch>
            <a:fillRect/>
          </a:stretch>
        </p:blipFill>
        <p:spPr bwMode="auto">
          <a:xfrm>
            <a:off x="-48683" y="-27383"/>
            <a:ext cx="12385829" cy="731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7626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067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1867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333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fld id="{2EB902B6-1707-485B-AC74-C0F5C0CD2434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33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333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fld id="{498A28AB-26FD-4831-84ED-9C01635E64D5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Picture 6" descr="Aallokko merkki leikattu_rgb_55m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7570" y="5915472"/>
            <a:ext cx="1043113" cy="9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8863573" y="6335759"/>
            <a:ext cx="2088059" cy="4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2743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1225177"/>
            <a:ext cx="10363200" cy="940575"/>
          </a:xfrm>
        </p:spPr>
        <p:txBody>
          <a:bodyPr anchor="b"/>
          <a:lstStyle>
            <a:lvl1pPr marL="0" indent="0" algn="ctr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B902B6-1707-485B-AC74-C0F5C0CD2434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A28AB-26FD-4831-84ED-9C01635E64D5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Otsikko 1"/>
          <p:cNvSpPr>
            <a:spLocks noGrp="1"/>
          </p:cNvSpPr>
          <p:nvPr>
            <p:ph type="title"/>
          </p:nvPr>
        </p:nvSpPr>
        <p:spPr>
          <a:xfrm>
            <a:off x="963084" y="2434689"/>
            <a:ext cx="10363200" cy="1362075"/>
          </a:xfrm>
        </p:spPr>
        <p:txBody>
          <a:bodyPr anchor="t"/>
          <a:lstStyle>
            <a:lvl1pPr algn="ctr">
              <a:defRPr sz="5333" b="0" i="0" cap="none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pic>
        <p:nvPicPr>
          <p:cNvPr id="8" name="Picture 8" descr="Kuvapohja_Jkl_vär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235" y="15634"/>
            <a:ext cx="9159668" cy="686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062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B902B6-1707-485B-AC74-C0F5C0CD2434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A28AB-26FD-4831-84ED-9C01635E64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4067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067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B902B6-1707-485B-AC74-C0F5C0CD2434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A28AB-26FD-4831-84ED-9C01635E64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5097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perustyylejä osoitt.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2"/>
          </p:nvPr>
        </p:nvSpPr>
        <p:spPr>
          <a:xfrm>
            <a:off x="194735" y="6429376"/>
            <a:ext cx="17145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6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2EB902B6-1707-485B-AC74-C0F5C0CD2434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084917" y="6429376"/>
            <a:ext cx="38608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087534" y="6429376"/>
            <a:ext cx="199813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6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498A28AB-26FD-4831-84ED-9C01635E64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9821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</p:sldLayoutIdLst>
  <p:txStyles>
    <p:titleStyle>
      <a:lvl1pPr algn="ctr" defTabSz="609585" rtl="0" eaLnBrk="1" fontAlgn="base" hangingPunct="1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2pPr>
      <a:lvl3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3pPr>
      <a:lvl4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4pPr>
      <a:lvl5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5pPr>
      <a:lvl6pPr marL="609585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6pPr>
      <a:lvl7pPr marL="1219170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7pPr>
      <a:lvl8pPr marL="1828754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8pPr>
      <a:lvl9pPr marL="2438339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457189" indent="-457189" algn="l" defTabSz="609585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4267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990575" indent="-380990" algn="l" defTabSz="609585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3733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523962" indent="-304792" algn="l" defTabSz="609585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2133547" indent="-304792" algn="l" defTabSz="609585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667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743131" indent="-304792" algn="l" defTabSz="609585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667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4000" b="1" dirty="0" smtClean="0">
                <a:solidFill>
                  <a:srgbClr val="FFC000"/>
                </a:solidFill>
              </a:rPr>
              <a:t>Työkyvyn hallinta ja tukiprosessit koulullamme</a:t>
            </a:r>
            <a:endParaRPr lang="fi-FI" sz="4000" b="1" dirty="0">
              <a:solidFill>
                <a:srgbClr val="FFC000"/>
              </a:solidFill>
            </a:endParaRPr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9168157"/>
              </p:ext>
            </p:extLst>
          </p:nvPr>
        </p:nvGraphicFramePr>
        <p:xfrm>
          <a:off x="838200" y="1840831"/>
          <a:ext cx="10515600" cy="42880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9823994"/>
      </p:ext>
    </p:extLst>
  </p:cSld>
  <p:clrMapOvr>
    <a:masterClrMapping/>
  </p:clrMapOvr>
</p:sld>
</file>

<file path=ppt/theme/theme1.xml><?xml version="1.0" encoding="utf-8"?>
<a:theme xmlns:a="http://schemas.openxmlformats.org/drawingml/2006/main" name="Jkl_powerpoint_pohja">
  <a:themeElements>
    <a:clrScheme name="Custom 2">
      <a:dk1>
        <a:sysClr val="windowText" lastClr="000000"/>
      </a:dk1>
      <a:lt1>
        <a:sysClr val="window" lastClr="FFFFFF"/>
      </a:lt1>
      <a:dk2>
        <a:srgbClr val="0A4B73"/>
      </a:dk2>
      <a:lt2>
        <a:srgbClr val="F2F2F2"/>
      </a:lt2>
      <a:accent1>
        <a:srgbClr val="F28705"/>
      </a:accent1>
      <a:accent2>
        <a:srgbClr val="2192BF"/>
      </a:accent2>
      <a:accent3>
        <a:srgbClr val="0A4B73"/>
      </a:accent3>
      <a:accent4>
        <a:srgbClr val="1AA17E"/>
      </a:accent4>
      <a:accent5>
        <a:srgbClr val="A69586"/>
      </a:accent5>
      <a:accent6>
        <a:srgbClr val="594C47"/>
      </a:accent6>
      <a:hlink>
        <a:srgbClr val="2192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kl_ppt_pohja_laaja [Vain luku]" id="{52579DE2-ADF5-4FAC-AE58-3C4179E7F21A}" vid="{0D71AAEE-6F2E-49CC-B1A8-AB8CEFDD4B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Jkl_ppt_pohja_laaja</Template>
  <TotalTime>163</TotalTime>
  <Words>52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Jkl_powerpoint_pohja</vt:lpstr>
      <vt:lpstr>Työkyvyn hallinta ja tukiprosessit koulullamme</vt:lpstr>
    </vt:vector>
  </TitlesOfParts>
  <Company>Jyvaskyla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Työkyvyn hallinta ja tukiprosessit koulullamme</dc:title>
  <dc:creator>Liimatainen Päivi</dc:creator>
  <cp:lastModifiedBy>Hänninen-Helin Marja</cp:lastModifiedBy>
  <cp:revision>4</cp:revision>
  <dcterms:created xsi:type="dcterms:W3CDTF">2017-09-01T13:21:31Z</dcterms:created>
  <dcterms:modified xsi:type="dcterms:W3CDTF">2017-09-07T12:48:36Z</dcterms:modified>
</cp:coreProperties>
</file>