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3D5C7A-2030-2F07-1E00-EF6DC6BFD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F1E729-83A3-88EE-8FD4-0CF440003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ECAEC2-5FCC-2917-9DE4-6C962306E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404767-A7A7-E835-D4BA-F6DC3A4EC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69BFC1-893B-0BF7-8A05-60496353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27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537BD5-AAB9-2782-266D-1772A45C9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60DEA9-0297-8EDC-8D56-55C5693C3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96A1B4-21C0-6973-1D4E-273BBED9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26180-3731-5457-E619-FA440BF3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4F040D-E23B-9F54-2098-29ACA3D2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41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EBAFE4-9D5E-70AD-0E3F-45F5BEB9E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AB5185-3902-EE23-9FC5-E6D789519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902FCA-1EE0-AEEB-5C9A-154D5F2E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7507D7-2A42-785E-A129-06FF4495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B51AE5-68CA-4A32-6FD0-4173B3F2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98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BDDB8-924D-3FBF-7AA4-B6F60C19B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D194EF-2F86-94B8-852B-506F07311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80BA12-8547-C3CF-79B8-A1F345F35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8A1CBD-BDE4-A4E2-ADD8-87055564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BD8158-DF31-5693-9774-579CB169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14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A47FE8-EF38-C265-61F3-4E3110A1D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1C1BAF-7687-53A4-39F9-D8A8411D0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818F9D-23FB-6E88-FF57-846C99FE2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7495B1-D342-12CC-D825-98904E883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832008-5D80-B9DF-6B8D-64812C08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82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1BEE5F-AF22-78F5-F458-DBE78C3F8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AF4033-2381-8DC5-B317-E599E3B9B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AA17F3-EB7F-A353-C9E2-8E3B2C46A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640748-EB48-6AE0-537B-F7FAF2F2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63BACA-288F-93D9-5328-E6C3549D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8DC7AA-D850-DBFA-570C-B1FA7D1E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5F77E7-85CF-6EDD-36FA-72B1509F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BB94D5-90BB-A780-B29B-13F6E9662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E3BC96-CF23-52DD-A210-962028B2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DD9A6E4-E847-2384-6ACE-E2CD690CE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7F5FC3-E825-7C99-D75A-A1F893F9C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C15375-F395-0FDF-C50D-183B5AB7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FB5B8AF-117E-52E9-118D-67BF1056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F4EAB45-47A9-9B0F-ED5E-FC7FA405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74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DF149E-5CFE-D373-857D-9CE937DA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1DC823D-B434-926C-7AFC-35453D62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65DA42-31C0-61EF-3D1F-FFE98F243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EF4B43-24B7-2BCC-C435-E8EAB787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99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7A20B65-1339-5998-56F5-EE692D6F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A4A54BC-5C90-C1E6-ACDE-EC45E94A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0AE0BE9-A2A1-C625-7AD4-0F24F629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13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972E5-B4D0-1DE7-22E3-574333CE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8BDB82-3A81-E97B-19BB-7B30E739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1B9DB5-E46A-B07D-EB96-4137A95ED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6DFE10-A7A7-EAFD-6A89-3FC7CBF0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FEA931-57C0-CA97-F545-0ECE509D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40F5F0-A72B-47A0-FF6B-1BC35BF8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19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58079B-1359-5850-FB8E-A57566CBA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427280F-DCA9-FA38-F046-658A03389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754BA2-9028-73A8-1FCA-1FA84BE6C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CFE563-9524-FF22-701F-86A9C147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21E024-D2F9-931E-8D69-F50DA3403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66EC5C-7184-173C-234E-74F2456A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98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B0FB9FC-A636-699C-3189-42D442AF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E61547-6F4D-9280-E053-12325C834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825FE2-CFF2-A2AB-FE9B-2317FDB4E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19012F-620D-4982-8DB6-4A0E83354D2F}" type="datetimeFigureOut">
              <a:rPr lang="fi-FI" smtClean="0"/>
              <a:t>12.6.2026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49A142-4B38-CB2F-C645-EA0DEC033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8465BD-78B3-FD49-6061-235401B47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97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F836280-6306-0C7A-6957-E312FB879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800" dirty="0">
                <a:solidFill>
                  <a:srgbClr val="FFFFFF"/>
                </a:solidFill>
              </a:rPr>
              <a:t>Koulupäivän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631EB2-3284-3393-8364-95C611299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i-FI" dirty="0"/>
              <a:t>Vaajakosken yhtenäiskoulu lv. 2026-2027</a:t>
            </a:r>
          </a:p>
        </p:txBody>
      </p:sp>
    </p:spTree>
    <p:extLst>
      <p:ext uri="{BB962C8B-B14F-4D97-AF65-F5344CB8AC3E}">
        <p14:creationId xmlns:p14="http://schemas.microsoft.com/office/powerpoint/2010/main" val="3343992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852C06-9657-AD7F-D635-889B78E4D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Oppitunnit ja välitunnit/tauot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E5ADFE-2D8C-CF0F-B334-905DC52A6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Oppitunnit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E4FA9B-54E6-E21B-F19E-3FE93299AF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8.05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-8.50 oppitunti 1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8.55-9.40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oppitunti 2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10.00-12.00 oppitunnit 3 ja 4 (ruokailuporrastettuna)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12.05-12.50 oppitunti 5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13.15-14.00 oppitunti 6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14.05-</a:t>
            </a:r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14.50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oppitunti 7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4AA3A3-DA7A-B1E3-DD50-CAC608631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Tauot/Välitunnit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764DF41-69FD-8E22-C070-CE66D9F4D44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8.50-8.55 siirtymä 1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9.40-10.00 pitkis1 (20 min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12.00-12.05 siirtymä 2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12.50-13.15 pitkis2(25 min)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14.00-14.05 siirtymä 3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890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72CAA-C831-1808-2EBB-7F411A66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Välitunnit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F7A1F634-34DA-0A21-681B-AA2EB5E7BC8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3488" y="1825624"/>
          <a:ext cx="9600126" cy="456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0126">
                  <a:extLst>
                    <a:ext uri="{9D8B030D-6E8A-4147-A177-3AD203B41FA5}">
                      <a16:colId xmlns:a16="http://schemas.microsoft.com/office/drawing/2014/main" val="1224329818"/>
                    </a:ext>
                  </a:extLst>
                </a:gridCol>
              </a:tblGrid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8.05 1.OPPITUNTI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133187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8.50-8.55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978779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9.40-10 1. PITKISVÄLKKÄ  (20 min) = ULKOVÄLKKÄ KAIKILLA MA-PE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53378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10-12 ruokailun yhteydessä 30 min tauko sisältäen ruokailun ja välkän, SISÄVÄLKKÄ vl. 7-9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201926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12-12.05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20814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12.50-13.15  2.PITKISVÄLKKÄ (25 min)= ULKOVÄLKKÄ KAIKILLA MA-PE (2.ja 3.jakso toiminnallisia pajoja sisällä tai välkkä ulkona) = VÄLIPALA RUOKASALISSA klo 12.50-13.05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061046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14-14.05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04220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14.50 KOULU PÄÄTTYY VIIMEISTÄÄN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384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17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19657D-AA56-DFEE-9C88-66F0DC6E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Ruokailut 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0EE71F66-473A-52CE-5CCD-ACDEA1A0BE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402419"/>
              </p:ext>
            </p:extLst>
          </p:nvPr>
        </p:nvGraphicFramePr>
        <p:xfrm>
          <a:off x="644056" y="2463492"/>
          <a:ext cx="10927834" cy="3490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209">
                  <a:extLst>
                    <a:ext uri="{9D8B030D-6E8A-4147-A177-3AD203B41FA5}">
                      <a16:colId xmlns:a16="http://schemas.microsoft.com/office/drawing/2014/main" val="3405967196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161036164"/>
                    </a:ext>
                  </a:extLst>
                </a:gridCol>
                <a:gridCol w="2059339">
                  <a:extLst>
                    <a:ext uri="{9D8B030D-6E8A-4147-A177-3AD203B41FA5}">
                      <a16:colId xmlns:a16="http://schemas.microsoft.com/office/drawing/2014/main" val="856020350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4074806114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2468446838"/>
                    </a:ext>
                  </a:extLst>
                </a:gridCol>
                <a:gridCol w="2059339">
                  <a:extLst>
                    <a:ext uri="{9D8B030D-6E8A-4147-A177-3AD203B41FA5}">
                      <a16:colId xmlns:a16="http://schemas.microsoft.com/office/drawing/2014/main" val="1036774580"/>
                    </a:ext>
                  </a:extLst>
                </a:gridCol>
              </a:tblGrid>
              <a:tr h="726124">
                <a:tc>
                  <a:txBody>
                    <a:bodyPr/>
                    <a:lstStyle/>
                    <a:p>
                      <a:r>
                        <a:rPr lang="fi-FI" sz="1400"/>
                        <a:t>kellonaika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1.Ruokailu </a:t>
                      </a:r>
                    </a:p>
                    <a:p>
                      <a:endParaRPr lang="fi-FI" sz="1400" dirty="0"/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2.Ruokailu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3.Ruokailu 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4.Ruokailu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5.Ruokailu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60635714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10-10.15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818022558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10.15-10.30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85818589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10.30-10.45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Ruokailu 1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596318811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10.45-11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Ruokailu 1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10138619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11-11.15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2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248823515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11.15-11.30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3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81347177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11.30-11.45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4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5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277399431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11.45-12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5 ja välitunti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70699477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12-12.05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Siirtymä 2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05494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457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262</Words>
  <Application>Microsoft Office PowerPoint</Application>
  <PresentationFormat>Laajakuva</PresentationFormat>
  <Paragraphs>86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Segoe UI</vt:lpstr>
      <vt:lpstr>Office-teema</vt:lpstr>
      <vt:lpstr>Koulupäivän rakenne</vt:lpstr>
      <vt:lpstr>Oppitunnit ja välitunnit/tauot</vt:lpstr>
      <vt:lpstr>Välitunnit</vt:lpstr>
      <vt:lpstr>Ruokailut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Huuska Paula</dc:creator>
  <cp:lastModifiedBy>Kinnunen Tuija.M</cp:lastModifiedBy>
  <cp:revision>2</cp:revision>
  <dcterms:created xsi:type="dcterms:W3CDTF">2025-09-10T09:27:43Z</dcterms:created>
  <dcterms:modified xsi:type="dcterms:W3CDTF">2026-06-12T06:35:16Z</dcterms:modified>
</cp:coreProperties>
</file>