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4" r:id="rId7"/>
    <p:sldId id="268" r:id="rId8"/>
    <p:sldId id="269" r:id="rId9"/>
    <p:sldId id="274" r:id="rId10"/>
    <p:sldId id="270" r:id="rId11"/>
    <p:sldId id="273" r:id="rId12"/>
    <p:sldId id="275" r:id="rId13"/>
    <p:sldId id="263" r:id="rId14"/>
    <p:sldId id="272" r:id="rId15"/>
    <p:sldId id="276" r:id="rId16"/>
    <p:sldId id="278" r:id="rId17"/>
    <p:sldId id="279" r:id="rId18"/>
    <p:sldId id="281" r:id="rId19"/>
    <p:sldId id="280" r:id="rId2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ina.Jylha" userId="3bf733c5-c1f9-4e5b-a854-ffebab48880e" providerId="ADAL" clId="{7848DC39-4049-0745-909F-416155B98BC8}"/>
    <pc:docChg chg="delSld modSld">
      <pc:chgData name="Tiina.Jylha" userId="3bf733c5-c1f9-4e5b-a854-ffebab48880e" providerId="ADAL" clId="{7848DC39-4049-0745-909F-416155B98BC8}" dt="2019-10-23T11:36:08.455" v="22" actId="2696"/>
      <pc:docMkLst>
        <pc:docMk/>
      </pc:docMkLst>
      <pc:sldChg chg="del">
        <pc:chgData name="Tiina.Jylha" userId="3bf733c5-c1f9-4e5b-a854-ffebab48880e" providerId="ADAL" clId="{7848DC39-4049-0745-909F-416155B98BC8}" dt="2019-10-23T11:35:58.168" v="19" actId="2696"/>
        <pc:sldMkLst>
          <pc:docMk/>
          <pc:sldMk cId="1204255136" sldId="259"/>
        </pc:sldMkLst>
      </pc:sldChg>
      <pc:sldChg chg="del">
        <pc:chgData name="Tiina.Jylha" userId="3bf733c5-c1f9-4e5b-a854-ffebab48880e" providerId="ADAL" clId="{7848DC39-4049-0745-909F-416155B98BC8}" dt="2019-10-23T11:36:00.853" v="20" actId="2696"/>
        <pc:sldMkLst>
          <pc:docMk/>
          <pc:sldMk cId="3142138316" sldId="260"/>
        </pc:sldMkLst>
      </pc:sldChg>
      <pc:sldChg chg="del">
        <pc:chgData name="Tiina.Jylha" userId="3bf733c5-c1f9-4e5b-a854-ffebab48880e" providerId="ADAL" clId="{7848DC39-4049-0745-909F-416155B98BC8}" dt="2019-10-23T11:36:02.629" v="21" actId="2696"/>
        <pc:sldMkLst>
          <pc:docMk/>
          <pc:sldMk cId="3120631935" sldId="266"/>
        </pc:sldMkLst>
      </pc:sldChg>
      <pc:sldChg chg="del">
        <pc:chgData name="Tiina.Jylha" userId="3bf733c5-c1f9-4e5b-a854-ffebab48880e" providerId="ADAL" clId="{7848DC39-4049-0745-909F-416155B98BC8}" dt="2019-10-23T11:36:08.455" v="22" actId="2696"/>
        <pc:sldMkLst>
          <pc:docMk/>
          <pc:sldMk cId="1316830545" sldId="271"/>
        </pc:sldMkLst>
      </pc:sldChg>
      <pc:sldChg chg="modSp">
        <pc:chgData name="Tiina.Jylha" userId="3bf733c5-c1f9-4e5b-a854-ffebab48880e" providerId="ADAL" clId="{7848DC39-4049-0745-909F-416155B98BC8}" dt="2019-10-23T11:35:12.207" v="18" actId="20577"/>
        <pc:sldMkLst>
          <pc:docMk/>
          <pc:sldMk cId="1210126407" sldId="272"/>
        </pc:sldMkLst>
        <pc:spChg chg="mod">
          <ac:chgData name="Tiina.Jylha" userId="3bf733c5-c1f9-4e5b-a854-ffebab48880e" providerId="ADAL" clId="{7848DC39-4049-0745-909F-416155B98BC8}" dt="2019-10-23T11:35:12.207" v="18" actId="20577"/>
          <ac:spMkLst>
            <pc:docMk/>
            <pc:sldMk cId="1210126407" sldId="272"/>
            <ac:spMk id="3" creationId="{BF674CF7-5FC3-BA40-B2F4-2BE9568B831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9F5175-3166-AF42-A4D5-2C650B50F962}"/>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F3A6EDE8-13F0-2C4D-8336-CB56FF2B2D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1A4AEC1F-7063-1E44-891F-4EC0B9063584}"/>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5" name="Alatunnisteen paikkamerkki 4">
            <a:extLst>
              <a:ext uri="{FF2B5EF4-FFF2-40B4-BE49-F238E27FC236}">
                <a16:creationId xmlns:a16="http://schemas.microsoft.com/office/drawing/2014/main" id="{728AE6C3-F1AC-2740-B2AD-C68B0F60F1E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689A420-A7EB-2646-87A1-F2CB7FF1956A}"/>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3748690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1903778-6C5A-FA44-9CA0-E0FA4293439E}"/>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CBC8D19D-73AF-7141-A4EA-639CFDAFAD71}"/>
              </a:ext>
            </a:extLst>
          </p:cNvPr>
          <p:cNvSpPr>
            <a:spLocks noGrp="1"/>
          </p:cNvSpPr>
          <p:nvPr>
            <p:ph type="body" orient="vert" idx="1"/>
          </p:nvPr>
        </p:nvSpPr>
        <p:spPr/>
        <p:txBody>
          <a:bodyPr vert="eaVert"/>
          <a:lstStyle/>
          <a:p>
            <a:r>
              <a:rPr lang="fi-FI"/>
              <a:t>Muokkaa tekstin perustyylejä
toinen taso
kolmas taso
neljäs taso
viides taso</a:t>
            </a:r>
          </a:p>
        </p:txBody>
      </p:sp>
      <p:sp>
        <p:nvSpPr>
          <p:cNvPr id="4" name="Päivämäärän paikkamerkki 3">
            <a:extLst>
              <a:ext uri="{FF2B5EF4-FFF2-40B4-BE49-F238E27FC236}">
                <a16:creationId xmlns:a16="http://schemas.microsoft.com/office/drawing/2014/main" id="{BC4599EB-778A-934C-9AED-D99666412E04}"/>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5" name="Alatunnisteen paikkamerkki 4">
            <a:extLst>
              <a:ext uri="{FF2B5EF4-FFF2-40B4-BE49-F238E27FC236}">
                <a16:creationId xmlns:a16="http://schemas.microsoft.com/office/drawing/2014/main" id="{4C41226B-4634-A343-8DF7-8E0204E3E41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4537431-5661-4E45-96D8-7E35796FDD23}"/>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1808787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84EF5008-45F2-7945-AF57-AC175FDF9ED4}"/>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79F75AE7-AC45-724F-AB4E-512687A48066}"/>
              </a:ext>
            </a:extLst>
          </p:cNvPr>
          <p:cNvSpPr>
            <a:spLocks noGrp="1"/>
          </p:cNvSpPr>
          <p:nvPr>
            <p:ph type="body" orient="vert" idx="1"/>
          </p:nvPr>
        </p:nvSpPr>
        <p:spPr>
          <a:xfrm>
            <a:off x="838200" y="365125"/>
            <a:ext cx="7734300" cy="5811838"/>
          </a:xfrm>
        </p:spPr>
        <p:txBody>
          <a:bodyPr vert="eaVert"/>
          <a:lstStyle/>
          <a:p>
            <a:r>
              <a:rPr lang="fi-FI"/>
              <a:t>Muokkaa tekstin perustyylejä
toinen taso
kolmas taso
neljäs taso
viides taso</a:t>
            </a:r>
          </a:p>
        </p:txBody>
      </p:sp>
      <p:sp>
        <p:nvSpPr>
          <p:cNvPr id="4" name="Päivämäärän paikkamerkki 3">
            <a:extLst>
              <a:ext uri="{FF2B5EF4-FFF2-40B4-BE49-F238E27FC236}">
                <a16:creationId xmlns:a16="http://schemas.microsoft.com/office/drawing/2014/main" id="{7B7B07E6-FBFD-6A4F-979F-C01CFE601247}"/>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5" name="Alatunnisteen paikkamerkki 4">
            <a:extLst>
              <a:ext uri="{FF2B5EF4-FFF2-40B4-BE49-F238E27FC236}">
                <a16:creationId xmlns:a16="http://schemas.microsoft.com/office/drawing/2014/main" id="{AC0AD71C-210B-AA47-9546-64DF7740A94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BEEA54D-408F-4649-B66A-24D878F1DA60}"/>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3454614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D52E36-525C-424E-B4A4-9723037173F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6FC11CD2-C3A6-BB4C-B1AE-74B48E2C2D22}"/>
              </a:ext>
            </a:extLst>
          </p:cNvPr>
          <p:cNvSpPr>
            <a:spLocks noGrp="1"/>
          </p:cNvSpPr>
          <p:nvPr>
            <p:ph idx="1"/>
          </p:nvPr>
        </p:nvSpPr>
        <p:spPr/>
        <p:txBody>
          <a:bodyPr/>
          <a:lstStyle/>
          <a:p>
            <a:r>
              <a:rPr lang="fi-FI"/>
              <a:t>Muokkaa tekstin perustyylejä
toinen taso
kolmas taso
neljäs taso
viides taso</a:t>
            </a:r>
          </a:p>
        </p:txBody>
      </p:sp>
      <p:sp>
        <p:nvSpPr>
          <p:cNvPr id="4" name="Päivämäärän paikkamerkki 3">
            <a:extLst>
              <a:ext uri="{FF2B5EF4-FFF2-40B4-BE49-F238E27FC236}">
                <a16:creationId xmlns:a16="http://schemas.microsoft.com/office/drawing/2014/main" id="{27C0F6BD-4674-314C-BAF2-2393E21E6A40}"/>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5" name="Alatunnisteen paikkamerkki 4">
            <a:extLst>
              <a:ext uri="{FF2B5EF4-FFF2-40B4-BE49-F238E27FC236}">
                <a16:creationId xmlns:a16="http://schemas.microsoft.com/office/drawing/2014/main" id="{515F247C-226C-4D46-B57D-8EFD1C2BA79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98D34A8-6696-054D-94B6-EE3A09C78529}"/>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93941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BF2102B-BAEB-B643-9B82-75F38A8D7B33}"/>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BA8943C6-FBDC-7246-84C7-86D2E49B5B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i-FI"/>
              <a:t>Muokkaa tekstin perustyylejä
toinen taso
kolmas taso
neljäs taso
viides taso</a:t>
            </a:r>
          </a:p>
        </p:txBody>
      </p:sp>
      <p:sp>
        <p:nvSpPr>
          <p:cNvPr id="4" name="Päivämäärän paikkamerkki 3">
            <a:extLst>
              <a:ext uri="{FF2B5EF4-FFF2-40B4-BE49-F238E27FC236}">
                <a16:creationId xmlns:a16="http://schemas.microsoft.com/office/drawing/2014/main" id="{7B05747F-197D-6C40-AD02-F66A5D930665}"/>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5" name="Alatunnisteen paikkamerkki 4">
            <a:extLst>
              <a:ext uri="{FF2B5EF4-FFF2-40B4-BE49-F238E27FC236}">
                <a16:creationId xmlns:a16="http://schemas.microsoft.com/office/drawing/2014/main" id="{84AB5DF7-4A34-814E-A01A-38F733E5EC0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54476AC-91D5-6846-AE96-C5FED7D0CA0E}"/>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424278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B00A303-A98A-EB47-9B4A-6CBF5C7178DD}"/>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6B51F62A-5BD1-404C-83EC-0608A66856D7}"/>
              </a:ext>
            </a:extLst>
          </p:cNvPr>
          <p:cNvSpPr>
            <a:spLocks noGrp="1"/>
          </p:cNvSpPr>
          <p:nvPr>
            <p:ph sz="half" idx="1"/>
          </p:nvPr>
        </p:nvSpPr>
        <p:spPr>
          <a:xfrm>
            <a:off x="838200" y="1825625"/>
            <a:ext cx="5181600" cy="4351338"/>
          </a:xfrm>
        </p:spPr>
        <p:txBody>
          <a:bodyPr/>
          <a:lstStyle/>
          <a:p>
            <a:r>
              <a:rPr lang="fi-FI"/>
              <a:t>Muokkaa tekstin perustyylejä
toinen taso
kolmas taso
neljäs taso
viides taso</a:t>
            </a:r>
          </a:p>
        </p:txBody>
      </p:sp>
      <p:sp>
        <p:nvSpPr>
          <p:cNvPr id="4" name="Sisällön paikkamerkki 3">
            <a:extLst>
              <a:ext uri="{FF2B5EF4-FFF2-40B4-BE49-F238E27FC236}">
                <a16:creationId xmlns:a16="http://schemas.microsoft.com/office/drawing/2014/main" id="{D6903AAD-8FD4-6E49-9B6F-91CDE5D5DBA3}"/>
              </a:ext>
            </a:extLst>
          </p:cNvPr>
          <p:cNvSpPr>
            <a:spLocks noGrp="1"/>
          </p:cNvSpPr>
          <p:nvPr>
            <p:ph sz="half" idx="2"/>
          </p:nvPr>
        </p:nvSpPr>
        <p:spPr>
          <a:xfrm>
            <a:off x="6172200" y="1825625"/>
            <a:ext cx="5181600" cy="4351338"/>
          </a:xfrm>
        </p:spPr>
        <p:txBody>
          <a:bodyPr/>
          <a:lstStyle/>
          <a:p>
            <a:r>
              <a:rPr lang="fi-FI"/>
              <a:t>Muokkaa tekstin perustyylejä
toinen taso
kolmas taso
neljäs taso
viides taso</a:t>
            </a:r>
          </a:p>
        </p:txBody>
      </p:sp>
      <p:sp>
        <p:nvSpPr>
          <p:cNvPr id="5" name="Päivämäärän paikkamerkki 4">
            <a:extLst>
              <a:ext uri="{FF2B5EF4-FFF2-40B4-BE49-F238E27FC236}">
                <a16:creationId xmlns:a16="http://schemas.microsoft.com/office/drawing/2014/main" id="{6901316E-5E50-2344-8750-251A54E9F7E0}"/>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6" name="Alatunnisteen paikkamerkki 5">
            <a:extLst>
              <a:ext uri="{FF2B5EF4-FFF2-40B4-BE49-F238E27FC236}">
                <a16:creationId xmlns:a16="http://schemas.microsoft.com/office/drawing/2014/main" id="{C3EFE0E9-19DF-3D4C-91F7-E093DB5CE8D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95DC854-F699-FC46-BB64-4F31D097D443}"/>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98551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71898E-3BCF-4540-A0D9-B3BFA87EF3DC}"/>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A8011029-F1E3-D240-9DF7-A7BADEDD67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a:t>Muokkaa tekstin perustyylejä
toinen taso
kolmas taso
neljäs taso
viides taso</a:t>
            </a:r>
          </a:p>
        </p:txBody>
      </p:sp>
      <p:sp>
        <p:nvSpPr>
          <p:cNvPr id="4" name="Sisällön paikkamerkki 3">
            <a:extLst>
              <a:ext uri="{FF2B5EF4-FFF2-40B4-BE49-F238E27FC236}">
                <a16:creationId xmlns:a16="http://schemas.microsoft.com/office/drawing/2014/main" id="{1E976F7C-7AC7-ED43-AC81-F03C604C1A77}"/>
              </a:ext>
            </a:extLst>
          </p:cNvPr>
          <p:cNvSpPr>
            <a:spLocks noGrp="1"/>
          </p:cNvSpPr>
          <p:nvPr>
            <p:ph sz="half" idx="2"/>
          </p:nvPr>
        </p:nvSpPr>
        <p:spPr>
          <a:xfrm>
            <a:off x="839788" y="2505075"/>
            <a:ext cx="5157787" cy="3684588"/>
          </a:xfrm>
        </p:spPr>
        <p:txBody>
          <a:bodyPr/>
          <a:lstStyle/>
          <a:p>
            <a:r>
              <a:rPr lang="fi-FI"/>
              <a:t>Muokkaa tekstin perustyylejä
toinen taso
kolmas taso
neljäs taso
viides taso</a:t>
            </a:r>
          </a:p>
        </p:txBody>
      </p:sp>
      <p:sp>
        <p:nvSpPr>
          <p:cNvPr id="5" name="Tekstin paikkamerkki 4">
            <a:extLst>
              <a:ext uri="{FF2B5EF4-FFF2-40B4-BE49-F238E27FC236}">
                <a16:creationId xmlns:a16="http://schemas.microsoft.com/office/drawing/2014/main" id="{C505A6E7-947E-CD40-803B-80089B79B8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a:t>Muokkaa tekstin perustyylejä
toinen taso
kolmas taso
neljäs taso
viides taso</a:t>
            </a:r>
          </a:p>
        </p:txBody>
      </p:sp>
      <p:sp>
        <p:nvSpPr>
          <p:cNvPr id="6" name="Sisällön paikkamerkki 5">
            <a:extLst>
              <a:ext uri="{FF2B5EF4-FFF2-40B4-BE49-F238E27FC236}">
                <a16:creationId xmlns:a16="http://schemas.microsoft.com/office/drawing/2014/main" id="{40C9A456-6C76-324E-B98C-F46DAA706413}"/>
              </a:ext>
            </a:extLst>
          </p:cNvPr>
          <p:cNvSpPr>
            <a:spLocks noGrp="1"/>
          </p:cNvSpPr>
          <p:nvPr>
            <p:ph sz="quarter" idx="4"/>
          </p:nvPr>
        </p:nvSpPr>
        <p:spPr>
          <a:xfrm>
            <a:off x="6172200" y="2505075"/>
            <a:ext cx="5183188" cy="3684588"/>
          </a:xfrm>
        </p:spPr>
        <p:txBody>
          <a:bodyPr/>
          <a:lstStyle/>
          <a:p>
            <a:r>
              <a:rPr lang="fi-FI"/>
              <a:t>Muokkaa tekstin perustyylejä
toinen taso
kolmas taso
neljäs taso
viides taso</a:t>
            </a:r>
          </a:p>
        </p:txBody>
      </p:sp>
      <p:sp>
        <p:nvSpPr>
          <p:cNvPr id="7" name="Päivämäärän paikkamerkki 6">
            <a:extLst>
              <a:ext uri="{FF2B5EF4-FFF2-40B4-BE49-F238E27FC236}">
                <a16:creationId xmlns:a16="http://schemas.microsoft.com/office/drawing/2014/main" id="{6A742229-A804-CC4F-91F8-FD4422F77F47}"/>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8" name="Alatunnisteen paikkamerkki 7">
            <a:extLst>
              <a:ext uri="{FF2B5EF4-FFF2-40B4-BE49-F238E27FC236}">
                <a16:creationId xmlns:a16="http://schemas.microsoft.com/office/drawing/2014/main" id="{42A47F0E-1750-8247-8382-CFAA2CB16741}"/>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F47FF5F4-2832-0442-A20C-C9DE9D5E33FF}"/>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2916409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F2093FE-8277-6A43-994B-985DCEA0E437}"/>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F1A1DCCD-2C1F-B140-85B5-9CC9FE920898}"/>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4" name="Alatunnisteen paikkamerkki 3">
            <a:extLst>
              <a:ext uri="{FF2B5EF4-FFF2-40B4-BE49-F238E27FC236}">
                <a16:creationId xmlns:a16="http://schemas.microsoft.com/office/drawing/2014/main" id="{66DDF25A-D90A-2340-A603-FBADD9CDB30A}"/>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2F4A69AF-9CDD-ED4C-B808-6BF37E86E974}"/>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2773801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98516C2B-35B9-C142-B57F-4BAFF24CE4E9}"/>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3" name="Alatunnisteen paikkamerkki 2">
            <a:extLst>
              <a:ext uri="{FF2B5EF4-FFF2-40B4-BE49-F238E27FC236}">
                <a16:creationId xmlns:a16="http://schemas.microsoft.com/office/drawing/2014/main" id="{8DBF3F46-C60C-1848-899E-FC53FC679D2C}"/>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45331A08-B18C-5C44-B15B-1A7835184576}"/>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438217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39DA66-CFEF-7F49-9DAD-F6E2C2A6891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8559CFA3-81C1-1142-B46F-789B482730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i-FI"/>
              <a:t>Muokkaa tekstin perustyylejä
toinen taso
kolmas taso
neljäs taso
viides taso</a:t>
            </a:r>
          </a:p>
        </p:txBody>
      </p:sp>
      <p:sp>
        <p:nvSpPr>
          <p:cNvPr id="4" name="Tekstin paikkamerkki 3">
            <a:extLst>
              <a:ext uri="{FF2B5EF4-FFF2-40B4-BE49-F238E27FC236}">
                <a16:creationId xmlns:a16="http://schemas.microsoft.com/office/drawing/2014/main" id="{FAE675DE-5823-624A-96EC-E29109EA42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i-FI"/>
              <a:t>Muokkaa tekstin perustyylejä
toinen taso
kolmas taso
neljäs taso
viides taso</a:t>
            </a:r>
          </a:p>
        </p:txBody>
      </p:sp>
      <p:sp>
        <p:nvSpPr>
          <p:cNvPr id="5" name="Päivämäärän paikkamerkki 4">
            <a:extLst>
              <a:ext uri="{FF2B5EF4-FFF2-40B4-BE49-F238E27FC236}">
                <a16:creationId xmlns:a16="http://schemas.microsoft.com/office/drawing/2014/main" id="{63683349-E613-0941-BD2A-4098AED15579}"/>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6" name="Alatunnisteen paikkamerkki 5">
            <a:extLst>
              <a:ext uri="{FF2B5EF4-FFF2-40B4-BE49-F238E27FC236}">
                <a16:creationId xmlns:a16="http://schemas.microsoft.com/office/drawing/2014/main" id="{F0271660-A92D-9D44-8802-B50F463119C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9180AF7-4759-444E-80A2-04DA77FD133F}"/>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1114903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DE2770D-B3C4-0B41-8DFA-C786ABE4A46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78E8BD6C-3845-2149-BE69-AA394D3D38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776CF1E1-616E-F141-8C4E-7DD79DE943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i-FI"/>
              <a:t>Muokkaa tekstin perustyylejä
toinen taso
kolmas taso
neljäs taso
viides taso</a:t>
            </a:r>
          </a:p>
        </p:txBody>
      </p:sp>
      <p:sp>
        <p:nvSpPr>
          <p:cNvPr id="5" name="Päivämäärän paikkamerkki 4">
            <a:extLst>
              <a:ext uri="{FF2B5EF4-FFF2-40B4-BE49-F238E27FC236}">
                <a16:creationId xmlns:a16="http://schemas.microsoft.com/office/drawing/2014/main" id="{B53771E7-6498-A949-B6E2-5D96814167D5}"/>
              </a:ext>
            </a:extLst>
          </p:cNvPr>
          <p:cNvSpPr>
            <a:spLocks noGrp="1"/>
          </p:cNvSpPr>
          <p:nvPr>
            <p:ph type="dt" sz="half" idx="10"/>
          </p:nvPr>
        </p:nvSpPr>
        <p:spPr/>
        <p:txBody>
          <a:bodyPr/>
          <a:lstStyle/>
          <a:p>
            <a:fld id="{929382E7-8635-D54F-BB80-D256A8C680B2}" type="datetimeFigureOut">
              <a:rPr lang="fi-FI" smtClean="0"/>
              <a:t>23.10.2019</a:t>
            </a:fld>
            <a:endParaRPr lang="fi-FI"/>
          </a:p>
        </p:txBody>
      </p:sp>
      <p:sp>
        <p:nvSpPr>
          <p:cNvPr id="6" name="Alatunnisteen paikkamerkki 5">
            <a:extLst>
              <a:ext uri="{FF2B5EF4-FFF2-40B4-BE49-F238E27FC236}">
                <a16:creationId xmlns:a16="http://schemas.microsoft.com/office/drawing/2014/main" id="{20ABDE9A-0875-4F41-BC7C-D2D04B9A247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7F30A6D1-6B9F-1948-8B3F-4242FBD906D2}"/>
              </a:ext>
            </a:extLst>
          </p:cNvPr>
          <p:cNvSpPr>
            <a:spLocks noGrp="1"/>
          </p:cNvSpPr>
          <p:nvPr>
            <p:ph type="sldNum" sz="quarter" idx="12"/>
          </p:nvPr>
        </p:nvSpPr>
        <p:spPr/>
        <p:txBody>
          <a:bodyPr/>
          <a:lstStyle/>
          <a:p>
            <a:fld id="{67129E39-FBBD-1248-9BE9-B879C6D6CD4D}" type="slidenum">
              <a:rPr lang="fi-FI" smtClean="0"/>
              <a:t>‹#›</a:t>
            </a:fld>
            <a:endParaRPr lang="fi-FI"/>
          </a:p>
        </p:txBody>
      </p:sp>
    </p:spTree>
    <p:extLst>
      <p:ext uri="{BB962C8B-B14F-4D97-AF65-F5344CB8AC3E}">
        <p14:creationId xmlns:p14="http://schemas.microsoft.com/office/powerpoint/2010/main" val="2714003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EFE2D776-29DA-8C46-AECB-01D975E69F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DFD4EBC3-4F41-B94E-B658-E52C960369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i-FI"/>
              <a:t>Muokkaa tekstin perustyylejä
toinen taso
kolmas taso
neljäs taso
viides taso</a:t>
            </a:r>
          </a:p>
        </p:txBody>
      </p:sp>
      <p:sp>
        <p:nvSpPr>
          <p:cNvPr id="4" name="Päivämäärän paikkamerkki 3">
            <a:extLst>
              <a:ext uri="{FF2B5EF4-FFF2-40B4-BE49-F238E27FC236}">
                <a16:creationId xmlns:a16="http://schemas.microsoft.com/office/drawing/2014/main" id="{EAF70CED-B754-C84F-9418-620ED4DC1B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382E7-8635-D54F-BB80-D256A8C680B2}" type="datetimeFigureOut">
              <a:rPr lang="fi-FI" smtClean="0"/>
              <a:t>23.10.2019</a:t>
            </a:fld>
            <a:endParaRPr lang="fi-FI"/>
          </a:p>
        </p:txBody>
      </p:sp>
      <p:sp>
        <p:nvSpPr>
          <p:cNvPr id="5" name="Alatunnisteen paikkamerkki 4">
            <a:extLst>
              <a:ext uri="{FF2B5EF4-FFF2-40B4-BE49-F238E27FC236}">
                <a16:creationId xmlns:a16="http://schemas.microsoft.com/office/drawing/2014/main" id="{99D7BBC5-A500-5848-BEA5-C098A1E910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16B70A21-1683-EE49-897A-A8E75E2775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129E39-FBBD-1248-9BE9-B879C6D6CD4D}" type="slidenum">
              <a:rPr lang="fi-FI" smtClean="0"/>
              <a:t>‹#›</a:t>
            </a:fld>
            <a:endParaRPr lang="fi-FI"/>
          </a:p>
        </p:txBody>
      </p:sp>
    </p:spTree>
    <p:extLst>
      <p:ext uri="{BB962C8B-B14F-4D97-AF65-F5344CB8AC3E}">
        <p14:creationId xmlns:p14="http://schemas.microsoft.com/office/powerpoint/2010/main" val="1303007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rauhanliitto.fi/rauhankoulu/oppimateriaalit/jatkokasittelymateriaal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297F095-A88E-1E4C-85CC-E563B36D5DE2}"/>
              </a:ext>
            </a:extLst>
          </p:cNvPr>
          <p:cNvSpPr>
            <a:spLocks noGrp="1"/>
          </p:cNvSpPr>
          <p:nvPr>
            <p:ph type="ctrTitle"/>
          </p:nvPr>
        </p:nvSpPr>
        <p:spPr/>
        <p:txBody>
          <a:bodyPr/>
          <a:lstStyle/>
          <a:p>
            <a:r>
              <a:rPr lang="fi-FI" dirty="0"/>
              <a:t>YK-viikko Lokakuu 2018</a:t>
            </a:r>
          </a:p>
        </p:txBody>
      </p:sp>
      <p:sp>
        <p:nvSpPr>
          <p:cNvPr id="3" name="Alaotsikko 2">
            <a:extLst>
              <a:ext uri="{FF2B5EF4-FFF2-40B4-BE49-F238E27FC236}">
                <a16:creationId xmlns:a16="http://schemas.microsoft.com/office/drawing/2014/main" id="{D94820F6-624D-B943-AEDC-703BD8CE84DE}"/>
              </a:ext>
            </a:extLst>
          </p:cNvPr>
          <p:cNvSpPr>
            <a:spLocks noGrp="1"/>
          </p:cNvSpPr>
          <p:nvPr>
            <p:ph type="subTitle" idx="1"/>
          </p:nvPr>
        </p:nvSpPr>
        <p:spPr/>
        <p:txBody>
          <a:bodyPr vert="horz" lIns="91440" tIns="45720" rIns="91440" bIns="45720" rtlCol="0" anchor="t">
            <a:normAutofit/>
          </a:bodyPr>
          <a:lstStyle/>
          <a:p>
            <a:r>
              <a:rPr lang="fi-FI" dirty="0"/>
              <a:t>Tikkalan koulun oppimiskokonaisuus</a:t>
            </a:r>
          </a:p>
          <a:p>
            <a:r>
              <a:rPr lang="fi-FI"/>
              <a:t>YKn</a:t>
            </a:r>
            <a:r>
              <a:rPr lang="fi-FI" dirty="0"/>
              <a:t> turvallisuusneuvoston kokous / konfliktien ehkäisy</a:t>
            </a:r>
            <a:endParaRPr lang="fi-FI" dirty="0">
              <a:cs typeface="Calibri"/>
            </a:endParaRPr>
          </a:p>
          <a:p>
            <a:r>
              <a:rPr lang="fi-FI" dirty="0"/>
              <a:t>Teema = YHTEINEN MAAILMAMME</a:t>
            </a:r>
          </a:p>
          <a:p>
            <a:endParaRPr lang="fi-FI" dirty="0"/>
          </a:p>
        </p:txBody>
      </p:sp>
    </p:spTree>
    <p:extLst>
      <p:ext uri="{BB962C8B-B14F-4D97-AF65-F5344CB8AC3E}">
        <p14:creationId xmlns:p14="http://schemas.microsoft.com/office/powerpoint/2010/main" val="1812930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50BEF3-9C7B-D748-B182-B9D853492F3B}"/>
              </a:ext>
            </a:extLst>
          </p:cNvPr>
          <p:cNvSpPr>
            <a:spLocks noGrp="1"/>
          </p:cNvSpPr>
          <p:nvPr>
            <p:ph type="title"/>
          </p:nvPr>
        </p:nvSpPr>
        <p:spPr/>
        <p:txBody>
          <a:bodyPr/>
          <a:lstStyle/>
          <a:p>
            <a:r>
              <a:rPr lang="fi-FI" dirty="0" err="1"/>
              <a:t>Ykn</a:t>
            </a:r>
            <a:r>
              <a:rPr lang="fi-FI" dirty="0"/>
              <a:t> turvallisuusneuvoston kokous</a:t>
            </a:r>
            <a:r>
              <a:rPr lang="fi-FI"/>
              <a:t>, kesto 2h</a:t>
            </a:r>
            <a:endParaRPr lang="fi-FI" dirty="0"/>
          </a:p>
        </p:txBody>
      </p:sp>
      <p:sp>
        <p:nvSpPr>
          <p:cNvPr id="3" name="Sisällön paikkamerkki 2">
            <a:extLst>
              <a:ext uri="{FF2B5EF4-FFF2-40B4-BE49-F238E27FC236}">
                <a16:creationId xmlns:a16="http://schemas.microsoft.com/office/drawing/2014/main" id="{4856483F-3C2C-B444-A1C9-1F625242B108}"/>
              </a:ext>
            </a:extLst>
          </p:cNvPr>
          <p:cNvSpPr>
            <a:spLocks noGrp="1"/>
          </p:cNvSpPr>
          <p:nvPr>
            <p:ph idx="1"/>
          </p:nvPr>
        </p:nvSpPr>
        <p:spPr/>
        <p:txBody>
          <a:bodyPr/>
          <a:lstStyle/>
          <a:p>
            <a:endParaRPr lang="fi-FI" dirty="0"/>
          </a:p>
          <a:p>
            <a:r>
              <a:rPr lang="fi-FI" dirty="0"/>
              <a:t>-</a:t>
            </a:r>
            <a:r>
              <a:rPr lang="fi-FI" dirty="0" err="1"/>
              <a:t>kotiryhmät</a:t>
            </a:r>
            <a:r>
              <a:rPr lang="fi-FI"/>
              <a:t> jäsenmaita</a:t>
            </a:r>
            <a:endParaRPr lang="fi-FI" dirty="0"/>
          </a:p>
          <a:p>
            <a:r>
              <a:rPr lang="fi-FI" dirty="0"/>
              <a:t>-ryhmän vanhin=suurlähettiläs, pitää ryhmän </a:t>
            </a:r>
            <a:r>
              <a:rPr lang="fi-FI" dirty="0" err="1"/>
              <a:t>aloituspuheen</a:t>
            </a:r>
            <a:r>
              <a:rPr lang="fi-FI" dirty="0"/>
              <a:t> ja edustaa ryhmää kokouksessa</a:t>
            </a:r>
          </a:p>
          <a:p>
            <a:r>
              <a:rPr lang="fi-FI" dirty="0"/>
              <a:t>1.tunti</a:t>
            </a:r>
          </a:p>
          <a:p>
            <a:r>
              <a:rPr lang="fi-FI" dirty="0"/>
              <a:t>Kokouksen avaus, pääsihteerit (Oppilaskunnan edustajat)</a:t>
            </a:r>
          </a:p>
          <a:p>
            <a:r>
              <a:rPr lang="fi-FI" dirty="0"/>
              <a:t>Kokouksen aihe</a:t>
            </a:r>
          </a:p>
          <a:p>
            <a:r>
              <a:rPr lang="fi-FI" dirty="0"/>
              <a:t>Suurlähettiläiden puheenvuorot</a:t>
            </a:r>
          </a:p>
          <a:p>
            <a:endParaRPr lang="fi-FI" dirty="0"/>
          </a:p>
          <a:p>
            <a:endParaRPr lang="fi-FI" dirty="0"/>
          </a:p>
        </p:txBody>
      </p:sp>
    </p:spTree>
    <p:extLst>
      <p:ext uri="{BB962C8B-B14F-4D97-AF65-F5344CB8AC3E}">
        <p14:creationId xmlns:p14="http://schemas.microsoft.com/office/powerpoint/2010/main" val="1840914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E2A4E1-F208-304A-9F53-646E14358D50}"/>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BF674CF7-5FC3-BA40-B2F4-2BE9568B831F}"/>
              </a:ext>
            </a:extLst>
          </p:cNvPr>
          <p:cNvSpPr>
            <a:spLocks noGrp="1"/>
          </p:cNvSpPr>
          <p:nvPr>
            <p:ph idx="1"/>
          </p:nvPr>
        </p:nvSpPr>
        <p:spPr/>
        <p:txBody>
          <a:bodyPr vert="horz" lIns="91440" tIns="45720" rIns="91440" bIns="45720" rtlCol="0" anchor="t">
            <a:normAutofit/>
          </a:bodyPr>
          <a:lstStyle/>
          <a:p>
            <a:r>
              <a:rPr lang="fi-FI" dirty="0"/>
              <a:t>2. tunti</a:t>
            </a:r>
          </a:p>
          <a:p>
            <a:r>
              <a:rPr lang="fi-FI" dirty="0"/>
              <a:t>Keskustelu</a:t>
            </a:r>
            <a:r>
              <a:rPr lang="fi-FI" dirty="0">
                <a:cs typeface="Calibri"/>
              </a:rPr>
              <a:t> asiasta</a:t>
            </a:r>
          </a:p>
          <a:p>
            <a:r>
              <a:rPr lang="fi-FI" dirty="0"/>
              <a:t>Ehdotukset päätöslauselmaksi</a:t>
            </a:r>
          </a:p>
          <a:p>
            <a:r>
              <a:rPr lang="fi-FI" dirty="0"/>
              <a:t>Äänestys</a:t>
            </a:r>
          </a:p>
          <a:p>
            <a:r>
              <a:rPr lang="fi-FI" dirty="0"/>
              <a:t>Päätöslauselman kirjoittaminen ja julistaminen</a:t>
            </a:r>
            <a:endParaRPr lang="fi-FI" dirty="0">
              <a:cs typeface="Calibri"/>
            </a:endParaRPr>
          </a:p>
          <a:p>
            <a:r>
              <a:rPr lang="fi-FI" dirty="0">
                <a:cs typeface="Calibri"/>
              </a:rPr>
              <a:t>-pääsihteerit lukevat pöntöstä</a:t>
            </a:r>
            <a:endParaRPr lang="fi-FI" dirty="0"/>
          </a:p>
          <a:p>
            <a:r>
              <a:rPr lang="fi-FI" dirty="0"/>
              <a:t>Muut käyttäytymisen säännöt koulussa</a:t>
            </a:r>
            <a:r>
              <a:rPr lang="fi-FI" dirty="0">
                <a:cs typeface="Calibri"/>
              </a:rPr>
              <a:t> tulevalla viikolla</a:t>
            </a:r>
          </a:p>
          <a:p>
            <a:r>
              <a:rPr lang="fi-FI" dirty="0"/>
              <a:t>Oppilaskokous ja futissäännöt</a:t>
            </a:r>
            <a:r>
              <a:rPr lang="fi-FI" dirty="0">
                <a:cs typeface="Calibri"/>
              </a:rPr>
              <a:t> tulevalla viikolla </a:t>
            </a:r>
            <a:endParaRPr lang="fi-FI" dirty="0"/>
          </a:p>
          <a:p>
            <a:endParaRPr lang="fi-FI" dirty="0"/>
          </a:p>
        </p:txBody>
      </p:sp>
    </p:spTree>
    <p:extLst>
      <p:ext uri="{BB962C8B-B14F-4D97-AF65-F5344CB8AC3E}">
        <p14:creationId xmlns:p14="http://schemas.microsoft.com/office/powerpoint/2010/main" val="1210126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8D188A1-B4A3-4F02-9C01-CD0495453328}"/>
              </a:ext>
            </a:extLst>
          </p:cNvPr>
          <p:cNvSpPr>
            <a:spLocks noGrp="1"/>
          </p:cNvSpPr>
          <p:nvPr>
            <p:ph type="title"/>
          </p:nvPr>
        </p:nvSpPr>
        <p:spPr/>
        <p:txBody>
          <a:bodyPr/>
          <a:lstStyle/>
          <a:p>
            <a:r>
              <a:rPr lang="fi-FI" dirty="0"/>
              <a:t>Turvallisuusneuvoston kokous</a:t>
            </a:r>
          </a:p>
        </p:txBody>
      </p:sp>
      <p:sp>
        <p:nvSpPr>
          <p:cNvPr id="3" name="Sisällön paikkamerkki 2">
            <a:extLst>
              <a:ext uri="{FF2B5EF4-FFF2-40B4-BE49-F238E27FC236}">
                <a16:creationId xmlns:a16="http://schemas.microsoft.com/office/drawing/2014/main" id="{9BC3CED4-5766-42D3-9698-18EF80176D52}"/>
              </a:ext>
            </a:extLst>
          </p:cNvPr>
          <p:cNvSpPr>
            <a:spLocks noGrp="1"/>
          </p:cNvSpPr>
          <p:nvPr>
            <p:ph idx="1"/>
          </p:nvPr>
        </p:nvSpPr>
        <p:spPr>
          <a:xfrm>
            <a:off x="641653" y="1690688"/>
            <a:ext cx="10515600" cy="4351338"/>
          </a:xfrm>
        </p:spPr>
        <p:txBody>
          <a:bodyPr vert="horz" lIns="91440" tIns="45720" rIns="91440" bIns="45720" rtlCol="0" anchor="t">
            <a:normAutofit/>
          </a:bodyPr>
          <a:lstStyle/>
          <a:p>
            <a:r>
              <a:rPr lang="fi-FI" dirty="0">
                <a:cs typeface="Calibri"/>
              </a:rPr>
              <a:t>KOKOUKSEN AVAUS: (nuijan kopautukset)</a:t>
            </a:r>
          </a:p>
          <a:p>
            <a:r>
              <a:rPr lang="fi-FI" dirty="0">
                <a:cs typeface="Calibri"/>
              </a:rPr>
              <a:t>Tervetuloa </a:t>
            </a:r>
            <a:r>
              <a:rPr lang="fi-FI" dirty="0" err="1">
                <a:cs typeface="Calibri"/>
              </a:rPr>
              <a:t>YKn</a:t>
            </a:r>
            <a:r>
              <a:rPr lang="fi-FI" dirty="0">
                <a:cs typeface="Calibri"/>
              </a:rPr>
              <a:t> Turvallisuusneuvoston kokoukseen. Olemme kokoontuneet päättämään koulurauhaan liittyvästä tärkeästä asiasta.</a:t>
            </a:r>
          </a:p>
          <a:p>
            <a:r>
              <a:rPr lang="fi-FI" dirty="0">
                <a:cs typeface="Calibri"/>
              </a:rPr>
              <a:t>Vuorossa on nimenhuuto, jotta näemme onko kokous päätösvaltainen. (</a:t>
            </a:r>
            <a:r>
              <a:rPr lang="fi-FI" dirty="0" err="1">
                <a:cs typeface="Calibri"/>
              </a:rPr>
              <a:t>Sanokaa</a:t>
            </a:r>
            <a:r>
              <a:rPr lang="fi-FI" dirty="0">
                <a:cs typeface="Calibri"/>
              </a:rPr>
              <a:t> valtion nimi, edustaja nostaa lipun merkiksi)</a:t>
            </a:r>
          </a:p>
          <a:p>
            <a:r>
              <a:rPr lang="fi-FI" dirty="0">
                <a:cs typeface="Calibri"/>
              </a:rPr>
              <a:t>Paikalla on yli puolet jäsenvaltioista eli kokous on päätösvaltainen.</a:t>
            </a:r>
          </a:p>
          <a:p>
            <a:endParaRPr lang="fi-FI" dirty="0">
              <a:cs typeface="Calibri"/>
            </a:endParaRPr>
          </a:p>
        </p:txBody>
      </p:sp>
    </p:spTree>
    <p:extLst>
      <p:ext uri="{BB962C8B-B14F-4D97-AF65-F5344CB8AC3E}">
        <p14:creationId xmlns:p14="http://schemas.microsoft.com/office/powerpoint/2010/main" val="3860114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86A0A6F-3868-4998-A37C-14343FAFB1E8}"/>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F062D042-07AA-420F-B55E-A3C03958A568}"/>
              </a:ext>
            </a:extLst>
          </p:cNvPr>
          <p:cNvSpPr>
            <a:spLocks noGrp="1"/>
          </p:cNvSpPr>
          <p:nvPr>
            <p:ph idx="1"/>
          </p:nvPr>
        </p:nvSpPr>
        <p:spPr/>
        <p:txBody>
          <a:bodyPr vert="horz" lIns="91440" tIns="45720" rIns="91440" bIns="45720" rtlCol="0" anchor="t">
            <a:normAutofit fontScale="92500" lnSpcReduction="10000"/>
          </a:bodyPr>
          <a:lstStyle/>
          <a:p>
            <a:r>
              <a:rPr lang="fi-FI" dirty="0">
                <a:cs typeface="Calibri"/>
              </a:rPr>
              <a:t>SUURLÄHETTILÄIDEN AVAUSPUHEENVUOROT</a:t>
            </a:r>
          </a:p>
          <a:p>
            <a:r>
              <a:rPr lang="fi-FI" dirty="0">
                <a:cs typeface="Calibri"/>
              </a:rPr>
              <a:t>Seuraavaksi kuulemme kunkin jäsenvaltion suurlähettilään avauspuheenvuoron.</a:t>
            </a:r>
          </a:p>
          <a:p>
            <a:r>
              <a:rPr lang="fi-FI" dirty="0">
                <a:cs typeface="Calibri"/>
              </a:rPr>
              <a:t>Iso-Britannian edustaja, olkaa hyvä…</a:t>
            </a:r>
          </a:p>
          <a:p>
            <a:r>
              <a:rPr lang="fi-FI" dirty="0">
                <a:cs typeface="Calibri"/>
              </a:rPr>
              <a:t>KESKUSTELU ASIASTA</a:t>
            </a:r>
          </a:p>
          <a:p>
            <a:r>
              <a:rPr lang="fi-FI" dirty="0">
                <a:cs typeface="Calibri"/>
              </a:rPr>
              <a:t>Kiitos puheenvuoroista edustajat. On keskustelun aika. Puheenvuoroa voitte pyytää omaa lippuanne nostamalla. Ensimmäinen aihe on:</a:t>
            </a:r>
          </a:p>
          <a:p>
            <a:r>
              <a:rPr lang="fi-FI" dirty="0">
                <a:cs typeface="Calibri"/>
              </a:rPr>
              <a:t>Miksi jokaisen lapsen tulee saada olla koulussa rauhassa? …..</a:t>
            </a:r>
          </a:p>
          <a:p>
            <a:r>
              <a:rPr lang="fi-FI" dirty="0">
                <a:cs typeface="Calibri"/>
              </a:rPr>
              <a:t>(puheenvuoroa pyydetään maan lippua nostamalla, pääsihteerit jakavat puheenvuorot, toinen listaa vuorot paperille, ja pitää kirjaa, keskustelu päätetään sopivan ajan päästä)</a:t>
            </a:r>
          </a:p>
          <a:p>
            <a:pPr marL="0" indent="0">
              <a:buNone/>
            </a:pPr>
            <a:endParaRPr lang="fi-FI" dirty="0">
              <a:cs typeface="Calibri"/>
            </a:endParaRPr>
          </a:p>
          <a:p>
            <a:pPr marL="0" indent="0">
              <a:buNone/>
            </a:pPr>
            <a:endParaRPr lang="fi-FI" dirty="0">
              <a:cs typeface="Calibri"/>
            </a:endParaRPr>
          </a:p>
          <a:p>
            <a:endParaRPr lang="fi-FI" dirty="0">
              <a:cs typeface="Calibri"/>
            </a:endParaRPr>
          </a:p>
        </p:txBody>
      </p:sp>
    </p:spTree>
    <p:extLst>
      <p:ext uri="{BB962C8B-B14F-4D97-AF65-F5344CB8AC3E}">
        <p14:creationId xmlns:p14="http://schemas.microsoft.com/office/powerpoint/2010/main" val="3525724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7536FB0-AAA0-429A-9943-512A4D6C0703}"/>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11889873-096A-4569-BD3F-2AD53A10031D}"/>
              </a:ext>
            </a:extLst>
          </p:cNvPr>
          <p:cNvSpPr>
            <a:spLocks noGrp="1"/>
          </p:cNvSpPr>
          <p:nvPr>
            <p:ph idx="1"/>
          </p:nvPr>
        </p:nvSpPr>
        <p:spPr/>
        <p:txBody>
          <a:bodyPr vert="horz" lIns="91440" tIns="45720" rIns="91440" bIns="45720" rtlCol="0" anchor="t">
            <a:normAutofit fontScale="92500" lnSpcReduction="10000"/>
          </a:bodyPr>
          <a:lstStyle/>
          <a:p>
            <a:r>
              <a:rPr lang="fi-FI" dirty="0">
                <a:cs typeface="Calibri"/>
              </a:rPr>
              <a:t>Seuraava keskusteluaihe on:</a:t>
            </a:r>
          </a:p>
          <a:p>
            <a:r>
              <a:rPr lang="fi-FI" dirty="0">
                <a:cs typeface="Calibri"/>
              </a:rPr>
              <a:t>Miksi nimittely, pilkkaaminen tai väkivalta toista kohtaan on väärin?</a:t>
            </a:r>
          </a:p>
          <a:p>
            <a:r>
              <a:rPr lang="fi-FI" dirty="0">
                <a:cs typeface="Calibri"/>
              </a:rPr>
              <a:t>…....</a:t>
            </a:r>
          </a:p>
          <a:p>
            <a:r>
              <a:rPr lang="fi-FI" dirty="0">
                <a:cs typeface="Calibri"/>
              </a:rPr>
              <a:t>Lopuksi keskustelemme aiheesta:</a:t>
            </a:r>
          </a:p>
          <a:p>
            <a:r>
              <a:rPr lang="fi-FI" dirty="0">
                <a:cs typeface="Calibri"/>
              </a:rPr>
              <a:t>Millaisiin rohkeisiin tai joustaviin tekoihin kannustatte lapsia?</a:t>
            </a:r>
          </a:p>
          <a:p>
            <a:r>
              <a:rPr lang="fi-FI" dirty="0">
                <a:cs typeface="Calibri"/>
              </a:rPr>
              <a:t>…....</a:t>
            </a:r>
          </a:p>
          <a:p>
            <a:r>
              <a:rPr lang="fi-FI" dirty="0">
                <a:cs typeface="Calibri"/>
              </a:rPr>
              <a:t>Keskustelu sekä puheenvuoronne osoittavat, että voimme äänestää päätöslauselmasta. Kiinalla, Iso-Britannialla, Venäjällä, Ranskalla sekä Yhdysvalloilla on mahdollisuus käyttää veto-oikeutta, jolloin emme saa päätöstä aikaan. Veto-oikeuden käyttäminen merkitsee sitä, että edustajalla tulee olla vaihtoehtoinen esitys kokoukselle.</a:t>
            </a:r>
          </a:p>
          <a:p>
            <a:endParaRPr lang="fi-FI" dirty="0">
              <a:cs typeface="Calibri"/>
            </a:endParaRPr>
          </a:p>
          <a:p>
            <a:pPr marL="0" indent="0">
              <a:buNone/>
            </a:pPr>
            <a:endParaRPr lang="fi-FI" dirty="0">
              <a:cs typeface="Calibri"/>
            </a:endParaRPr>
          </a:p>
        </p:txBody>
      </p:sp>
    </p:spTree>
    <p:extLst>
      <p:ext uri="{BB962C8B-B14F-4D97-AF65-F5344CB8AC3E}">
        <p14:creationId xmlns:p14="http://schemas.microsoft.com/office/powerpoint/2010/main" val="2372134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A620C8-0F8D-D74B-BD56-6005087477A2}"/>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70649DF8-FC2A-4A4D-A693-43F49DB77331}"/>
              </a:ext>
            </a:extLst>
          </p:cNvPr>
          <p:cNvSpPr>
            <a:spLocks noGrp="1"/>
          </p:cNvSpPr>
          <p:nvPr>
            <p:ph idx="1"/>
          </p:nvPr>
        </p:nvSpPr>
        <p:spPr/>
        <p:txBody>
          <a:bodyPr vert="horz" lIns="91440" tIns="45720" rIns="91440" bIns="45720" rtlCol="0" anchor="t">
            <a:normAutofit/>
          </a:bodyPr>
          <a:lstStyle/>
          <a:p>
            <a:r>
              <a:rPr lang="fi-FI" dirty="0"/>
              <a:t>ÄÄNESTYS</a:t>
            </a:r>
          </a:p>
          <a:p>
            <a:r>
              <a:rPr lang="fi-FI" dirty="0"/>
              <a:t>Luen teille päätöslauselman, </a:t>
            </a:r>
            <a:r>
              <a:rPr lang="fi-FI"/>
              <a:t>josta äänestämme:</a:t>
            </a:r>
            <a:endParaRPr lang="fi-FI" dirty="0">
              <a:cs typeface="Calibri"/>
            </a:endParaRPr>
          </a:p>
          <a:p>
            <a:endParaRPr lang="fi-FI" dirty="0">
              <a:cs typeface="Calibri"/>
            </a:endParaRPr>
          </a:p>
          <a:p>
            <a:r>
              <a:rPr lang="fi-FI" dirty="0">
                <a:cs typeface="Calibri"/>
              </a:rPr>
              <a:t>Jokaisella lapsella on oikeus olla rauhassa koulussa. Kenenkään ei tarvitse kokea pilkkaamista, nimittelyä tai väkivaltaa. Kannustamme kaikkia rohkeisiin ja joustaviin tekoihin riitojen estämiseksi. </a:t>
            </a:r>
          </a:p>
          <a:p>
            <a:endParaRPr lang="fi-FI" dirty="0">
              <a:cs typeface="Calibri"/>
            </a:endParaRPr>
          </a:p>
        </p:txBody>
      </p:sp>
    </p:spTree>
    <p:extLst>
      <p:ext uri="{BB962C8B-B14F-4D97-AF65-F5344CB8AC3E}">
        <p14:creationId xmlns:p14="http://schemas.microsoft.com/office/powerpoint/2010/main" val="1726564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7430765-EE26-41BB-88E5-1DBCE31E918E}"/>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CB60034F-AC8B-4406-8E7E-C1135337F67B}"/>
              </a:ext>
            </a:extLst>
          </p:cNvPr>
          <p:cNvSpPr>
            <a:spLocks noGrp="1"/>
          </p:cNvSpPr>
          <p:nvPr>
            <p:ph idx="1"/>
          </p:nvPr>
        </p:nvSpPr>
        <p:spPr>
          <a:xfrm>
            <a:off x="898676" y="1884513"/>
            <a:ext cx="10515600" cy="4351338"/>
          </a:xfrm>
        </p:spPr>
        <p:txBody>
          <a:bodyPr vert="horz" lIns="91440" tIns="45720" rIns="91440" bIns="45720" rtlCol="0" anchor="t">
            <a:normAutofit fontScale="92500" lnSpcReduction="20000"/>
          </a:bodyPr>
          <a:lstStyle/>
          <a:p>
            <a:r>
              <a:rPr lang="fi-FI" dirty="0">
                <a:cs typeface="Calibri"/>
              </a:rPr>
              <a:t>PÄÄTÖSLAUSELMAN JULISTAMINEN</a:t>
            </a:r>
          </a:p>
          <a:p>
            <a:r>
              <a:rPr lang="fi-FI" dirty="0">
                <a:cs typeface="Calibri"/>
              </a:rPr>
              <a:t>Julistan päätöslauselman, jonka suurlähettiläät allekirjoittavat. Luen päätöslauselman: Jokaisella lapsella on oikeus olla rauhassa koulussa. Kenenkään ei tarvitse kokea pilkkaamista, nimittelyä tai väkivaltaa. Kannustamme kaikkia rohkeisiin ja joustaviin tekoihin riitojen estämiseksi. Pyydän arvovaltaisia suurlähettiläitä allekirjoittamaan päätöslauselman.</a:t>
            </a:r>
          </a:p>
          <a:p>
            <a:r>
              <a:rPr lang="fi-FI" dirty="0">
                <a:cs typeface="Calibri"/>
              </a:rPr>
              <a:t>ALLEKIRJOITUKSET</a:t>
            </a:r>
            <a:r>
              <a:rPr lang="fi-FI" sz="3000" dirty="0">
                <a:cs typeface="Calibri"/>
              </a:rPr>
              <a:t> PÖYDÄN ÄÄRESSÄ</a:t>
            </a:r>
          </a:p>
          <a:p>
            <a:r>
              <a:rPr lang="fi-FI" dirty="0">
                <a:cs typeface="Calibri"/>
              </a:rPr>
              <a:t>Päätöslauselma on hyväksytty yksimielisesti. Kehotan kaikkia jäsenvaltioiden edustajia huolehtimaan siitä, että jokaisella lapsella on oikeus olla rauhassa koulussa. Kenenkään ei tarvitse kokea nimittelyä, pilkkaamista tai väkivaltaa. Kannustamme kaikkia rohkeisiin ja joustaviin tekoihin riitojen estämiseksi.</a:t>
            </a:r>
          </a:p>
          <a:p>
            <a:r>
              <a:rPr lang="fi-FI" dirty="0">
                <a:cs typeface="Calibri"/>
              </a:rPr>
              <a:t>Toivotan kaikki kokousedustajat tervetulleiksi kokousherkkujen ääreen.</a:t>
            </a:r>
          </a:p>
          <a:p>
            <a:endParaRPr lang="fi-FI" dirty="0">
              <a:cs typeface="Calibri"/>
            </a:endParaRPr>
          </a:p>
        </p:txBody>
      </p:sp>
    </p:spTree>
    <p:extLst>
      <p:ext uri="{BB962C8B-B14F-4D97-AF65-F5344CB8AC3E}">
        <p14:creationId xmlns:p14="http://schemas.microsoft.com/office/powerpoint/2010/main" val="1277540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BF1C821-8CAE-514F-95FE-211714E85FE9}"/>
              </a:ext>
            </a:extLst>
          </p:cNvPr>
          <p:cNvSpPr>
            <a:spLocks noGrp="1"/>
          </p:cNvSpPr>
          <p:nvPr>
            <p:ph type="title"/>
          </p:nvPr>
        </p:nvSpPr>
        <p:spPr/>
        <p:txBody>
          <a:bodyPr/>
          <a:lstStyle/>
          <a:p>
            <a:r>
              <a:rPr lang="fi-FI" dirty="0"/>
              <a:t>Linkit</a:t>
            </a:r>
          </a:p>
        </p:txBody>
      </p:sp>
      <p:sp>
        <p:nvSpPr>
          <p:cNvPr id="3" name="Sisällön paikkamerkki 2">
            <a:extLst>
              <a:ext uri="{FF2B5EF4-FFF2-40B4-BE49-F238E27FC236}">
                <a16:creationId xmlns:a16="http://schemas.microsoft.com/office/drawing/2014/main" id="{541B9B89-76D9-684B-B5F1-A8B9174F93F5}"/>
              </a:ext>
            </a:extLst>
          </p:cNvPr>
          <p:cNvSpPr>
            <a:spLocks noGrp="1"/>
          </p:cNvSpPr>
          <p:nvPr>
            <p:ph idx="1"/>
          </p:nvPr>
        </p:nvSpPr>
        <p:spPr>
          <a:xfrm>
            <a:off x="656772" y="2703664"/>
            <a:ext cx="10515600" cy="4351338"/>
          </a:xfrm>
        </p:spPr>
        <p:txBody>
          <a:bodyPr/>
          <a:lstStyle/>
          <a:p>
            <a:r>
              <a:rPr lang="fi-FI" dirty="0">
                <a:hlinkClick r:id="rId2"/>
              </a:rPr>
              <a:t>http://</a:t>
            </a:r>
            <a:r>
              <a:rPr lang="fi-FI" dirty="0" err="1">
                <a:hlinkClick r:id="rId2"/>
              </a:rPr>
              <a:t>rauhanliitto.fi</a:t>
            </a:r>
            <a:r>
              <a:rPr lang="fi-FI" dirty="0">
                <a:hlinkClick r:id="rId2"/>
              </a:rPr>
              <a:t>/</a:t>
            </a:r>
            <a:r>
              <a:rPr lang="fi-FI" dirty="0" err="1">
                <a:hlinkClick r:id="rId2"/>
              </a:rPr>
              <a:t>rauhankoulu</a:t>
            </a:r>
            <a:r>
              <a:rPr lang="fi-FI" dirty="0">
                <a:hlinkClick r:id="rId2"/>
              </a:rPr>
              <a:t>/oppimateriaalit/jatkokasittelymateriaalit</a:t>
            </a:r>
            <a:endParaRPr lang="fi-FI" dirty="0"/>
          </a:p>
          <a:p>
            <a:endParaRPr lang="fi-FI" dirty="0"/>
          </a:p>
          <a:p>
            <a:r>
              <a:rPr lang="fi-FI" dirty="0"/>
              <a:t>https://</a:t>
            </a:r>
            <a:r>
              <a:rPr lang="fi-FI" dirty="0" err="1"/>
              <a:t>www.ykliitto.fi</a:t>
            </a:r>
            <a:r>
              <a:rPr lang="fi-FI" dirty="0"/>
              <a:t>/koulutus-ja-oppimateriaalit/</a:t>
            </a:r>
            <a:r>
              <a:rPr lang="fi-FI" dirty="0" err="1"/>
              <a:t>malli-yk-kokoukset</a:t>
            </a:r>
            <a:r>
              <a:rPr lang="fi-FI" dirty="0"/>
              <a:t>/</a:t>
            </a:r>
            <a:r>
              <a:rPr lang="fi-FI" dirty="0" err="1"/>
              <a:t>malli-yk-kokous</a:t>
            </a:r>
            <a:endParaRPr lang="fi-FI" dirty="0"/>
          </a:p>
        </p:txBody>
      </p:sp>
    </p:spTree>
    <p:extLst>
      <p:ext uri="{BB962C8B-B14F-4D97-AF65-F5344CB8AC3E}">
        <p14:creationId xmlns:p14="http://schemas.microsoft.com/office/powerpoint/2010/main" val="2148950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350B8E-4B90-FB4F-8648-9DD4AF7DED81}"/>
              </a:ext>
            </a:extLst>
          </p:cNvPr>
          <p:cNvSpPr>
            <a:spLocks noGrp="1"/>
          </p:cNvSpPr>
          <p:nvPr>
            <p:ph type="title"/>
          </p:nvPr>
        </p:nvSpPr>
        <p:spPr/>
        <p:txBody>
          <a:bodyPr/>
          <a:lstStyle/>
          <a:p>
            <a:r>
              <a:rPr lang="fi-FI" dirty="0"/>
              <a:t>Tavoitteita</a:t>
            </a:r>
          </a:p>
        </p:txBody>
      </p:sp>
      <p:sp>
        <p:nvSpPr>
          <p:cNvPr id="3" name="Sisällön paikkamerkki 2">
            <a:extLst>
              <a:ext uri="{FF2B5EF4-FFF2-40B4-BE49-F238E27FC236}">
                <a16:creationId xmlns:a16="http://schemas.microsoft.com/office/drawing/2014/main" id="{8C9AA383-178E-0D4F-B935-755EE998DAA1}"/>
              </a:ext>
            </a:extLst>
          </p:cNvPr>
          <p:cNvSpPr>
            <a:spLocks noGrp="1"/>
          </p:cNvSpPr>
          <p:nvPr>
            <p:ph idx="1"/>
          </p:nvPr>
        </p:nvSpPr>
        <p:spPr/>
        <p:txBody>
          <a:bodyPr/>
          <a:lstStyle/>
          <a:p>
            <a:r>
              <a:rPr lang="fi-FI" sz="1800" dirty="0">
                <a:solidFill>
                  <a:prstClr val="black"/>
                </a:solidFill>
                <a:latin typeface="ArialMT"/>
              </a:rPr>
              <a:t>TAITO TOIMIA RAKENTAVASTI RIITATILANTEISSA</a:t>
            </a:r>
          </a:p>
          <a:p>
            <a:r>
              <a:rPr lang="fi-FI" sz="1800" dirty="0">
                <a:solidFill>
                  <a:prstClr val="black"/>
                </a:solidFill>
                <a:latin typeface="ArialMT"/>
              </a:rPr>
              <a:t>TIETOISUUS YKN TOIMINNASTA</a:t>
            </a:r>
          </a:p>
          <a:p>
            <a:endParaRPr lang="fi-FI" sz="1800" dirty="0">
              <a:solidFill>
                <a:prstClr val="black"/>
              </a:solidFill>
              <a:latin typeface="ArialMT"/>
            </a:endParaRPr>
          </a:p>
          <a:p>
            <a:r>
              <a:rPr lang="fi-FI" sz="1800" dirty="0">
                <a:solidFill>
                  <a:prstClr val="black"/>
                </a:solidFill>
                <a:latin typeface="ArialMT"/>
              </a:rPr>
              <a:t>LAAJA-ALAISET TAVOITTEET</a:t>
            </a:r>
          </a:p>
          <a:p>
            <a:r>
              <a:rPr lang="fi-FI" sz="1800" dirty="0">
                <a:solidFill>
                  <a:prstClr val="black"/>
                </a:solidFill>
                <a:latin typeface="ArialMT"/>
              </a:rPr>
              <a:t>Kulttuurinen osaaminen, vuorovaikutus ja ilmaisu (L2)</a:t>
            </a:r>
          </a:p>
          <a:p>
            <a:r>
              <a:rPr lang="fi-FI" sz="1800" dirty="0">
                <a:solidFill>
                  <a:prstClr val="black"/>
                </a:solidFill>
                <a:latin typeface="ArialMT"/>
              </a:rPr>
              <a:t>Osallistuminen, vaikuttaminen ja kestävän tulevaisuuden rakentaminen (L7)</a:t>
            </a:r>
            <a:endParaRPr lang="fi-FI" dirty="0"/>
          </a:p>
        </p:txBody>
      </p:sp>
    </p:spTree>
    <p:extLst>
      <p:ext uri="{BB962C8B-B14F-4D97-AF65-F5344CB8AC3E}">
        <p14:creationId xmlns:p14="http://schemas.microsoft.com/office/powerpoint/2010/main" val="2239220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E46AEFF-D329-3A49-9B17-80F0902EE91E}"/>
              </a:ext>
            </a:extLst>
          </p:cNvPr>
          <p:cNvSpPr>
            <a:spLocks noGrp="1"/>
          </p:cNvSpPr>
          <p:nvPr>
            <p:ph type="title"/>
          </p:nvPr>
        </p:nvSpPr>
        <p:spPr/>
        <p:txBody>
          <a:bodyPr/>
          <a:lstStyle/>
          <a:p>
            <a:r>
              <a:rPr lang="fi-FI" dirty="0"/>
              <a:t>1.päivä: </a:t>
            </a:r>
            <a:r>
              <a:rPr lang="fi-FI" dirty="0" err="1"/>
              <a:t>Kotiryhmän</a:t>
            </a:r>
            <a:r>
              <a:rPr lang="fi-FI" dirty="0"/>
              <a:t> tehtävät </a:t>
            </a:r>
          </a:p>
        </p:txBody>
      </p:sp>
      <p:sp>
        <p:nvSpPr>
          <p:cNvPr id="3" name="Sisällön paikkamerkki 2">
            <a:extLst>
              <a:ext uri="{FF2B5EF4-FFF2-40B4-BE49-F238E27FC236}">
                <a16:creationId xmlns:a16="http://schemas.microsoft.com/office/drawing/2014/main" id="{DB0EB102-8515-E64A-BDF6-9BB09F1976EA}"/>
              </a:ext>
            </a:extLst>
          </p:cNvPr>
          <p:cNvSpPr>
            <a:spLocks noGrp="1"/>
          </p:cNvSpPr>
          <p:nvPr>
            <p:ph idx="1"/>
          </p:nvPr>
        </p:nvSpPr>
        <p:spPr/>
        <p:txBody>
          <a:bodyPr vert="horz" lIns="91440" tIns="45720" rIns="91440" bIns="45720" rtlCol="0" anchor="t">
            <a:normAutofit fontScale="92500" lnSpcReduction="10000"/>
          </a:bodyPr>
          <a:lstStyle/>
          <a:p>
            <a:r>
              <a:rPr lang="fi-FI" dirty="0"/>
              <a:t>JOHTAJIEN INFO OPETTAJIEN JOHDOLLA(johtajien ohjeistus, ryhmät pohtivat rohkeutta, joustavuutta)</a:t>
            </a:r>
          </a:p>
          <a:p>
            <a:r>
              <a:rPr lang="fi-FI" dirty="0"/>
              <a:t>1.ALOITUS</a:t>
            </a:r>
            <a:endParaRPr lang="fi-FI" dirty="0">
              <a:cs typeface="Calibri"/>
            </a:endParaRPr>
          </a:p>
          <a:p>
            <a:r>
              <a:rPr lang="fi-FI" dirty="0"/>
              <a:t>Johtaja: Kerro ryhmällesi, että</a:t>
            </a:r>
          </a:p>
          <a:p>
            <a:r>
              <a:rPr lang="fi-FI" dirty="0"/>
              <a:t>-tänään pohditaan omassa ryhmässä, miten riitoja voisi välttää</a:t>
            </a:r>
          </a:p>
          <a:p>
            <a:r>
              <a:rPr lang="fi-FI" dirty="0"/>
              <a:t>-huomenna osallistumme </a:t>
            </a:r>
            <a:r>
              <a:rPr lang="fi-FI" dirty="0" err="1"/>
              <a:t>leikkiYKn</a:t>
            </a:r>
            <a:r>
              <a:rPr lang="fi-FI" dirty="0"/>
              <a:t> Turvallisuusneuvoston kokoukseen, jossa asiana on se, että jokaisella on oikeus olla koulussa rauhassa</a:t>
            </a:r>
          </a:p>
          <a:p>
            <a:r>
              <a:rPr lang="fi-FI" dirty="0"/>
              <a:t>-maailman maat sopivat samanlaisissa kokouksissa kaikille ihmisille tärkeistä asioista, ja me harjoittelemme samaa omassa koulussa</a:t>
            </a:r>
            <a:endParaRPr lang="fi-FI" dirty="0">
              <a:cs typeface="Calibri"/>
            </a:endParaRPr>
          </a:p>
          <a:p>
            <a:r>
              <a:rPr lang="fi-FI" dirty="0"/>
              <a:t>-koulu on kuin maailma, ja kotiryhmät eri maiden edustajia yhteisessä kokouksessa</a:t>
            </a:r>
            <a:endParaRPr lang="fi-FI" dirty="0">
              <a:cs typeface="Calibri" panose="020F0502020204030204"/>
            </a:endParaRPr>
          </a:p>
          <a:p>
            <a:endParaRPr lang="fi-FI" dirty="0"/>
          </a:p>
        </p:txBody>
      </p:sp>
    </p:spTree>
    <p:extLst>
      <p:ext uri="{BB962C8B-B14F-4D97-AF65-F5344CB8AC3E}">
        <p14:creationId xmlns:p14="http://schemas.microsoft.com/office/powerpoint/2010/main" val="3507610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15F86C5-6B43-894C-90CD-48541684C929}"/>
              </a:ext>
            </a:extLst>
          </p:cNvPr>
          <p:cNvSpPr>
            <a:spLocks noGrp="1"/>
          </p:cNvSpPr>
          <p:nvPr>
            <p:ph type="title"/>
          </p:nvPr>
        </p:nvSpPr>
        <p:spPr/>
        <p:txBody>
          <a:bodyPr/>
          <a:lstStyle/>
          <a:p>
            <a:r>
              <a:rPr lang="fi-FI" dirty="0" err="1"/>
              <a:t>Riitatilannekuvat</a:t>
            </a:r>
            <a:endParaRPr lang="fi-FI" dirty="0"/>
          </a:p>
        </p:txBody>
      </p:sp>
      <p:sp>
        <p:nvSpPr>
          <p:cNvPr id="3" name="Sisällön paikkamerkki 2">
            <a:extLst>
              <a:ext uri="{FF2B5EF4-FFF2-40B4-BE49-F238E27FC236}">
                <a16:creationId xmlns:a16="http://schemas.microsoft.com/office/drawing/2014/main" id="{DCB7BAF5-78C8-A548-B430-EC64DC48CB4D}"/>
              </a:ext>
            </a:extLst>
          </p:cNvPr>
          <p:cNvSpPr>
            <a:spLocks noGrp="1"/>
          </p:cNvSpPr>
          <p:nvPr>
            <p:ph idx="1"/>
          </p:nvPr>
        </p:nvSpPr>
        <p:spPr/>
        <p:txBody>
          <a:bodyPr vert="horz" lIns="91440" tIns="45720" rIns="91440" bIns="45720" rtlCol="0" anchor="t">
            <a:normAutofit fontScale="77500" lnSpcReduction="20000"/>
          </a:bodyPr>
          <a:lstStyle/>
          <a:p>
            <a:r>
              <a:rPr lang="fi-FI">
                <a:ea typeface="+mn-lt"/>
                <a:cs typeface="+mn-lt"/>
              </a:rPr>
              <a:t>2.VALITKAA YHDESSÄ KUVA RIITATILANTEESTA</a:t>
            </a:r>
            <a:endParaRPr lang="en-US">
              <a:ea typeface="+mn-lt"/>
              <a:cs typeface="+mn-lt"/>
            </a:endParaRPr>
          </a:p>
          <a:p>
            <a:r>
              <a:rPr lang="fi-FI">
                <a:ea typeface="+mn-lt"/>
                <a:cs typeface="+mn-lt"/>
              </a:rPr>
              <a:t>Tutkikaa kuvaa yhdessä. Käykää keskustelukierros seuraavista asioista.</a:t>
            </a:r>
            <a:endParaRPr lang="en-US">
              <a:ea typeface="+mn-lt"/>
              <a:cs typeface="+mn-lt"/>
            </a:endParaRPr>
          </a:p>
          <a:p>
            <a:r>
              <a:rPr lang="fi-FI">
                <a:ea typeface="+mn-lt"/>
                <a:cs typeface="+mn-lt"/>
              </a:rPr>
              <a:t>Johtajana huolehdi, että jokainen saa vuorollaan esittää mielipiteensä.</a:t>
            </a:r>
            <a:endParaRPr lang="fi-FI" dirty="0">
              <a:ea typeface="+mn-lt"/>
              <a:cs typeface="+mn-lt"/>
            </a:endParaRPr>
          </a:p>
          <a:p>
            <a:r>
              <a:rPr lang="fi-FI">
                <a:ea typeface="+mn-lt"/>
                <a:cs typeface="+mn-lt"/>
              </a:rPr>
              <a:t>-Keitä kuvan henkilöt ovat?</a:t>
            </a:r>
            <a:endParaRPr lang="en-US">
              <a:ea typeface="+mn-lt"/>
              <a:cs typeface="+mn-lt"/>
            </a:endParaRPr>
          </a:p>
          <a:p>
            <a:r>
              <a:rPr lang="fi-FI"/>
              <a:t>-Mitä kuvaa ennen on tapahtunut?</a:t>
            </a:r>
            <a:endParaRPr lang="fi-FI" dirty="0">
              <a:cs typeface="Calibri"/>
            </a:endParaRPr>
          </a:p>
          <a:p>
            <a:r>
              <a:rPr lang="fi-FI" dirty="0"/>
              <a:t>-Mitä kuvassa tapahtuu?</a:t>
            </a:r>
          </a:p>
          <a:p>
            <a:r>
              <a:rPr lang="fi-FI" dirty="0"/>
              <a:t>-Millä eri tavoilla tilanne jatkuu?</a:t>
            </a:r>
          </a:p>
          <a:p>
            <a:r>
              <a:rPr lang="fi-FI" dirty="0"/>
              <a:t>-Jos toinen lapsista toimii rohkeasti, mitä hän sanoo ja tekee?</a:t>
            </a:r>
          </a:p>
          <a:p>
            <a:r>
              <a:rPr lang="fi-FI" dirty="0"/>
              <a:t>-Miten toinen lapsi suhtautuu siihen?</a:t>
            </a:r>
          </a:p>
          <a:p>
            <a:r>
              <a:rPr lang="fi-FI" dirty="0"/>
              <a:t>-Jos toinen lapsista toimii joustavasti, mitä hän sanoo tai tekee?</a:t>
            </a:r>
          </a:p>
          <a:p>
            <a:r>
              <a:rPr lang="fi-FI" dirty="0"/>
              <a:t>-Millaisia riitoja koulussa on?</a:t>
            </a:r>
          </a:p>
          <a:p>
            <a:r>
              <a:rPr lang="fi-FI" dirty="0"/>
              <a:t>-Miten riitoja voidaan estää koulussa?</a:t>
            </a:r>
          </a:p>
          <a:p>
            <a:endParaRPr lang="fi-FI" dirty="0"/>
          </a:p>
          <a:p>
            <a:endParaRPr lang="fi-FI" dirty="0"/>
          </a:p>
        </p:txBody>
      </p:sp>
    </p:spTree>
    <p:extLst>
      <p:ext uri="{BB962C8B-B14F-4D97-AF65-F5344CB8AC3E}">
        <p14:creationId xmlns:p14="http://schemas.microsoft.com/office/powerpoint/2010/main" val="3528759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64FA17-9DE5-D44A-ABB6-668F94F7A0AB}"/>
              </a:ext>
            </a:extLst>
          </p:cNvPr>
          <p:cNvSpPr>
            <a:spLocks noGrp="1"/>
          </p:cNvSpPr>
          <p:nvPr>
            <p:ph type="title"/>
          </p:nvPr>
        </p:nvSpPr>
        <p:spPr/>
        <p:txBody>
          <a:bodyPr/>
          <a:lstStyle/>
          <a:p>
            <a:r>
              <a:rPr lang="fi-FI" dirty="0"/>
              <a:t>Rohkeuden pohdintaa</a:t>
            </a:r>
          </a:p>
        </p:txBody>
      </p:sp>
      <p:sp>
        <p:nvSpPr>
          <p:cNvPr id="3" name="Sisällön paikkamerkki 2">
            <a:extLst>
              <a:ext uri="{FF2B5EF4-FFF2-40B4-BE49-F238E27FC236}">
                <a16:creationId xmlns:a16="http://schemas.microsoft.com/office/drawing/2014/main" id="{3D5C986F-583D-B14A-973B-5DD38A28CA24}"/>
              </a:ext>
            </a:extLst>
          </p:cNvPr>
          <p:cNvSpPr>
            <a:spLocks noGrp="1"/>
          </p:cNvSpPr>
          <p:nvPr>
            <p:ph idx="1"/>
          </p:nvPr>
        </p:nvSpPr>
        <p:spPr/>
        <p:txBody>
          <a:bodyPr>
            <a:normAutofit lnSpcReduction="10000"/>
          </a:bodyPr>
          <a:lstStyle/>
          <a:p>
            <a:r>
              <a:rPr lang="fi-FI" dirty="0"/>
              <a:t>3.POHTIKAA YHDESSÄ SEURAAVAT ASIAT YKSI KERRALLAAN:</a:t>
            </a:r>
          </a:p>
          <a:p>
            <a:r>
              <a:rPr lang="fi-FI" dirty="0"/>
              <a:t>Mistä näkee, että joku on rohkea?</a:t>
            </a:r>
          </a:p>
          <a:p>
            <a:r>
              <a:rPr lang="fi-FI" dirty="0"/>
              <a:t>Miltä rohkeus tuntuu?</a:t>
            </a:r>
          </a:p>
          <a:p>
            <a:r>
              <a:rPr lang="fi-FI" dirty="0"/>
              <a:t>Millaista erilaista rohkeutta on olemassa?</a:t>
            </a:r>
          </a:p>
          <a:p>
            <a:r>
              <a:rPr lang="fi-FI" dirty="0"/>
              <a:t>Millaista rohkeutta tarvitaan koulussa?</a:t>
            </a:r>
          </a:p>
          <a:p>
            <a:r>
              <a:rPr lang="fi-FI" dirty="0"/>
              <a:t>Miten pelon voi voittaa?</a:t>
            </a:r>
          </a:p>
          <a:p>
            <a:r>
              <a:rPr lang="fi-FI" dirty="0"/>
              <a:t>Voiko olla rohkea, jos ei pelkää?</a:t>
            </a:r>
          </a:p>
          <a:p>
            <a:r>
              <a:rPr lang="fi-FI" dirty="0"/>
              <a:t>Voiko olla liian rohkea?</a:t>
            </a:r>
          </a:p>
          <a:p>
            <a:r>
              <a:rPr lang="fi-FI" dirty="0"/>
              <a:t>KESKUSTELUN ASIOITA EI KIRJATA.</a:t>
            </a:r>
          </a:p>
        </p:txBody>
      </p:sp>
    </p:spTree>
    <p:extLst>
      <p:ext uri="{BB962C8B-B14F-4D97-AF65-F5344CB8AC3E}">
        <p14:creationId xmlns:p14="http://schemas.microsoft.com/office/powerpoint/2010/main" val="1859383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2DEADF4-0382-DA4D-ADAE-0018FE333185}"/>
              </a:ext>
            </a:extLst>
          </p:cNvPr>
          <p:cNvSpPr>
            <a:spLocks noGrp="1"/>
          </p:cNvSpPr>
          <p:nvPr>
            <p:ph type="title"/>
          </p:nvPr>
        </p:nvSpPr>
        <p:spPr/>
        <p:txBody>
          <a:bodyPr/>
          <a:lstStyle/>
          <a:p>
            <a:r>
              <a:rPr lang="fi-FI" dirty="0"/>
              <a:t>Rohkeita tekoja</a:t>
            </a:r>
          </a:p>
        </p:txBody>
      </p:sp>
      <p:sp>
        <p:nvSpPr>
          <p:cNvPr id="3" name="Sisällön paikkamerkki 2">
            <a:extLst>
              <a:ext uri="{FF2B5EF4-FFF2-40B4-BE49-F238E27FC236}">
                <a16:creationId xmlns:a16="http://schemas.microsoft.com/office/drawing/2014/main" id="{49D7B9E4-71CC-FD4A-9BA2-038B7A75B5A8}"/>
              </a:ext>
            </a:extLst>
          </p:cNvPr>
          <p:cNvSpPr>
            <a:spLocks noGrp="1"/>
          </p:cNvSpPr>
          <p:nvPr>
            <p:ph idx="1"/>
          </p:nvPr>
        </p:nvSpPr>
        <p:spPr/>
        <p:txBody>
          <a:bodyPr>
            <a:normAutofit lnSpcReduction="10000"/>
          </a:bodyPr>
          <a:lstStyle/>
          <a:p>
            <a:r>
              <a:rPr lang="fi-FI" dirty="0"/>
              <a:t>4.KEKSIKÄÄ ROHKEITA TEKOJA</a:t>
            </a:r>
          </a:p>
          <a:p>
            <a:r>
              <a:rPr lang="fi-FI" dirty="0"/>
              <a:t>Keksikää yhdessä mahdollisimman monta ja erilaista rohkeaa tai joustavaa tekoa, kun lasten välille uhkaa syntyä riita</a:t>
            </a:r>
          </a:p>
          <a:p>
            <a:r>
              <a:rPr lang="fi-FI" dirty="0"/>
              <a:t>Kirjuri kirjaa vihkoon kaikki </a:t>
            </a:r>
            <a:r>
              <a:rPr lang="fi-FI" dirty="0" err="1"/>
              <a:t>keksimänne</a:t>
            </a:r>
            <a:r>
              <a:rPr lang="fi-FI" dirty="0"/>
              <a:t> rohkeat ja joustavat teot riitatilanteissa</a:t>
            </a:r>
          </a:p>
          <a:p>
            <a:r>
              <a:rPr lang="fi-FI" dirty="0"/>
              <a:t>Sivulle otsikoksi: </a:t>
            </a:r>
            <a:r>
              <a:rPr lang="fi-FI" dirty="0" err="1"/>
              <a:t>Ykn</a:t>
            </a:r>
            <a:r>
              <a:rPr lang="fi-FI" dirty="0"/>
              <a:t> TURVALLISUUSNEUVOSTO 26.10.18</a:t>
            </a:r>
          </a:p>
          <a:p>
            <a:r>
              <a:rPr lang="fi-FI" dirty="0"/>
              <a:t>                               ROHKEAT JA JOUSTAVAT TEOT</a:t>
            </a:r>
          </a:p>
          <a:p>
            <a:r>
              <a:rPr lang="fi-FI" dirty="0"/>
              <a:t>Tutkikaa karttakirjaa ja valitkaa valtio, jonka edustajia olette. Käykää tekemässä </a:t>
            </a:r>
            <a:r>
              <a:rPr lang="fi-FI" dirty="0" err="1"/>
              <a:t>valtiovaraus</a:t>
            </a:r>
            <a:r>
              <a:rPr lang="fi-FI" dirty="0"/>
              <a:t> </a:t>
            </a:r>
            <a:r>
              <a:rPr lang="fi-FI" dirty="0" err="1"/>
              <a:t>kuvisluokan</a:t>
            </a:r>
            <a:r>
              <a:rPr lang="fi-FI" dirty="0"/>
              <a:t> taululle. Etsikää tietoja omasta valtiosta.</a:t>
            </a:r>
          </a:p>
          <a:p>
            <a:endParaRPr lang="fi-FI" dirty="0"/>
          </a:p>
        </p:txBody>
      </p:sp>
    </p:spTree>
    <p:extLst>
      <p:ext uri="{BB962C8B-B14F-4D97-AF65-F5344CB8AC3E}">
        <p14:creationId xmlns:p14="http://schemas.microsoft.com/office/powerpoint/2010/main" val="2543265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EF2F70-30D6-0143-A6E1-26FC1C6267B1}"/>
              </a:ext>
            </a:extLst>
          </p:cNvPr>
          <p:cNvSpPr>
            <a:spLocks noGrp="1"/>
          </p:cNvSpPr>
          <p:nvPr>
            <p:ph type="title"/>
          </p:nvPr>
        </p:nvSpPr>
        <p:spPr/>
        <p:txBody>
          <a:bodyPr/>
          <a:lstStyle/>
          <a:p>
            <a:r>
              <a:rPr lang="fi-FI" dirty="0"/>
              <a:t>Kirjoita ryhmäsi puheenvuoro kokoukseen</a:t>
            </a:r>
          </a:p>
        </p:txBody>
      </p:sp>
      <p:sp>
        <p:nvSpPr>
          <p:cNvPr id="3" name="Sisällön paikkamerkki 2">
            <a:extLst>
              <a:ext uri="{FF2B5EF4-FFF2-40B4-BE49-F238E27FC236}">
                <a16:creationId xmlns:a16="http://schemas.microsoft.com/office/drawing/2014/main" id="{E92A28D9-8E7C-1B43-8610-790B2A42F118}"/>
              </a:ext>
            </a:extLst>
          </p:cNvPr>
          <p:cNvSpPr>
            <a:spLocks noGrp="1"/>
          </p:cNvSpPr>
          <p:nvPr>
            <p:ph idx="1"/>
          </p:nvPr>
        </p:nvSpPr>
        <p:spPr/>
        <p:txBody>
          <a:bodyPr/>
          <a:lstStyle/>
          <a:p>
            <a:r>
              <a:rPr lang="fi-FI" dirty="0"/>
              <a:t>Johtaja, kirjoita kotitehtävänä </a:t>
            </a:r>
            <a:r>
              <a:rPr lang="fi-FI" dirty="0" err="1"/>
              <a:t>kotiryhmän</a:t>
            </a:r>
            <a:r>
              <a:rPr lang="fi-FI" dirty="0"/>
              <a:t> vihkoon oman ryhmäsi puheenvuoro ryhmässäsi käytyjen keskusteluiden pohjalta.</a:t>
            </a:r>
          </a:p>
          <a:p>
            <a:r>
              <a:rPr lang="fi-FI" dirty="0"/>
              <a:t>Otsikoi puheenvuoro vihkoosi: KIUSAAMISTA JA VÄKIVALTAA VASTAAN sekä ROHKEIDEN JA JOUSTAVIEN TEKOJEN PUOLESTA</a:t>
            </a:r>
          </a:p>
          <a:p>
            <a:r>
              <a:rPr lang="fi-FI" dirty="0"/>
              <a:t>Puheenvuoro luetaan perjantaina </a:t>
            </a:r>
            <a:r>
              <a:rPr lang="fi-FI" dirty="0" err="1"/>
              <a:t>Ykn</a:t>
            </a:r>
            <a:r>
              <a:rPr lang="fi-FI" dirty="0"/>
              <a:t> Turvallisuusneuvoston kokouksessa</a:t>
            </a:r>
          </a:p>
          <a:p>
            <a:r>
              <a:rPr lang="fi-FI" dirty="0"/>
              <a:t>Käytä </a:t>
            </a:r>
            <a:r>
              <a:rPr lang="fi-FI" dirty="0" err="1"/>
              <a:t>kotiryhmäsi</a:t>
            </a:r>
            <a:r>
              <a:rPr lang="fi-FI" dirty="0"/>
              <a:t> keskustelua, mielipiteitä sekä ajatuksia puheenvuorossasi</a:t>
            </a:r>
          </a:p>
        </p:txBody>
      </p:sp>
    </p:spTree>
    <p:extLst>
      <p:ext uri="{BB962C8B-B14F-4D97-AF65-F5344CB8AC3E}">
        <p14:creationId xmlns:p14="http://schemas.microsoft.com/office/powerpoint/2010/main" val="3799610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9C81B88-4CF8-4B41-BA64-68884B5795C2}"/>
              </a:ext>
            </a:extLst>
          </p:cNvPr>
          <p:cNvSpPr>
            <a:spLocks noGrp="1"/>
          </p:cNvSpPr>
          <p:nvPr>
            <p:ph type="title"/>
          </p:nvPr>
        </p:nvSpPr>
        <p:spPr/>
        <p:txBody>
          <a:bodyPr/>
          <a:lstStyle/>
          <a:p>
            <a:r>
              <a:rPr lang="fi-FI" dirty="0" err="1"/>
              <a:t>Rohkeuspohdintaa</a:t>
            </a:r>
            <a:r>
              <a:rPr lang="fi-FI" dirty="0"/>
              <a:t>:  Viikkotehtävä 5.-</a:t>
            </a:r>
            <a:r>
              <a:rPr lang="fi-FI" dirty="0" err="1"/>
              <a:t>6.lk</a:t>
            </a:r>
            <a:endParaRPr lang="fi-FI" dirty="0"/>
          </a:p>
        </p:txBody>
      </p:sp>
      <p:sp>
        <p:nvSpPr>
          <p:cNvPr id="3" name="Sisällön paikkamerkki 2">
            <a:extLst>
              <a:ext uri="{FF2B5EF4-FFF2-40B4-BE49-F238E27FC236}">
                <a16:creationId xmlns:a16="http://schemas.microsoft.com/office/drawing/2014/main" id="{18B1FA5E-5010-7748-B138-C68A4AFE9101}"/>
              </a:ext>
            </a:extLst>
          </p:cNvPr>
          <p:cNvSpPr>
            <a:spLocks noGrp="1"/>
          </p:cNvSpPr>
          <p:nvPr>
            <p:ph idx="1"/>
          </p:nvPr>
        </p:nvSpPr>
        <p:spPr/>
        <p:txBody>
          <a:bodyPr>
            <a:normAutofit fontScale="92500" lnSpcReduction="10000"/>
          </a:bodyPr>
          <a:lstStyle/>
          <a:p>
            <a:r>
              <a:rPr lang="fi-FI" dirty="0"/>
              <a:t>Laadi paperille oma pohdintasi rohkeudesta. Voit myös piirtää.</a:t>
            </a:r>
          </a:p>
          <a:p>
            <a:r>
              <a:rPr lang="fi-FI" dirty="0"/>
              <a:t>Pohdi ja kirjoita </a:t>
            </a:r>
            <a:r>
              <a:rPr lang="fi-FI"/>
              <a:t>(ainakin) </a:t>
            </a:r>
            <a:r>
              <a:rPr lang="fi-FI" dirty="0"/>
              <a:t>seuraavista asioista:</a:t>
            </a:r>
          </a:p>
          <a:p>
            <a:r>
              <a:rPr lang="fi-FI" dirty="0"/>
              <a:t>-Mitä rohkeus sinulle tarkoittaa?</a:t>
            </a:r>
          </a:p>
          <a:p>
            <a:r>
              <a:rPr lang="fi-FI" dirty="0"/>
              <a:t>-Miltä rohkeus tuntuu?</a:t>
            </a:r>
          </a:p>
          <a:p>
            <a:r>
              <a:rPr lang="fi-FI" dirty="0"/>
              <a:t>-Milloin olet osoittanut rohkeutta? Mitä silloin tapahtui?</a:t>
            </a:r>
          </a:p>
          <a:p>
            <a:r>
              <a:rPr lang="fi-FI" dirty="0"/>
              <a:t>-Milloin on helppoa olla rohkea? Entä milloin vaikeaa?</a:t>
            </a:r>
          </a:p>
          <a:p>
            <a:r>
              <a:rPr lang="fi-FI" dirty="0"/>
              <a:t>-Mieti 5 (viittä) </a:t>
            </a:r>
            <a:r>
              <a:rPr lang="fi-FI" dirty="0" err="1"/>
              <a:t>tuntemaasi</a:t>
            </a:r>
            <a:r>
              <a:rPr lang="fi-FI" dirty="0"/>
              <a:t> ihmistä, jotka ovat osoittaneet mielestäsi rohkeutta? Jos voit, </a:t>
            </a:r>
            <a:r>
              <a:rPr lang="fi-FI" dirty="0" err="1"/>
              <a:t>haastattele</a:t>
            </a:r>
            <a:r>
              <a:rPr lang="fi-FI" dirty="0"/>
              <a:t> joitakin heistä.</a:t>
            </a:r>
          </a:p>
          <a:p>
            <a:r>
              <a:rPr lang="fi-FI" dirty="0"/>
              <a:t>Missä tilanteessa tai asiassa he ovat olleet rohkeita? Miten se näkyi?</a:t>
            </a:r>
          </a:p>
          <a:p>
            <a:r>
              <a:rPr lang="fi-FI" dirty="0"/>
              <a:t>Mitä he saavuttivat rohkeuden avulla?</a:t>
            </a:r>
          </a:p>
          <a:p>
            <a:endParaRPr lang="fi-FI" dirty="0"/>
          </a:p>
        </p:txBody>
      </p:sp>
    </p:spTree>
    <p:extLst>
      <p:ext uri="{BB962C8B-B14F-4D97-AF65-F5344CB8AC3E}">
        <p14:creationId xmlns:p14="http://schemas.microsoft.com/office/powerpoint/2010/main" val="3011689590"/>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92164708A85E50459CA9A085D45DAC22" ma:contentTypeVersion="4" ma:contentTypeDescription="Luo uusi asiakirja." ma:contentTypeScope="" ma:versionID="968d9a25fff169f22c69e0137103fe88">
  <xsd:schema xmlns:xsd="http://www.w3.org/2001/XMLSchema" xmlns:xs="http://www.w3.org/2001/XMLSchema" xmlns:p="http://schemas.microsoft.com/office/2006/metadata/properties" xmlns:ns2="2f907178-bd66-4127-9fe1-e4656d5e2836" xmlns:ns3="0e1fcf22-a1c3-4801-8fd5-83f09dd55365" targetNamespace="http://schemas.microsoft.com/office/2006/metadata/properties" ma:root="true" ma:fieldsID="2e950b363feb65e60eaedc9749d93653" ns2:_="" ns3:_="">
    <xsd:import namespace="2f907178-bd66-4127-9fe1-e4656d5e2836"/>
    <xsd:import namespace="0e1fcf22-a1c3-4801-8fd5-83f09dd5536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907178-bd66-4127-9fe1-e4656d5e28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e1fcf22-a1c3-4801-8fd5-83f09dd55365"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379B98E-AE11-46B0-8CAF-794B07358DAA}">
  <ds:schemaRefs>
    <ds:schemaRef ds:uri="http://schemas.microsoft.com/office/2006/metadata/contentType"/>
    <ds:schemaRef ds:uri="http://schemas.microsoft.com/office/2006/metadata/properties/metaAttributes"/>
    <ds:schemaRef ds:uri="http://www.w3.org/2000/xmlns/"/>
    <ds:schemaRef ds:uri="http://www.w3.org/2001/XMLSchema"/>
    <ds:schemaRef ds:uri="2f907178-bd66-4127-9fe1-e4656d5e2836"/>
    <ds:schemaRef ds:uri="0e1fcf22-a1c3-4801-8fd5-83f09dd55365"/>
  </ds:schemaRefs>
</ds:datastoreItem>
</file>

<file path=customXml/itemProps2.xml><?xml version="1.0" encoding="utf-8"?>
<ds:datastoreItem xmlns:ds="http://schemas.openxmlformats.org/officeDocument/2006/customXml" ds:itemID="{AA19FE09-03A2-4063-AA01-265F9DFFA0A0}">
  <ds:schemaRefs>
    <ds:schemaRef ds:uri="http://schemas.microsoft.com/office/2006/metadata/properties"/>
    <ds:schemaRef ds:uri="http://www.w3.org/2000/xmlns/"/>
  </ds:schemaRefs>
</ds:datastoreItem>
</file>

<file path=customXml/itemProps3.xml><?xml version="1.0" encoding="utf-8"?>
<ds:datastoreItem xmlns:ds="http://schemas.openxmlformats.org/officeDocument/2006/customXml" ds:itemID="{13B51480-2D2F-4008-8E7B-7B003336437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Laajakuva</PresentationFormat>
  <Slides>16</Slides>
  <Notes>0</Notes>
  <HiddenSlides>0</HiddenSlides>
  <ScaleCrop>false</ScaleCrop>
  <HeadingPairs>
    <vt:vector size="4" baseType="variant">
      <vt:variant>
        <vt:lpstr>Teema</vt:lpstr>
      </vt:variant>
      <vt:variant>
        <vt:i4>1</vt:i4>
      </vt:variant>
      <vt:variant>
        <vt:lpstr>Dian otsikot</vt:lpstr>
      </vt:variant>
      <vt:variant>
        <vt:i4>16</vt:i4>
      </vt:variant>
    </vt:vector>
  </HeadingPairs>
  <TitlesOfParts>
    <vt:vector size="17" baseType="lpstr">
      <vt:lpstr>Office-teema</vt:lpstr>
      <vt:lpstr>YK-viikko Lokakuu 2018</vt:lpstr>
      <vt:lpstr>Linkit</vt:lpstr>
      <vt:lpstr>Tavoitteita</vt:lpstr>
      <vt:lpstr>1.päivä: Kotiryhmän tehtävät </vt:lpstr>
      <vt:lpstr>Riitatilannekuvat</vt:lpstr>
      <vt:lpstr>Rohkeuden pohdintaa</vt:lpstr>
      <vt:lpstr>Rohkeita tekoja</vt:lpstr>
      <vt:lpstr>Kirjoita ryhmäsi puheenvuoro kokoukseen</vt:lpstr>
      <vt:lpstr>Rohkeuspohdintaa:  Viikkotehtävä 5.-6.lk</vt:lpstr>
      <vt:lpstr>Ykn turvallisuusneuvoston kokous, kesto 2h</vt:lpstr>
      <vt:lpstr>PowerPoint-esitys</vt:lpstr>
      <vt:lpstr>Turvallisuusneuvoston kokous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YK-viikko Lokakuu 2018</dc:title>
  <dc:creator>Tiina.Jylha</dc:creator>
  <cp:lastModifiedBy>Tiina.Jylha</cp:lastModifiedBy>
  <cp:revision>55</cp:revision>
  <dcterms:created xsi:type="dcterms:W3CDTF">2018-10-18T18:15:24Z</dcterms:created>
  <dcterms:modified xsi:type="dcterms:W3CDTF">2019-10-23T11:36:12Z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0x01010092164708A85E50459CA9A085D45DAC22</vt:lpwstr>
  </property>
</Properties>
</file>