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0DCAC-A720-405E-8543-BFE2913932DA}" v="1" dt="2022-10-06T18:02:55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2987BB-C5D0-4A29-B8F2-CF188FD90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065290-9509-41FF-86E3-DB32D5D8A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2739BF-B5DE-4378-8B56-C0AEF01A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C93E9A-7391-41EC-9EE7-686AD549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849DCF-A79D-4AEB-AD8E-BF9BF83B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9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3E0D0-44BE-48C1-938C-8009C836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5B7EB5-F5E7-4DA3-9AA4-B523858B7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15ADB2-7E19-4D96-9410-9A1A82E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A5F74-C014-407B-99F6-7A9F0E8C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2416B7-B51A-401F-AC0F-4BAED6D3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858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21CCA4B-E4D2-4698-882B-DBB380BD4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0A0BC22-FBD7-45E1-ABF6-653950A5C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DF9D3C-AE2E-42D4-8A14-8D15EAD2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DEED0E-474C-4DEC-A7B7-F1520DBF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826E61-2086-4DA2-A74F-F461496A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45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0D48E-AAE4-4F05-82D7-D8EE59C6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97E7C-2604-4451-A48E-CA7FBDB47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D266C7-C590-4CAA-B190-8373E0FF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4DC778-47E6-4B11-B3D4-5B18C913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82B5AB-7B74-4F93-957E-6D43A5B2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39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2C3629-07E8-442A-8D45-5B65EFE1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05A145-845B-49CA-8682-A747E5A79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318BDF-8F7C-4B91-BE78-E879CB70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CF18E5-C5B6-4148-B56D-4CEF0824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8DB7A2-ABEC-4A38-9E18-E8129D76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51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A25F86-03E6-4146-8F32-EE0CBE26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DFA3BC-08B5-4B97-8D31-18CA9E3AD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8D50D93-6BEC-403F-B7CB-DEDA0F10F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6A898FA-9AD7-4008-AA95-4A8C1137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E02A10-2A8B-4BFC-8F3E-02939B8B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BA1E683-ACD1-4BB3-BAC9-81C42CE2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90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1F7DBF-EA65-4813-AABA-A0A9500DC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650B7F-0612-4B63-9A48-4369AAB60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0CA9E0-E507-45C7-968E-690BC1509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457C4C6-2339-4AF5-91A7-7CDE3CF62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99891EA-A98A-4579-9779-60746866B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0946CE-F245-49AC-93D9-272B423F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366DADF-87CA-4823-AD3F-1A9B1E3E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C09AAC0-1BD6-427E-8F9E-216282BB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40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1D6F64-7037-4EA5-91EF-5937B93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4241EA-747F-4BFB-A9E8-2F8C1C46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04F554-F986-47E7-9999-113EA29D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A128AFD-FF9D-42DD-B737-FD041581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6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F4C9000-E9F2-43F7-9214-CFB65086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AECF7D-1142-44D7-872B-C8838DC5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EECB1E8-189E-42C4-9B42-C051ABF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013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EBB5A7-9063-4192-A468-6B008213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645050-04C0-4931-AF8D-D947CE82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A1E6862-600D-4206-B506-5CB1CF172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B77880-B374-44B3-995B-957C7A2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E547530-5057-4A98-B926-D535B095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535C835-3E32-4D2C-8AD2-F64278F3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425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F72FE9-4941-4773-892F-D4185C5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135A662-601D-4FC8-BD47-FFE9649FE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C21DAF1-CD97-491B-99B7-80116212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1AA7288-2D35-4DFC-A8F9-F95735BA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CF9A85-7B69-427E-93E8-4E7093D9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6CB5427-78D3-4EBD-9E91-7B9732D0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083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F26DA66-A080-447E-8C53-58819556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2BD473-1DD7-48A8-9011-7AD3AB7D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4B5A8EB-1BA7-4AC8-88DE-8A4F542DA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05BB-9894-456F-A21A-C0B5EF81BAF1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BE8280-CABE-46A7-BB34-07653D834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CE5802-93E1-4108-A497-447244353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39148-13DD-4827-B3D7-0B6259BDAC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931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44F6C44-2A15-4082-9B25-9EDB4260A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-15239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65C6BE-EDF1-4BAE-B5AF-1BA02C7D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080" y="2207602"/>
            <a:ext cx="10058400" cy="1097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HALLOWEEN-SILMÄ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C741B48-B16E-8068-D67A-3468686512EC}"/>
              </a:ext>
            </a:extLst>
          </p:cNvPr>
          <p:cNvSpPr txBox="1"/>
          <p:nvPr/>
        </p:nvSpPr>
        <p:spPr>
          <a:xfrm>
            <a:off x="257175" y="4283975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Niina Sivonen</a:t>
            </a:r>
          </a:p>
        </p:txBody>
      </p:sp>
    </p:spTree>
    <p:extLst>
      <p:ext uri="{BB962C8B-B14F-4D97-AF65-F5344CB8AC3E}">
        <p14:creationId xmlns:p14="http://schemas.microsoft.com/office/powerpoint/2010/main" val="14336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20" y="127000"/>
            <a:ext cx="3975355" cy="3111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500" dirty="0"/>
              <a:t>6. Lisää </a:t>
            </a:r>
            <a:r>
              <a:rPr lang="fi-FI" sz="3500" dirty="0" err="1">
                <a:highlight>
                  <a:srgbClr val="FFFF00"/>
                </a:highlight>
              </a:rPr>
              <a:t>sinopeerinpunaista</a:t>
            </a:r>
            <a:r>
              <a:rPr lang="fi-FI" sz="3500" dirty="0">
                <a:highlight>
                  <a:srgbClr val="FFFF00"/>
                </a:highlight>
              </a:rPr>
              <a:t> vahaliitua </a:t>
            </a:r>
            <a:r>
              <a:rPr lang="fi-FI" sz="3500" dirty="0"/>
              <a:t>mustien verisuoniviivojen päälle. Voit piirtää myös lisää suonikoukeroita. </a:t>
            </a:r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4098" name="Picture 2" descr="Kuvausta ei ole saatavilla.">
            <a:extLst>
              <a:ext uri="{FF2B5EF4-FFF2-40B4-BE49-F238E27FC236}">
                <a16:creationId xmlns:a16="http://schemas.microsoft.com/office/drawing/2014/main" id="{017E4887-9668-4B33-8FC4-8C7C2F200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4722" r="6667" b="3889"/>
          <a:stretch/>
        </p:blipFill>
        <p:spPr bwMode="auto">
          <a:xfrm>
            <a:off x="4581524" y="0"/>
            <a:ext cx="7610476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C0538E17-A8CD-4FF8-AB76-78057F1A3789}"/>
              </a:ext>
            </a:extLst>
          </p:cNvPr>
          <p:cNvCxnSpPr/>
          <p:nvPr/>
        </p:nvCxnSpPr>
        <p:spPr>
          <a:xfrm flipV="1">
            <a:off x="5803962" y="4362450"/>
            <a:ext cx="581025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-1633384241">
            <a:hlinkClick r:id="" action="ppaction://media"/>
            <a:extLst>
              <a:ext uri="{FF2B5EF4-FFF2-40B4-BE49-F238E27FC236}">
                <a16:creationId xmlns:a16="http://schemas.microsoft.com/office/drawing/2014/main" id="{72BAB995-311A-4377-AD1E-C85A4257D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3705225"/>
            <a:ext cx="5002696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E9F4F2-ED91-47EC-A748-44B7C7C6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339850"/>
            <a:ext cx="372432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dirty="0"/>
              <a:t>7. Seuraavaksi maalataan silmä. Käytä </a:t>
            </a:r>
            <a:r>
              <a:rPr lang="fi-FI" sz="3200" dirty="0">
                <a:highlight>
                  <a:srgbClr val="FFFF00"/>
                </a:highlight>
              </a:rPr>
              <a:t>vesivärejä.</a:t>
            </a:r>
            <a:r>
              <a:rPr lang="fi-FI" sz="3200" dirty="0"/>
              <a:t> Ole huolellinen maalauksessa ja mieti, miten värit liukuvat osuessaan toisiinsa. </a:t>
            </a:r>
          </a:p>
        </p:txBody>
      </p:sp>
      <p:pic>
        <p:nvPicPr>
          <p:cNvPr id="5122" name="Picture 2" descr="Kuvausta ei ole saatavilla.">
            <a:extLst>
              <a:ext uri="{FF2B5EF4-FFF2-40B4-BE49-F238E27FC236}">
                <a16:creationId xmlns:a16="http://schemas.microsoft.com/office/drawing/2014/main" id="{BB473E6C-4575-470B-8E11-79BC5F98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92" y="0"/>
            <a:ext cx="7491307" cy="56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D24FA12-7BB7-4053-9580-856FCB64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61262" y="3713034"/>
            <a:ext cx="3418208" cy="2566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0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05962F-4D1B-4AA3-A2C4-D7F930D0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253331"/>
            <a:ext cx="3543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8. Sillä aikaa kun vesiväri kuivuu, maalaa silmän mustan osaan heijastus </a:t>
            </a:r>
            <a:r>
              <a:rPr lang="fi-FI" sz="3200" dirty="0">
                <a:highlight>
                  <a:srgbClr val="FFFF00"/>
                </a:highlight>
              </a:rPr>
              <a:t>valkoisella pullovärillä </a:t>
            </a:r>
            <a:r>
              <a:rPr lang="fi-FI" sz="3200" dirty="0"/>
              <a:t>ja ohuella siveltimellä. </a:t>
            </a:r>
          </a:p>
        </p:txBody>
      </p:sp>
      <p:pic>
        <p:nvPicPr>
          <p:cNvPr id="6146" name="Picture 2" descr="Kuvausta ei ole saatavilla.">
            <a:extLst>
              <a:ext uri="{FF2B5EF4-FFF2-40B4-BE49-F238E27FC236}">
                <a16:creationId xmlns:a16="http://schemas.microsoft.com/office/drawing/2014/main" id="{1A8EC87F-301B-4EDD-88C1-9C68048D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15" y="249554"/>
            <a:ext cx="7973060" cy="59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6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155711-D95A-46DA-A3D3-2CD59CDA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5" y="184150"/>
            <a:ext cx="49256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9. Kun vesiväri on täysin kuivunut, tee </a:t>
            </a:r>
            <a:r>
              <a:rPr lang="fi-FI" sz="3200" dirty="0">
                <a:highlight>
                  <a:srgbClr val="FFFF00"/>
                </a:highlight>
              </a:rPr>
              <a:t>mustalla vahaliidulla </a:t>
            </a:r>
            <a:r>
              <a:rPr lang="fi-FI" sz="3200" dirty="0"/>
              <a:t>koukeroita sen päälle. Katso video! </a:t>
            </a:r>
          </a:p>
        </p:txBody>
      </p:sp>
      <p:pic>
        <p:nvPicPr>
          <p:cNvPr id="7170" name="Picture 2" descr="Kuvausta ei ole saatavilla.">
            <a:extLst>
              <a:ext uri="{FF2B5EF4-FFF2-40B4-BE49-F238E27FC236}">
                <a16:creationId xmlns:a16="http://schemas.microsoft.com/office/drawing/2014/main" id="{74B91389-E059-4044-AFCD-0F36BF3D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0"/>
            <a:ext cx="700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-1633432979">
            <a:hlinkClick r:id="" action="ppaction://media"/>
            <a:extLst>
              <a:ext uri="{FF2B5EF4-FFF2-40B4-BE49-F238E27FC236}">
                <a16:creationId xmlns:a16="http://schemas.microsoft.com/office/drawing/2014/main" id="{E1BF9B2F-B66E-4E69-8504-064D308077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5820" y="2159000"/>
            <a:ext cx="2517140" cy="44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61C16-0715-49BD-8C36-5CC23936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62095" cy="1325563"/>
          </a:xfrm>
        </p:spPr>
        <p:txBody>
          <a:bodyPr/>
          <a:lstStyle/>
          <a:p>
            <a:r>
              <a:rPr lang="fi-FI" dirty="0"/>
              <a:t>Viimeistele ja huolittele!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D8EB1C-8FAC-432D-BB2B-EF891DD98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3185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10. Jos huomaat työssä korjattavaa tai lisättävää, tee se nyt. Sen jälkeen työsi on valmis!</a:t>
            </a:r>
          </a:p>
        </p:txBody>
      </p:sp>
      <p:pic>
        <p:nvPicPr>
          <p:cNvPr id="8194" name="Picture 2" descr="Kuvausta ei ole saatavilla.">
            <a:extLst>
              <a:ext uri="{FF2B5EF4-FFF2-40B4-BE49-F238E27FC236}">
                <a16:creationId xmlns:a16="http://schemas.microsoft.com/office/drawing/2014/main" id="{234E2C04-4FE8-47D8-84EE-40089455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95" y="0"/>
            <a:ext cx="700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6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78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Human eye, macro, eyes, the pupil, iris, HD wallpaper | Wallpaperbetter">
            <a:extLst>
              <a:ext uri="{FF2B5EF4-FFF2-40B4-BE49-F238E27FC236}">
                <a16:creationId xmlns:a16="http://schemas.microsoft.com/office/drawing/2014/main" id="{9E256BAB-F355-4C14-999B-064AD0623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r="33608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llpaper Love Quotes: Beautiful eyes close up, beautiful eyes of girls,  beautiful smoky eyes.">
            <a:extLst>
              <a:ext uri="{FF2B5EF4-FFF2-40B4-BE49-F238E27FC236}">
                <a16:creationId xmlns:a16="http://schemas.microsoft.com/office/drawing/2014/main" id="{4761AFF5-BF68-417B-91A3-3F62A452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7917" b="-2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5 Fascinating Facts About Your Eyes – Cleveland Clinic">
            <a:extLst>
              <a:ext uri="{FF2B5EF4-FFF2-40B4-BE49-F238E27FC236}">
                <a16:creationId xmlns:a16="http://schemas.microsoft.com/office/drawing/2014/main" id="{D1B4C4E9-5EFC-45D6-8551-6896D5E57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r="13293" b="-1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utiful eyes - Home | Facebook">
            <a:extLst>
              <a:ext uri="{FF2B5EF4-FFF2-40B4-BE49-F238E27FC236}">
                <a16:creationId xmlns:a16="http://schemas.microsoft.com/office/drawing/2014/main" id="{5D339D4E-9997-4227-AF96-105B5E6E1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4308" b="2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ye Close-Up - HDR | Beautiful eyes pics, Eye close up, Eye pictures">
            <a:extLst>
              <a:ext uri="{FF2B5EF4-FFF2-40B4-BE49-F238E27FC236}">
                <a16:creationId xmlns:a16="http://schemas.microsoft.com/office/drawing/2014/main" id="{AF281723-06A8-4247-B0F5-33269D0CB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54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D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8261102-B23A-4097-88FC-065A2BCB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520" y="3708400"/>
            <a:ext cx="5730239" cy="2468879"/>
          </a:xfrm>
        </p:spPr>
        <p:txBody>
          <a:bodyPr>
            <a:normAutofit/>
          </a:bodyPr>
          <a:lstStyle/>
          <a:p>
            <a:r>
              <a:rPr lang="fi-FI" sz="4800" b="1" dirty="0">
                <a:solidFill>
                  <a:srgbClr val="FFFFFF"/>
                </a:solidFill>
              </a:rPr>
              <a:t>ERILAISIA SILMIÄ</a:t>
            </a:r>
          </a:p>
        </p:txBody>
      </p:sp>
    </p:spTree>
    <p:extLst>
      <p:ext uri="{BB962C8B-B14F-4D97-AF65-F5344CB8AC3E}">
        <p14:creationId xmlns:p14="http://schemas.microsoft.com/office/powerpoint/2010/main" val="243047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A7140FE-960B-4A4A-8561-2E00FD6B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r="2522" b="14082"/>
          <a:stretch/>
        </p:blipFill>
        <p:spPr>
          <a:xfrm>
            <a:off x="2766196" y="10"/>
            <a:ext cx="9425804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278860-B886-40D4-82B1-E19F7DB6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HALLOWEEN-SILMÄ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D50FE2-8362-47B6-8716-6F5B5F91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Mitä tarvitset?</a:t>
            </a:r>
          </a:p>
          <a:p>
            <a:pPr marL="457200" indent="-457200">
              <a:buAutoNum type="arabicPeriod"/>
            </a:pPr>
            <a:r>
              <a:rPr lang="fi-FI" sz="2000" dirty="0"/>
              <a:t>Neliönmuotoinen valkoinen paperi</a:t>
            </a:r>
          </a:p>
          <a:p>
            <a:pPr marL="457200" indent="-457200">
              <a:buAutoNum type="arabicPeriod"/>
            </a:pPr>
            <a:r>
              <a:rPr lang="fi-FI" sz="2000" dirty="0"/>
              <a:t>Harppi + lyijykynä</a:t>
            </a:r>
          </a:p>
          <a:p>
            <a:pPr marL="457200" indent="-457200">
              <a:buAutoNum type="arabicPeriod"/>
            </a:pPr>
            <a:r>
              <a:rPr lang="fi-FI" sz="2000" dirty="0"/>
              <a:t>Vahaliidut (musta, sinooperinpunainen ja karmiininpunainen</a:t>
            </a:r>
          </a:p>
          <a:p>
            <a:pPr marL="457200" indent="-457200">
              <a:buAutoNum type="arabicPeriod"/>
            </a:pPr>
            <a:r>
              <a:rPr lang="fi-FI" sz="2000" dirty="0"/>
              <a:t>Vesivärit + sivellin + vesikippo</a:t>
            </a:r>
          </a:p>
          <a:p>
            <a:pPr marL="457200" indent="-457200">
              <a:buAutoNum type="arabicPeriod"/>
            </a:pPr>
            <a:r>
              <a:rPr lang="fi-FI" sz="2000" dirty="0"/>
              <a:t>Valkoista pulloväriä</a:t>
            </a:r>
          </a:p>
          <a:p>
            <a:pPr marL="457200" indent="-457200">
              <a:buAutoNum type="arabicPeriod"/>
            </a:pPr>
            <a:endParaRPr lang="fi-FI" sz="2000" dirty="0"/>
          </a:p>
          <a:p>
            <a:pPr marL="457200" indent="-457200">
              <a:buAutoNum type="arabicPeriod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54692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039B61-8E8A-4968-92A1-165502CA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 dirty="0"/>
              <a:t>TYÖVAIHEET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1. Piirrä mahdollisimman suuri ympyrä paperille käyttämällä </a:t>
            </a:r>
            <a:r>
              <a:rPr lang="fi-FI" sz="3200" dirty="0">
                <a:highlight>
                  <a:srgbClr val="FFFF00"/>
                </a:highlight>
              </a:rPr>
              <a:t>harppia</a:t>
            </a:r>
            <a:r>
              <a:rPr lang="fi-FI" sz="3200" dirty="0"/>
              <a:t> ja </a:t>
            </a:r>
            <a:r>
              <a:rPr lang="fi-FI" sz="3200" dirty="0">
                <a:highlight>
                  <a:srgbClr val="FFFF00"/>
                </a:highlight>
              </a:rPr>
              <a:t>lyijykynää</a:t>
            </a:r>
            <a:r>
              <a:rPr lang="fi-FI" sz="3200" dirty="0"/>
              <a:t>. </a:t>
            </a: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7" name="Kuva 6" descr="Kuva, joka sisältää kohteen teksti, kirjekuori, paperi&#10;&#10;Kuvaus luotu automaattisesti">
            <a:extLst>
              <a:ext uri="{FF2B5EF4-FFF2-40B4-BE49-F238E27FC236}">
                <a16:creationId xmlns:a16="http://schemas.microsoft.com/office/drawing/2014/main" id="{2D8DF415-9D50-4EE4-AF6C-C3BD84147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3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6" y="1219201"/>
            <a:ext cx="3799425" cy="4257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/>
              <a:t>2. Piirrä suuremman ympyrän sisälle pienempi ympyrä harpilla. 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HUOM! Sen ei tarvitse olla keskellä, vaan se voi olla hieman sivummassa. </a:t>
            </a:r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5" name="Kuva 4" descr="Kuva, joka sisältää kohteen teksti, kirjekuori&#10;&#10;Kuvaus luotu automaattisesti">
            <a:extLst>
              <a:ext uri="{FF2B5EF4-FFF2-40B4-BE49-F238E27FC236}">
                <a16:creationId xmlns:a16="http://schemas.microsoft.com/office/drawing/2014/main" id="{2447E345-97F0-45C3-823E-D2BAE4E45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235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6" y="841374"/>
            <a:ext cx="3799425" cy="57213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3500" dirty="0"/>
              <a:t>3. Piirrä nyt pienemmän ympyrän keskelle vielä pienempi ympyrä harpilla. </a:t>
            </a:r>
          </a:p>
          <a:p>
            <a:pPr marL="0" indent="0">
              <a:buNone/>
            </a:pPr>
            <a:endParaRPr lang="fi-FI" sz="3500" dirty="0"/>
          </a:p>
          <a:p>
            <a:pPr marL="0" indent="0">
              <a:buNone/>
            </a:pPr>
            <a:r>
              <a:rPr lang="fi-FI" sz="3500" dirty="0"/>
              <a:t>Käytä keskipisteenä samaa pistettä, jota käytit edellisen piirtämäsi ympyrän kohdalla. Silmän mustan osan täytyy siis olla keskellä edellistä ympyrää. </a:t>
            </a:r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6" name="Kuva 5" descr="Kuva, joka sisältää kohteen teksti, kirjekuori&#10;&#10;Kuvaus luotu automaattisesti">
            <a:extLst>
              <a:ext uri="{FF2B5EF4-FFF2-40B4-BE49-F238E27FC236}">
                <a16:creationId xmlns:a16="http://schemas.microsoft.com/office/drawing/2014/main" id="{7E4F8E5A-A8B1-45DC-856B-8B5990AC5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08" y="0"/>
            <a:ext cx="720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40" y="1222375"/>
            <a:ext cx="3799425" cy="4413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500" dirty="0"/>
              <a:t>4. Vahvista nyt huolellisesti </a:t>
            </a:r>
            <a:r>
              <a:rPr lang="fi-FI" sz="3500" dirty="0">
                <a:highlight>
                  <a:srgbClr val="FFFF00"/>
                </a:highlight>
              </a:rPr>
              <a:t>mustalla vahaliidulla </a:t>
            </a:r>
            <a:r>
              <a:rPr lang="fi-FI" sz="3500" dirty="0"/>
              <a:t>piirtämäsi lyijykynäviivat ja väritä keskimmäinen ympyrä kokonaan mustaksi. </a:t>
            </a:r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4D999CC-5216-43F6-A2FD-CC45CE1F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5" y="0"/>
            <a:ext cx="7426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D344B-07E9-4454-BC41-386CE87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20" y="127000"/>
            <a:ext cx="4644391" cy="3111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500" dirty="0"/>
              <a:t>4. Tee karmiininpunaisella vahaliidulla silmän uloimmalle ympyrälle punainen pinta. Huom. Liitua ei tarvitse painaa paljon!</a:t>
            </a:r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2050" name="Picture 2" descr="Kuvausta ei ole saatavilla.">
            <a:extLst>
              <a:ext uri="{FF2B5EF4-FFF2-40B4-BE49-F238E27FC236}">
                <a16:creationId xmlns:a16="http://schemas.microsoft.com/office/drawing/2014/main" id="{0C639905-A0B0-4D32-A3D1-E88571707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2555"/>
          <a:stretch/>
        </p:blipFill>
        <p:spPr bwMode="auto">
          <a:xfrm>
            <a:off x="5209031" y="-152400"/>
            <a:ext cx="6979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-1633394505">
            <a:hlinkClick r:id="" action="ppaction://media"/>
            <a:extLst>
              <a:ext uri="{FF2B5EF4-FFF2-40B4-BE49-F238E27FC236}">
                <a16:creationId xmlns:a16="http://schemas.microsoft.com/office/drawing/2014/main" id="{7AF70E1A-5E14-4D16-838A-BC7237C2E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0084" y="2713830"/>
            <a:ext cx="2226627" cy="3969280"/>
          </a:xfrm>
          <a:prstGeom prst="rect">
            <a:avLst/>
          </a:prstGeom>
        </p:spPr>
      </p:pic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C0538E17-A8CD-4FF8-AB76-78057F1A3789}"/>
              </a:ext>
            </a:extLst>
          </p:cNvPr>
          <p:cNvCxnSpPr/>
          <p:nvPr/>
        </p:nvCxnSpPr>
        <p:spPr>
          <a:xfrm flipV="1">
            <a:off x="5676900" y="5267325"/>
            <a:ext cx="581025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8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6912A3-F57B-42C9-A848-DF5CC89B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0" y="1378585"/>
            <a:ext cx="3962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dirty="0"/>
              <a:t>5. Tee sitten </a:t>
            </a:r>
            <a:r>
              <a:rPr lang="fi-FI" sz="3600" dirty="0">
                <a:highlight>
                  <a:srgbClr val="FFFF00"/>
                </a:highlight>
              </a:rPr>
              <a:t>mustalla vahaliidulla </a:t>
            </a:r>
            <a:r>
              <a:rPr lang="fi-FI" sz="3600" dirty="0"/>
              <a:t>verisuonia silmän ympärille. </a:t>
            </a:r>
          </a:p>
        </p:txBody>
      </p:sp>
      <p:pic>
        <p:nvPicPr>
          <p:cNvPr id="1028" name="Picture 4" descr="Kuvausta ei ole saatavilla.">
            <a:extLst>
              <a:ext uri="{FF2B5EF4-FFF2-40B4-BE49-F238E27FC236}">
                <a16:creationId xmlns:a16="http://schemas.microsoft.com/office/drawing/2014/main" id="{B5D35C7B-3DD5-48EA-A38F-0C67B9349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6666" r="12334"/>
          <a:stretch/>
        </p:blipFill>
        <p:spPr bwMode="auto">
          <a:xfrm>
            <a:off x="0" y="0"/>
            <a:ext cx="6999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2CDD72F2-A5C3-4A57-87F0-6A2F30D622EF}"/>
              </a:ext>
            </a:extLst>
          </p:cNvPr>
          <p:cNvCxnSpPr/>
          <p:nvPr/>
        </p:nvCxnSpPr>
        <p:spPr>
          <a:xfrm flipH="1">
            <a:off x="6219825" y="2409825"/>
            <a:ext cx="1485900" cy="209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ideo-1633384818">
            <a:hlinkClick r:id="" action="ppaction://media"/>
            <a:extLst>
              <a:ext uri="{FF2B5EF4-FFF2-40B4-BE49-F238E27FC236}">
                <a16:creationId xmlns:a16="http://schemas.microsoft.com/office/drawing/2014/main" id="{F020E9D6-DAA5-41E7-AB1C-B78A4A520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1525" y="3429000"/>
            <a:ext cx="4870174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242</Words>
  <Application>Microsoft Office PowerPoint</Application>
  <PresentationFormat>Laajakuva</PresentationFormat>
  <Paragraphs>27</Paragraphs>
  <Slides>14</Slides>
  <Notes>0</Notes>
  <HiddenSlides>0</HiddenSlides>
  <MMClips>5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Office-teema</vt:lpstr>
      <vt:lpstr>HALLOWEEN-SILMÄ</vt:lpstr>
      <vt:lpstr>ERILAISIA SILMIÄ</vt:lpstr>
      <vt:lpstr>HALLOWEEN-SILMÄ</vt:lpstr>
      <vt:lpstr>TYÖVAIHEET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Viimeistele ja huolittele!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HALLOWEEN-SILMÄ</dc:title>
  <dc:creator>Sivonen Niina</dc:creator>
  <cp:lastModifiedBy>Pekka Moilanen</cp:lastModifiedBy>
  <cp:revision>2</cp:revision>
  <dcterms:created xsi:type="dcterms:W3CDTF">2021-10-04T17:50:43Z</dcterms:created>
  <dcterms:modified xsi:type="dcterms:W3CDTF">2023-10-26T05:59:54Z</dcterms:modified>
</cp:coreProperties>
</file>