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7" r:id="rId3"/>
    <p:sldId id="262" r:id="rId4"/>
    <p:sldId id="263" r:id="rId5"/>
    <p:sldId id="261" r:id="rId6"/>
    <p:sldId id="264" r:id="rId7"/>
    <p:sldId id="272" r:id="rId8"/>
    <p:sldId id="260" r:id="rId9"/>
    <p:sldId id="266" r:id="rId10"/>
    <p:sldId id="257" r:id="rId11"/>
    <p:sldId id="268" r:id="rId12"/>
    <p:sldId id="258" r:id="rId13"/>
    <p:sldId id="269" r:id="rId14"/>
    <p:sldId id="259" r:id="rId15"/>
    <p:sldId id="265" r:id="rId16"/>
    <p:sldId id="271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78A03A-62CC-C95F-0B9E-0DF6B68488F1}" v="4" dt="2025-12-17T10:14:25.568"/>
    <p1510:client id="{110AB3E1-0E46-7AB4-2C6A-C1AEC15BC405}" v="2" dt="2025-12-16T10:15:13.048"/>
    <p1510:client id="{197A83C8-EB1F-94C2-F8DA-9FE7CB357883}" v="228" dt="2025-12-16T09:10:32.733"/>
    <p1510:client id="{55AD7689-1B29-FCA9-9AEC-E82A1A5171B8}" v="2" dt="2025-12-18T06:02:18.9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BBD5A2-BA9C-D3B0-ECC8-5CAA8EDB5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EB3200D-13C5-A75D-EF0B-D8AEC306B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3CC9D15-0C72-E6B7-E9E3-5544997F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F09E-DFBC-0A46-A9A3-01EF650D6129}" type="datetimeFigureOut">
              <a:rPr lang="fi-FI" smtClean="0"/>
              <a:t>12.5.2026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AE36EAD-2A41-3950-C92C-BDF21D433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15AF720-8EF2-9B98-0B22-E2A429D50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86C0-5737-DC44-8402-44D682F6EA2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7027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CAF706-9396-FB33-3BA9-C4F43BB29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AFA56EF-9E0E-AA68-8308-060E0E5A27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285D9A2-197E-AC0E-34F5-F6D23C87E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F09E-DFBC-0A46-A9A3-01EF650D6129}" type="datetimeFigureOut">
              <a:rPr lang="fi-FI" smtClean="0"/>
              <a:t>12.5.2026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51DCE1F-D9B7-32D7-F139-95A5F605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94A0DB9-2582-A67A-E885-97BD631F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86C0-5737-DC44-8402-44D682F6EA2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1241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399B571E-7A3A-0DD9-135F-DDC3420ED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A8E54D7-A7D3-7D4B-C00D-502B13AA2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95691F0-DD25-9DF4-5154-A104EB238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F09E-DFBC-0A46-A9A3-01EF650D6129}" type="datetimeFigureOut">
              <a:rPr lang="fi-FI" smtClean="0"/>
              <a:t>12.5.2026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AAA0D3F-050B-7BE2-0F98-27B7B5283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258E1C7-3AF6-EADF-D8B2-C213E6F5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86C0-5737-DC44-8402-44D682F6EA2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2242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E469E8-9CB9-698B-525C-50AA67B33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DBCB30F-BAA0-2D9E-33DF-AB3C5BF69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445D57E-2C34-88F7-6CE2-E7C4AAA2A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F09E-DFBC-0A46-A9A3-01EF650D6129}" type="datetimeFigureOut">
              <a:rPr lang="fi-FI" smtClean="0"/>
              <a:t>12.5.2026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02CC765-C141-98C9-CFDC-F40ECF68A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4FF8C3-6AE3-8046-ED60-A4E2E0772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86C0-5737-DC44-8402-44D682F6EA2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9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4C3E83-62FC-87D5-79B3-B7956D8FC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3900CB-79C9-F54F-6047-F213455D7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A7D9B65-495F-EA05-A5E7-14FF1C5BE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F09E-DFBC-0A46-A9A3-01EF650D6129}" type="datetimeFigureOut">
              <a:rPr lang="fi-FI" smtClean="0"/>
              <a:t>12.5.2026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9E48E82-05C2-4090-FB84-1EC26792C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E5C1C3-4BD5-07BE-5AE6-AAA9DFEC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86C0-5737-DC44-8402-44D682F6EA2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4826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B33C63-6A22-F2CD-FFAE-913ED3E00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C2C22E8-7A7A-DCAC-F692-11865CA00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06B2524-93C7-B842-F487-2EC5CB06C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C8FB701-C60F-D006-6195-1A235894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F09E-DFBC-0A46-A9A3-01EF650D6129}" type="datetimeFigureOut">
              <a:rPr lang="fi-FI" smtClean="0"/>
              <a:t>12.5.2026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E9AB4CB-5757-5FE0-4B7C-7072264FC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6AC6C9D-46A9-F2BD-92D1-071B6EEC3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86C0-5737-DC44-8402-44D682F6EA2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8131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BD0D34A-1584-4B30-BE20-2A4245121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605A919-2ACB-A1C2-8BDB-0C48609A5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38770C1-CBDE-86A5-426C-C4AE6C4419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7652C06-7264-1CE5-A45C-C0B43E0789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02C0A305-9AEF-BE4F-19E4-FDEE38BDDF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6901967A-7615-1123-BC84-9518BAAF7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F09E-DFBC-0A46-A9A3-01EF650D6129}" type="datetimeFigureOut">
              <a:rPr lang="fi-FI" smtClean="0"/>
              <a:t>12.5.2026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5F1EEE19-DEB9-368F-008B-31C73609F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D20053B5-247E-E20E-E12A-AF5552C2F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86C0-5737-DC44-8402-44D682F6EA2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6114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289178-9396-16EF-175E-0BA449918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2C74C5E-8621-D84C-3E02-CB1326A11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F09E-DFBC-0A46-A9A3-01EF650D6129}" type="datetimeFigureOut">
              <a:rPr lang="fi-FI" smtClean="0"/>
              <a:t>12.5.2026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087DA91-6413-1245-1575-4A8D857D4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11B767C-078C-6E7D-62D1-CE9F11741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86C0-5737-DC44-8402-44D682F6EA2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9913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42A59AC-8F2A-3626-2A0D-0602E84A6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F09E-DFBC-0A46-A9A3-01EF650D6129}" type="datetimeFigureOut">
              <a:rPr lang="fi-FI" smtClean="0"/>
              <a:t>12.5.2026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CF8D89F-3A1F-4C53-5AFC-6C3BDADA8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F3009E1-2A33-5A3B-9ABB-48814C582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86C0-5737-DC44-8402-44D682F6EA2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9488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9ED7005-A61C-7507-085A-FEDBF66A6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E3BB321-38B3-DB68-7543-C1DA93AC9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43342A8-373E-C189-7301-E2EB9C0D6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15CE11E-A96B-1228-EB65-9A5AC4C6E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F09E-DFBC-0A46-A9A3-01EF650D6129}" type="datetimeFigureOut">
              <a:rPr lang="fi-FI" smtClean="0"/>
              <a:t>12.5.2026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1103C06-D24E-426E-1B24-F05C325AB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1AF983B-0963-513E-CD62-3B2D4CBC8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86C0-5737-DC44-8402-44D682F6EA2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5758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8FE793-3E77-AFD5-30B0-9F602BEB4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AE369F29-682F-4F2A-5360-BEB0BCB697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2E8AE20-6370-14C5-6F3D-29F7A70F3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7D80EB1-4A38-E815-F876-B4A2596B5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F09E-DFBC-0A46-A9A3-01EF650D6129}" type="datetimeFigureOut">
              <a:rPr lang="fi-FI" smtClean="0"/>
              <a:t>12.5.2026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842E063-1212-89C8-04CE-EFF110145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A8FFCD2-C423-FBB5-3096-FA98A0ABE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86C0-5737-DC44-8402-44D682F6EA2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0063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7696000-48D9-1CB4-47BF-6AE3EAF2D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226481E-44D8-D4B3-63AC-137BA72AD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1993D19-AAFE-F002-EAE4-4C6EFFB58B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F8F09E-DFBC-0A46-A9A3-01EF650D6129}" type="datetimeFigureOut">
              <a:rPr lang="fi-FI" smtClean="0"/>
              <a:t>12.5.2026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46D0BE7-94AD-ECDB-E0BA-473AD36AD2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0D1735D-DBCC-7B86-B9D2-21F687EAD6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8C86C0-5737-DC44-8402-44D682F6EA2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806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4DD71F-18BA-1092-3421-357950C31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Käsityölaitteet</a:t>
            </a:r>
            <a:endParaRPr lang="fi-FI" dirty="0" err="1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482306D-2987-F3F9-ED03-F0596A465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i-FI" b="1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B011200-3B55-AA5C-3F66-755E81EBF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dirty="0"/>
              <a:t>Käsityön kokeeseen</a:t>
            </a:r>
          </a:p>
        </p:txBody>
      </p:sp>
    </p:spTree>
    <p:extLst>
      <p:ext uri="{BB962C8B-B14F-4D97-AF65-F5344CB8AC3E}">
        <p14:creationId xmlns:p14="http://schemas.microsoft.com/office/powerpoint/2010/main" val="714144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04F0F1-1601-3F8E-9039-D843ECF7C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Metallileikkuri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62F531ED-43D7-F157-07C3-ED16BCC7D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05626"/>
            <a:ext cx="6572250" cy="6302343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25F7CD8-013B-D959-84E8-37C9F4D96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b="1" dirty="0"/>
              <a:t>Pellin leikkauksiin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35049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8E03BD-4AA8-3616-10C5-6E40C6BC6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Metallivannesaha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337C5F68-9635-9138-FE44-7E28FF3FE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38" y="107156"/>
            <a:ext cx="6917531" cy="6857999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B09EC37-5470-F41E-C6BF-3DD7410E8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Metallikappaleiden katkaisuun</a:t>
            </a:r>
          </a:p>
        </p:txBody>
      </p:sp>
    </p:spTree>
    <p:extLst>
      <p:ext uri="{BB962C8B-B14F-4D97-AF65-F5344CB8AC3E}">
        <p14:creationId xmlns:p14="http://schemas.microsoft.com/office/powerpoint/2010/main" val="2783926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F144B5-AF8A-CE8E-87B7-B864FF1E4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-178594"/>
            <a:ext cx="3914775" cy="2024063"/>
          </a:xfrm>
        </p:spPr>
        <p:txBody>
          <a:bodyPr/>
          <a:lstStyle/>
          <a:p>
            <a:r>
              <a:rPr lang="fi-FI" dirty="0"/>
              <a:t>Kanttikone / Levyn särmäyskone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D7D3FB5E-4BCB-D8A2-D681-91BA18C17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06" y="178595"/>
            <a:ext cx="6572250" cy="6679406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425B674-9DF8-9C7B-8B35-F299422D5E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3876" y="2524124"/>
            <a:ext cx="4464844" cy="3876676"/>
          </a:xfrm>
        </p:spPr>
        <p:txBody>
          <a:bodyPr/>
          <a:lstStyle/>
          <a:p>
            <a:r>
              <a:rPr lang="fi-FI" b="1" dirty="0"/>
              <a:t>Voi taittaa esim. kulmia metallista</a:t>
            </a:r>
          </a:p>
        </p:txBody>
      </p:sp>
    </p:spTree>
    <p:extLst>
      <p:ext uri="{BB962C8B-B14F-4D97-AF65-F5344CB8AC3E}">
        <p14:creationId xmlns:p14="http://schemas.microsoft.com/office/powerpoint/2010/main" val="729406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B18380-ACD5-4DB9-5965-80DD81841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Kaarisakset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BC8B886E-8BB5-28BA-50FB-36913AD8A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261938"/>
            <a:ext cx="6929437" cy="6774655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BDC88E0-4F9B-98DC-10B4-EE3DE9F83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Metallilevyjen katkaisuun</a:t>
            </a:r>
          </a:p>
        </p:txBody>
      </p:sp>
    </p:spTree>
    <p:extLst>
      <p:ext uri="{BB962C8B-B14F-4D97-AF65-F5344CB8AC3E}">
        <p14:creationId xmlns:p14="http://schemas.microsoft.com/office/powerpoint/2010/main" val="490691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F9090A-2554-2118-380A-86975D097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Levyn pyöristyskone/ mankeli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A860C43C-488C-DBE3-4681-0B31DA479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214313"/>
            <a:ext cx="7158037" cy="6643687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0F3AF29-6F30-9239-9CCC-DD0EC2F0F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Pyöristetään metallilevyjä tai ohuita tankoja</a:t>
            </a:r>
          </a:p>
        </p:txBody>
      </p:sp>
    </p:spTree>
    <p:extLst>
      <p:ext uri="{BB962C8B-B14F-4D97-AF65-F5344CB8AC3E}">
        <p14:creationId xmlns:p14="http://schemas.microsoft.com/office/powerpoint/2010/main" val="1828543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5E6DCE-EF4D-67F5-0398-B26B8E859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Pistehitsaus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42EFAF85-532E-1AC2-60A2-9EB79828C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5" y="83345"/>
            <a:ext cx="6953250" cy="6929436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4ACE080-6865-3239-B75D-17F7304D4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b="1" dirty="0"/>
              <a:t>metallilevyjen kiinnitykseen</a:t>
            </a:r>
          </a:p>
        </p:txBody>
      </p:sp>
    </p:spTree>
    <p:extLst>
      <p:ext uri="{BB962C8B-B14F-4D97-AF65-F5344CB8AC3E}">
        <p14:creationId xmlns:p14="http://schemas.microsoft.com/office/powerpoint/2010/main" val="1533290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6A3C6C7-0E8F-5870-1BF0-0F1067DBC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MIG-hitsaus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7F3C592-19B2-2799-D3F7-80D80F28D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08454" y="3840156"/>
            <a:ext cx="4605340" cy="1655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Metallikappaleiden liitoksiin</a:t>
            </a:r>
          </a:p>
        </p:txBody>
      </p:sp>
      <p:pic>
        <p:nvPicPr>
          <p:cNvPr id="5" name="Sisällön paikkamerkki 4" descr="Kuva, joka sisältää kohteen rakennus, maa, lattia, piha-&#10;&#10;Tekoälyllä luotu sisältö saattaa olla virheellistä.">
            <a:extLst>
              <a:ext uri="{FF2B5EF4-FFF2-40B4-BE49-F238E27FC236}">
                <a16:creationId xmlns:a16="http://schemas.microsoft.com/office/drawing/2014/main" id="{E8E6F6BA-A0C2-CE77-3F66-DCA37A8A6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rcRect r="404"/>
          <a:stretch>
            <a:fillRect/>
          </a:stretch>
        </p:blipFill>
        <p:spPr>
          <a:xfrm>
            <a:off x="7115177" y="115193"/>
            <a:ext cx="4950618" cy="662761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65C03C-3F17-45DC-A1B9-35ACA4339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15176" y="115193"/>
            <a:ext cx="0" cy="662761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4A161CC-6DC5-4863-B213-94529D6E0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56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54734C-CB7A-8B37-3732-3A7A26CCD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Pyörö-/Jiirisaha</a:t>
            </a:r>
            <a:br>
              <a:rPr lang="fi-FI" dirty="0"/>
            </a:br>
            <a:r>
              <a:rPr lang="fi-FI" dirty="0"/>
              <a:t>Katkaisusirkkeli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0E2718C7-6E16-C247-F578-A28ED6CF1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0" y="-119062"/>
            <a:ext cx="7024688" cy="6977062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254A3CC-55AF-7DB5-ECD2-5A1588A19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Puukappaleiden katkaisuun</a:t>
            </a:r>
          </a:p>
        </p:txBody>
      </p:sp>
    </p:spTree>
    <p:extLst>
      <p:ext uri="{BB962C8B-B14F-4D97-AF65-F5344CB8AC3E}">
        <p14:creationId xmlns:p14="http://schemas.microsoft.com/office/powerpoint/2010/main" val="501853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58CB25-23DF-999E-DC37-BD680BB08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Tarkistuspyörösaha</a:t>
            </a:r>
            <a:br>
              <a:rPr lang="fi-FI" dirty="0"/>
            </a:br>
            <a:r>
              <a:rPr lang="fi-FI" dirty="0"/>
              <a:t>” Pöytäsirkkeli”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E7219498-D33E-A1C3-BC74-FD6C2E0B2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0"/>
            <a:ext cx="7169943" cy="6858000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E9E1E78-6F15-5CD8-63F0-146115BAA3D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Sopii isojen kappaleiden halkaisuun ja tarkkuussahauksiin</a:t>
            </a:r>
          </a:p>
        </p:txBody>
      </p:sp>
    </p:spTree>
    <p:extLst>
      <p:ext uri="{BB962C8B-B14F-4D97-AF65-F5344CB8AC3E}">
        <p14:creationId xmlns:p14="http://schemas.microsoft.com/office/powerpoint/2010/main" val="96422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EC113-689B-E696-0C3E-5F32622B7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Oikohöylä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8478943D-B2D8-0819-EC5C-468C910D91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83344"/>
            <a:ext cx="6925468" cy="6774656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9560A56-7587-719B-6B14-C5A1A9BBB4E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Suoristaa puukappaleen pinnan</a:t>
            </a:r>
          </a:p>
          <a:p>
            <a:endParaRPr lang="fi-FI" dirty="0"/>
          </a:p>
          <a:p>
            <a:r>
              <a:rPr lang="fi-FI" dirty="0" err="1"/>
              <a:t>Huom</a:t>
            </a:r>
            <a:r>
              <a:rPr lang="fi-FI" dirty="0"/>
              <a:t>!</a:t>
            </a:r>
          </a:p>
          <a:p>
            <a:r>
              <a:rPr lang="fi-FI" dirty="0"/>
              <a:t>- Ei voida oikaista kappaleen kaikkia sivuja</a:t>
            </a:r>
          </a:p>
          <a:p>
            <a:r>
              <a:rPr lang="fi-FI" dirty="0"/>
              <a:t>- Ei sovi pienille kappaleille</a:t>
            </a:r>
          </a:p>
        </p:txBody>
      </p:sp>
    </p:spTree>
    <p:extLst>
      <p:ext uri="{BB962C8B-B14F-4D97-AF65-F5344CB8AC3E}">
        <p14:creationId xmlns:p14="http://schemas.microsoft.com/office/powerpoint/2010/main" val="1934381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3E0445-11E4-E635-51C9-4A092F939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Tasohöylä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400D655F-865B-7948-FAF7-25AC84BDC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-130969"/>
            <a:ext cx="6917531" cy="6834188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F2BD0E4-135E-2E16-EFEF-1EBC2D110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8348" y="2057400"/>
            <a:ext cx="3932237" cy="3811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Suoristaa puukappaleen sivut ja höylää kappaleesta tasapaksun</a:t>
            </a:r>
          </a:p>
          <a:p>
            <a:r>
              <a:rPr lang="fi-FI" dirty="0"/>
              <a:t>Huom. Ei sovi pienille kappaleille!</a:t>
            </a:r>
          </a:p>
        </p:txBody>
      </p:sp>
    </p:spTree>
    <p:extLst>
      <p:ext uri="{BB962C8B-B14F-4D97-AF65-F5344CB8AC3E}">
        <p14:creationId xmlns:p14="http://schemas.microsoft.com/office/powerpoint/2010/main" val="112376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B3D7BC-0EDF-052B-3021-FDB8C10C4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Vannesaha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9F3E1EEA-1F1E-C755-81B4-3ADD60CF5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6" y="119063"/>
            <a:ext cx="6931818" cy="6738937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A61F647-BB9E-749E-1E65-B31F585EACC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Pystyy sahaamaan myös haastavampia muotoja.</a:t>
            </a:r>
          </a:p>
        </p:txBody>
      </p:sp>
    </p:spTree>
    <p:extLst>
      <p:ext uri="{BB962C8B-B14F-4D97-AF65-F5344CB8AC3E}">
        <p14:creationId xmlns:p14="http://schemas.microsoft.com/office/powerpoint/2010/main" val="3886618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75D7792-B044-535D-AA26-465BBD4AD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Hiomakoneet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A5CDB12-23B0-FCAC-69CF-127A7640C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err="1"/>
              <a:t>Nauhahiomakone</a:t>
            </a:r>
            <a:endParaRPr lang="fi-FI" err="1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Epäkeskohiomakone</a:t>
            </a:r>
          </a:p>
        </p:txBody>
      </p:sp>
      <p:pic>
        <p:nvPicPr>
          <p:cNvPr id="5" name="Sisällön paikkamerkki 4" descr="Kuva, joka sisältää kohteen sisä-, insinööritieteet, kone, seinä&#10;&#10;Tekoälyllä luotu sisältö saattaa olla virheellistä.">
            <a:extLst>
              <a:ext uri="{FF2B5EF4-FFF2-40B4-BE49-F238E27FC236}">
                <a16:creationId xmlns:a16="http://schemas.microsoft.com/office/drawing/2014/main" id="{4AD46F25-0E88-5BD1-723C-445BBE19C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" r="-1" b="25213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0695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DA5504-C253-2AC1-313F-6776329D5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Alajyrsin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6EF1C8CD-0C31-35FC-B0CE-83F8BABC3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38" y="238125"/>
            <a:ext cx="6798467" cy="6727031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31EE4BE-EBCF-56EB-05F3-C6A8F8892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Esim. reunojen pyöristykseen</a:t>
            </a:r>
          </a:p>
        </p:txBody>
      </p:sp>
    </p:spTree>
    <p:extLst>
      <p:ext uri="{BB962C8B-B14F-4D97-AF65-F5344CB8AC3E}">
        <p14:creationId xmlns:p14="http://schemas.microsoft.com/office/powerpoint/2010/main" val="1589175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F03055-C064-6BD0-C010-3A71BA078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Pylväsporakone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CA43A2F2-9F18-1B6A-2F0C-125740B9C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76" y="0"/>
            <a:ext cx="7096124" cy="6965155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B24CCDC-DCFE-DF37-A49D-2AD5F136C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b="1" dirty="0"/>
              <a:t>Puu- ja metallikappaleiden porauksiin. Säädettävä pöytä.</a:t>
            </a:r>
          </a:p>
        </p:txBody>
      </p:sp>
    </p:spTree>
    <p:extLst>
      <p:ext uri="{BB962C8B-B14F-4D97-AF65-F5344CB8AC3E}">
        <p14:creationId xmlns:p14="http://schemas.microsoft.com/office/powerpoint/2010/main" val="3980274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</TotalTime>
  <Words>112</Words>
  <Application>Microsoft Office PowerPoint</Application>
  <PresentationFormat>Laajakuva</PresentationFormat>
  <Paragraphs>38</Paragraphs>
  <Slides>16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Office-teema</vt:lpstr>
      <vt:lpstr>Käsityölaitteet</vt:lpstr>
      <vt:lpstr>Pyörö-/Jiirisaha Katkaisusirkkeli</vt:lpstr>
      <vt:lpstr>Tarkistuspyörösaha ” Pöytäsirkkeli”</vt:lpstr>
      <vt:lpstr>Oikohöylä</vt:lpstr>
      <vt:lpstr>Tasohöylä</vt:lpstr>
      <vt:lpstr>Vannesaha</vt:lpstr>
      <vt:lpstr>Hiomakoneet</vt:lpstr>
      <vt:lpstr>Alajyrsin</vt:lpstr>
      <vt:lpstr>Pylväsporakone</vt:lpstr>
      <vt:lpstr>Metallileikkuri</vt:lpstr>
      <vt:lpstr>Metallivannesaha</vt:lpstr>
      <vt:lpstr>Kanttikone / Levyn särmäyskone</vt:lpstr>
      <vt:lpstr>Kaarisakset</vt:lpstr>
      <vt:lpstr>Levyn pyöristyskone/ mankeli</vt:lpstr>
      <vt:lpstr>Pistehitsaus</vt:lpstr>
      <vt:lpstr>MIG-hitsaus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Puukäsityö välineet</dc:title>
  <dc:creator>Siiri Lappi</dc:creator>
  <cp:lastModifiedBy>Sami Immonen</cp:lastModifiedBy>
  <cp:revision>95</cp:revision>
  <dcterms:created xsi:type="dcterms:W3CDTF">2025-12-08T08:20:31Z</dcterms:created>
  <dcterms:modified xsi:type="dcterms:W3CDTF">2026-05-13T05:57:37Z</dcterms:modified>
</cp:coreProperties>
</file>