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B115AF-AB82-F258-2161-743510904D9B}" v="478" dt="2026-08-16T20:05:03.722"/>
    <p1510:client id="{CF7F9616-0267-6F7D-B2AA-70127FF3290E}" v="233" dt="2026-08-16T19:32:57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AE34D6-9F22-45FF-85EF-71F989DC4E0D}" type="doc">
      <dgm:prSet loTypeId="urn:microsoft.com/office/officeart/2008/layout/LinedList" loCatId="list" qsTypeId="urn:microsoft.com/office/officeart/2005/8/quickstyle/simple5#7" qsCatId="simple" csTypeId="urn:microsoft.com/office/officeart/2005/8/colors/accent1_2#39" csCatId="accent1"/>
      <dgm:spPr/>
      <dgm:t>
        <a:bodyPr/>
        <a:lstStyle/>
        <a:p>
          <a:endParaRPr lang="en-US"/>
        </a:p>
      </dgm:t>
    </dgm:pt>
    <dgm:pt modelId="{DF78EBAB-FE0F-43ED-AD77-60019FB54C9F}">
      <dgm:prSet/>
      <dgm:spPr/>
      <dgm:t>
        <a:bodyPr/>
        <a:lstStyle/>
        <a:p>
          <a:r>
            <a:rPr lang="en-US" b="1"/>
            <a:t>Asiakashankinta</a:t>
          </a:r>
          <a:endParaRPr lang="en-US"/>
        </a:p>
      </dgm:t>
    </dgm:pt>
    <dgm:pt modelId="{90EB59F6-1003-48AE-97F9-92ADBA6A4326}" type="parTrans" cxnId="{B93A04BC-5A66-42AD-A7CB-0E9513EDE56F}">
      <dgm:prSet/>
      <dgm:spPr/>
      <dgm:t>
        <a:bodyPr/>
        <a:lstStyle/>
        <a:p>
          <a:endParaRPr lang="en-US"/>
        </a:p>
      </dgm:t>
    </dgm:pt>
    <dgm:pt modelId="{6FF2DB18-66A8-4E20-A0AD-DCB9F172D5E2}" type="sibTrans" cxnId="{B93A04BC-5A66-42AD-A7CB-0E9513EDE56F}">
      <dgm:prSet/>
      <dgm:spPr/>
      <dgm:t>
        <a:bodyPr/>
        <a:lstStyle/>
        <a:p>
          <a:endParaRPr lang="en-US"/>
        </a:p>
      </dgm:t>
    </dgm:pt>
    <dgm:pt modelId="{9650F1B5-BC62-45BB-93D7-2534A8CDC8D8}">
      <dgm:prSet/>
      <dgm:spPr/>
      <dgm:t>
        <a:bodyPr/>
        <a:lstStyle/>
        <a:p>
          <a:r>
            <a:rPr lang="en-US" b="1"/>
            <a:t>Suunnittelu</a:t>
          </a:r>
          <a:endParaRPr lang="en-US"/>
        </a:p>
      </dgm:t>
    </dgm:pt>
    <dgm:pt modelId="{C28B8EDA-6662-4321-9594-6083A24D5B75}" type="parTrans" cxnId="{36182A7A-9340-4F3D-A990-532EC2F79D88}">
      <dgm:prSet/>
      <dgm:spPr/>
      <dgm:t>
        <a:bodyPr/>
        <a:lstStyle/>
        <a:p>
          <a:endParaRPr lang="en-US"/>
        </a:p>
      </dgm:t>
    </dgm:pt>
    <dgm:pt modelId="{D688CC8F-390C-4AB9-8FCF-088861D590E7}" type="sibTrans" cxnId="{36182A7A-9340-4F3D-A990-532EC2F79D88}">
      <dgm:prSet/>
      <dgm:spPr/>
      <dgm:t>
        <a:bodyPr/>
        <a:lstStyle/>
        <a:p>
          <a:endParaRPr lang="en-US"/>
        </a:p>
      </dgm:t>
    </dgm:pt>
    <dgm:pt modelId="{4132D15C-8BA0-4FF1-85A4-3F4F1ACDA87E}">
      <dgm:prSet/>
      <dgm:spPr/>
      <dgm:t>
        <a:bodyPr/>
        <a:lstStyle/>
        <a:p>
          <a:r>
            <a:rPr lang="en-US"/>
            <a:t>Työnjako</a:t>
          </a:r>
        </a:p>
      </dgm:t>
    </dgm:pt>
    <dgm:pt modelId="{FDE73269-9625-4523-96E6-7D84F906B1AE}" type="parTrans" cxnId="{DC2B41C7-8558-480C-9B21-0B0435783CD3}">
      <dgm:prSet/>
      <dgm:spPr/>
      <dgm:t>
        <a:bodyPr/>
        <a:lstStyle/>
        <a:p>
          <a:endParaRPr lang="en-US"/>
        </a:p>
      </dgm:t>
    </dgm:pt>
    <dgm:pt modelId="{2C7B2045-58DB-4D21-9B9B-EC60C8008D88}" type="sibTrans" cxnId="{DC2B41C7-8558-480C-9B21-0B0435783CD3}">
      <dgm:prSet/>
      <dgm:spPr/>
      <dgm:t>
        <a:bodyPr/>
        <a:lstStyle/>
        <a:p>
          <a:endParaRPr lang="en-US"/>
        </a:p>
      </dgm:t>
    </dgm:pt>
    <dgm:pt modelId="{138092C9-7AA7-41CB-8B10-6C0629BA512D}">
      <dgm:prSet/>
      <dgm:spPr/>
      <dgm:t>
        <a:bodyPr/>
        <a:lstStyle/>
        <a:p>
          <a:r>
            <a:rPr lang="en-US"/>
            <a:t>Materiaalit &amp; kustannuslaskenta     </a:t>
          </a:r>
        </a:p>
      </dgm:t>
    </dgm:pt>
    <dgm:pt modelId="{0B221D9C-30BE-421F-BB6F-F79A0E4C1590}" type="parTrans" cxnId="{82D2A58C-2789-49D5-86AD-CC8036E0D4A1}">
      <dgm:prSet/>
      <dgm:spPr/>
      <dgm:t>
        <a:bodyPr/>
        <a:lstStyle/>
        <a:p>
          <a:endParaRPr lang="en-US"/>
        </a:p>
      </dgm:t>
    </dgm:pt>
    <dgm:pt modelId="{3293FD91-755D-49CC-99F2-49B026F01921}" type="sibTrans" cxnId="{82D2A58C-2789-49D5-86AD-CC8036E0D4A1}">
      <dgm:prSet/>
      <dgm:spPr/>
      <dgm:t>
        <a:bodyPr/>
        <a:lstStyle/>
        <a:p>
          <a:endParaRPr lang="en-US"/>
        </a:p>
      </dgm:t>
    </dgm:pt>
    <dgm:pt modelId="{F559BD97-F975-4DAC-9A6E-33A21E2D6113}">
      <dgm:prSet/>
      <dgm:spPr/>
      <dgm:t>
        <a:bodyPr/>
        <a:lstStyle/>
        <a:p>
          <a:r>
            <a:rPr lang="en-US"/>
            <a:t>Työtuntien laskenta</a:t>
          </a:r>
        </a:p>
      </dgm:t>
    </dgm:pt>
    <dgm:pt modelId="{C219313B-CDD9-49DC-8DA3-981C43CBA1D0}" type="parTrans" cxnId="{B06D6FC4-FDE1-4FDC-A0F7-56F5964B0FC8}">
      <dgm:prSet/>
      <dgm:spPr/>
      <dgm:t>
        <a:bodyPr/>
        <a:lstStyle/>
        <a:p>
          <a:endParaRPr lang="en-US"/>
        </a:p>
      </dgm:t>
    </dgm:pt>
    <dgm:pt modelId="{3EEE405D-1D35-40A1-B4AE-F3EC364E9451}" type="sibTrans" cxnId="{B06D6FC4-FDE1-4FDC-A0F7-56F5964B0FC8}">
      <dgm:prSet/>
      <dgm:spPr/>
      <dgm:t>
        <a:bodyPr/>
        <a:lstStyle/>
        <a:p>
          <a:endParaRPr lang="en-US"/>
        </a:p>
      </dgm:t>
    </dgm:pt>
    <dgm:pt modelId="{F58D41E6-4F94-46E9-8577-220BB61BC7BA}">
      <dgm:prSet/>
      <dgm:spPr/>
      <dgm:t>
        <a:bodyPr/>
        <a:lstStyle/>
        <a:p>
          <a:r>
            <a:rPr lang="en-US"/>
            <a:t>Tuotteen mittakaavapiirros</a:t>
          </a:r>
        </a:p>
      </dgm:t>
    </dgm:pt>
    <dgm:pt modelId="{C491D71A-AEB0-4759-B550-748F0D244943}" type="parTrans" cxnId="{7C79834F-D6EE-4BA1-B71C-34D5C2BB5FC0}">
      <dgm:prSet/>
      <dgm:spPr/>
      <dgm:t>
        <a:bodyPr/>
        <a:lstStyle/>
        <a:p>
          <a:endParaRPr lang="en-US"/>
        </a:p>
      </dgm:t>
    </dgm:pt>
    <dgm:pt modelId="{AD7C4CCF-9422-4749-992A-9389AC708E57}" type="sibTrans" cxnId="{7C79834F-D6EE-4BA1-B71C-34D5C2BB5FC0}">
      <dgm:prSet/>
      <dgm:spPr/>
      <dgm:t>
        <a:bodyPr/>
        <a:lstStyle/>
        <a:p>
          <a:endParaRPr lang="en-US"/>
        </a:p>
      </dgm:t>
    </dgm:pt>
    <dgm:pt modelId="{D6E8EC66-9412-47BE-B940-B4445D95E278}">
      <dgm:prSet/>
      <dgm:spPr/>
      <dgm:t>
        <a:bodyPr/>
        <a:lstStyle/>
        <a:p>
          <a:r>
            <a:rPr lang="en-US" b="1"/>
            <a:t>Vertaisarviointi</a:t>
          </a:r>
          <a:endParaRPr lang="en-US"/>
        </a:p>
      </dgm:t>
    </dgm:pt>
    <dgm:pt modelId="{94BEC316-DA23-4543-B589-68A2167268DD}" type="parTrans" cxnId="{B988239C-3E51-4833-9325-FA702F8CCE6C}">
      <dgm:prSet/>
      <dgm:spPr/>
      <dgm:t>
        <a:bodyPr/>
        <a:lstStyle/>
        <a:p>
          <a:endParaRPr lang="en-US"/>
        </a:p>
      </dgm:t>
    </dgm:pt>
    <dgm:pt modelId="{4E04A79C-1270-497B-8839-C39C5649DEE5}" type="sibTrans" cxnId="{B988239C-3E51-4833-9325-FA702F8CCE6C}">
      <dgm:prSet/>
      <dgm:spPr/>
      <dgm:t>
        <a:bodyPr/>
        <a:lstStyle/>
        <a:p>
          <a:endParaRPr lang="en-US"/>
        </a:p>
      </dgm:t>
    </dgm:pt>
    <dgm:pt modelId="{E41E4685-1FE9-456E-A491-A4AFE0C35786}">
      <dgm:prSet/>
      <dgm:spPr/>
      <dgm:t>
        <a:bodyPr/>
        <a:lstStyle/>
        <a:p>
          <a:r>
            <a:rPr lang="en-US" b="1"/>
            <a:t>Valmistus</a:t>
          </a:r>
          <a:endParaRPr lang="en-US"/>
        </a:p>
      </dgm:t>
    </dgm:pt>
    <dgm:pt modelId="{59286F84-56DE-4EC0-9770-3555249A98EC}" type="parTrans" cxnId="{DCECBB33-6914-4C7A-86A0-D87FDAB054F5}">
      <dgm:prSet/>
      <dgm:spPr/>
      <dgm:t>
        <a:bodyPr/>
        <a:lstStyle/>
        <a:p>
          <a:endParaRPr lang="en-US"/>
        </a:p>
      </dgm:t>
    </dgm:pt>
    <dgm:pt modelId="{62305823-EF81-4A24-ADA8-7B78D99A0A1C}" type="sibTrans" cxnId="{DCECBB33-6914-4C7A-86A0-D87FDAB054F5}">
      <dgm:prSet/>
      <dgm:spPr/>
      <dgm:t>
        <a:bodyPr/>
        <a:lstStyle/>
        <a:p>
          <a:endParaRPr lang="en-US"/>
        </a:p>
      </dgm:t>
    </dgm:pt>
    <dgm:pt modelId="{18D54A68-3662-4B3F-888B-EBB17250D766}">
      <dgm:prSet/>
      <dgm:spPr/>
      <dgm:t>
        <a:bodyPr/>
        <a:lstStyle/>
        <a:p>
          <a:r>
            <a:rPr lang="en-US" b="1"/>
            <a:t>Luovutus asiakkaalle &amp; palaute</a:t>
          </a:r>
          <a:endParaRPr lang="en-US"/>
        </a:p>
      </dgm:t>
    </dgm:pt>
    <dgm:pt modelId="{A52F7615-0CD8-424E-AD2C-58B2E99E2FE8}" type="parTrans" cxnId="{9A9B12BB-DB9A-46A4-BAAF-9ED781E69641}">
      <dgm:prSet/>
      <dgm:spPr/>
      <dgm:t>
        <a:bodyPr/>
        <a:lstStyle/>
        <a:p>
          <a:endParaRPr lang="en-US"/>
        </a:p>
      </dgm:t>
    </dgm:pt>
    <dgm:pt modelId="{6098E851-1954-445B-BBA4-03DE000691B3}" type="sibTrans" cxnId="{9A9B12BB-DB9A-46A4-BAAF-9ED781E69641}">
      <dgm:prSet/>
      <dgm:spPr/>
      <dgm:t>
        <a:bodyPr/>
        <a:lstStyle/>
        <a:p>
          <a:endParaRPr lang="en-US"/>
        </a:p>
      </dgm:t>
    </dgm:pt>
    <dgm:pt modelId="{C1B5F75D-0886-4CF9-8712-B9741B9D7224}" type="pres">
      <dgm:prSet presAssocID="{9CAE34D6-9F22-45FF-85EF-71F989DC4E0D}" presName="vert0" presStyleCnt="0">
        <dgm:presLayoutVars>
          <dgm:dir/>
          <dgm:animOne val="branch"/>
          <dgm:animLvl val="lvl"/>
        </dgm:presLayoutVars>
      </dgm:prSet>
      <dgm:spPr/>
    </dgm:pt>
    <dgm:pt modelId="{4ADEDD34-340E-485B-BBED-A365EB75C618}" type="pres">
      <dgm:prSet presAssocID="{DF78EBAB-FE0F-43ED-AD77-60019FB54C9F}" presName="thickLine" presStyleLbl="alignNode1" presStyleIdx="0" presStyleCnt="9"/>
      <dgm:spPr/>
    </dgm:pt>
    <dgm:pt modelId="{6CCDEEE0-E11E-402F-84F4-FC534A596BB4}" type="pres">
      <dgm:prSet presAssocID="{DF78EBAB-FE0F-43ED-AD77-60019FB54C9F}" presName="horz1" presStyleCnt="0"/>
      <dgm:spPr/>
    </dgm:pt>
    <dgm:pt modelId="{CD75BF49-574A-48F2-9DC2-4C38B6CD77F9}" type="pres">
      <dgm:prSet presAssocID="{DF78EBAB-FE0F-43ED-AD77-60019FB54C9F}" presName="tx1" presStyleLbl="revTx" presStyleIdx="0" presStyleCnt="9"/>
      <dgm:spPr/>
    </dgm:pt>
    <dgm:pt modelId="{5E6FB51F-91A3-412A-8105-ED2A202A8998}" type="pres">
      <dgm:prSet presAssocID="{DF78EBAB-FE0F-43ED-AD77-60019FB54C9F}" presName="vert1" presStyleCnt="0"/>
      <dgm:spPr/>
    </dgm:pt>
    <dgm:pt modelId="{3E1CF4BB-E309-4F1C-8D34-B82743F08EAD}" type="pres">
      <dgm:prSet presAssocID="{9650F1B5-BC62-45BB-93D7-2534A8CDC8D8}" presName="thickLine" presStyleLbl="alignNode1" presStyleIdx="1" presStyleCnt="9"/>
      <dgm:spPr/>
    </dgm:pt>
    <dgm:pt modelId="{854F4B08-D03A-4004-A915-E2E18D377F36}" type="pres">
      <dgm:prSet presAssocID="{9650F1B5-BC62-45BB-93D7-2534A8CDC8D8}" presName="horz1" presStyleCnt="0"/>
      <dgm:spPr/>
    </dgm:pt>
    <dgm:pt modelId="{97814F15-CE4C-4307-B180-B1264FC75D60}" type="pres">
      <dgm:prSet presAssocID="{9650F1B5-BC62-45BB-93D7-2534A8CDC8D8}" presName="tx1" presStyleLbl="revTx" presStyleIdx="1" presStyleCnt="9"/>
      <dgm:spPr/>
    </dgm:pt>
    <dgm:pt modelId="{3CFB9101-D66C-43E9-A19F-5E9784EDD3A3}" type="pres">
      <dgm:prSet presAssocID="{9650F1B5-BC62-45BB-93D7-2534A8CDC8D8}" presName="vert1" presStyleCnt="0"/>
      <dgm:spPr/>
    </dgm:pt>
    <dgm:pt modelId="{4D0ECCDC-44C8-49E3-86C2-457508A705BB}" type="pres">
      <dgm:prSet presAssocID="{4132D15C-8BA0-4FF1-85A4-3F4F1ACDA87E}" presName="thickLine" presStyleLbl="alignNode1" presStyleIdx="2" presStyleCnt="9"/>
      <dgm:spPr/>
    </dgm:pt>
    <dgm:pt modelId="{0C91EAFC-B7A0-4C5E-9A96-0F69D9353C74}" type="pres">
      <dgm:prSet presAssocID="{4132D15C-8BA0-4FF1-85A4-3F4F1ACDA87E}" presName="horz1" presStyleCnt="0"/>
      <dgm:spPr/>
    </dgm:pt>
    <dgm:pt modelId="{BACF2E7A-0737-4585-80BD-800FAEBBAC38}" type="pres">
      <dgm:prSet presAssocID="{4132D15C-8BA0-4FF1-85A4-3F4F1ACDA87E}" presName="tx1" presStyleLbl="revTx" presStyleIdx="2" presStyleCnt="9"/>
      <dgm:spPr/>
    </dgm:pt>
    <dgm:pt modelId="{7AC7834C-4C69-42E8-AB0A-EA9E960236E8}" type="pres">
      <dgm:prSet presAssocID="{4132D15C-8BA0-4FF1-85A4-3F4F1ACDA87E}" presName="vert1" presStyleCnt="0"/>
      <dgm:spPr/>
    </dgm:pt>
    <dgm:pt modelId="{0C64612F-478A-4612-AF21-9931CD6B50D8}" type="pres">
      <dgm:prSet presAssocID="{138092C9-7AA7-41CB-8B10-6C0629BA512D}" presName="thickLine" presStyleLbl="alignNode1" presStyleIdx="3" presStyleCnt="9"/>
      <dgm:spPr/>
    </dgm:pt>
    <dgm:pt modelId="{C0D2B0A8-F5EF-4FD1-AED6-D9521361F738}" type="pres">
      <dgm:prSet presAssocID="{138092C9-7AA7-41CB-8B10-6C0629BA512D}" presName="horz1" presStyleCnt="0"/>
      <dgm:spPr/>
    </dgm:pt>
    <dgm:pt modelId="{6250559F-8060-455F-9714-D1C00CE3968F}" type="pres">
      <dgm:prSet presAssocID="{138092C9-7AA7-41CB-8B10-6C0629BA512D}" presName="tx1" presStyleLbl="revTx" presStyleIdx="3" presStyleCnt="9"/>
      <dgm:spPr/>
    </dgm:pt>
    <dgm:pt modelId="{1B6D0326-EDDE-43BF-B633-3FA2CC71C99A}" type="pres">
      <dgm:prSet presAssocID="{138092C9-7AA7-41CB-8B10-6C0629BA512D}" presName="vert1" presStyleCnt="0"/>
      <dgm:spPr/>
    </dgm:pt>
    <dgm:pt modelId="{C47FAF9B-A33E-4EB4-82DC-9126D395C3A1}" type="pres">
      <dgm:prSet presAssocID="{F559BD97-F975-4DAC-9A6E-33A21E2D6113}" presName="thickLine" presStyleLbl="alignNode1" presStyleIdx="4" presStyleCnt="9"/>
      <dgm:spPr/>
    </dgm:pt>
    <dgm:pt modelId="{3906C57D-E5A8-4ADD-8A8A-FDA51243B1C3}" type="pres">
      <dgm:prSet presAssocID="{F559BD97-F975-4DAC-9A6E-33A21E2D6113}" presName="horz1" presStyleCnt="0"/>
      <dgm:spPr/>
    </dgm:pt>
    <dgm:pt modelId="{B9CB80AC-2ADE-45D7-81FA-2758570548B9}" type="pres">
      <dgm:prSet presAssocID="{F559BD97-F975-4DAC-9A6E-33A21E2D6113}" presName="tx1" presStyleLbl="revTx" presStyleIdx="4" presStyleCnt="9"/>
      <dgm:spPr/>
    </dgm:pt>
    <dgm:pt modelId="{6491D8A6-1241-4DD2-9E51-6359B65032F8}" type="pres">
      <dgm:prSet presAssocID="{F559BD97-F975-4DAC-9A6E-33A21E2D6113}" presName="vert1" presStyleCnt="0"/>
      <dgm:spPr/>
    </dgm:pt>
    <dgm:pt modelId="{66C65AEB-7F70-4184-9589-BEFE86BCC386}" type="pres">
      <dgm:prSet presAssocID="{F58D41E6-4F94-46E9-8577-220BB61BC7BA}" presName="thickLine" presStyleLbl="alignNode1" presStyleIdx="5" presStyleCnt="9"/>
      <dgm:spPr/>
    </dgm:pt>
    <dgm:pt modelId="{B8380FD5-9BFB-4157-98E0-35C5C1D7294C}" type="pres">
      <dgm:prSet presAssocID="{F58D41E6-4F94-46E9-8577-220BB61BC7BA}" presName="horz1" presStyleCnt="0"/>
      <dgm:spPr/>
    </dgm:pt>
    <dgm:pt modelId="{CC89033B-77FB-40BB-80A9-19F58FF75898}" type="pres">
      <dgm:prSet presAssocID="{F58D41E6-4F94-46E9-8577-220BB61BC7BA}" presName="tx1" presStyleLbl="revTx" presStyleIdx="5" presStyleCnt="9"/>
      <dgm:spPr/>
    </dgm:pt>
    <dgm:pt modelId="{E72A5879-4BCC-4C50-9F55-1EBDF9894743}" type="pres">
      <dgm:prSet presAssocID="{F58D41E6-4F94-46E9-8577-220BB61BC7BA}" presName="vert1" presStyleCnt="0"/>
      <dgm:spPr/>
    </dgm:pt>
    <dgm:pt modelId="{2BEC59AB-AC61-47C5-8471-D77B8A27BF2E}" type="pres">
      <dgm:prSet presAssocID="{D6E8EC66-9412-47BE-B940-B4445D95E278}" presName="thickLine" presStyleLbl="alignNode1" presStyleIdx="6" presStyleCnt="9"/>
      <dgm:spPr/>
    </dgm:pt>
    <dgm:pt modelId="{55D6BD74-AF71-4786-9CE9-08C6F5FBD66E}" type="pres">
      <dgm:prSet presAssocID="{D6E8EC66-9412-47BE-B940-B4445D95E278}" presName="horz1" presStyleCnt="0"/>
      <dgm:spPr/>
    </dgm:pt>
    <dgm:pt modelId="{FC503A72-29BE-49E0-89DD-60380367B832}" type="pres">
      <dgm:prSet presAssocID="{D6E8EC66-9412-47BE-B940-B4445D95E278}" presName="tx1" presStyleLbl="revTx" presStyleIdx="6" presStyleCnt="9"/>
      <dgm:spPr/>
    </dgm:pt>
    <dgm:pt modelId="{4C98B69B-2C1A-4E75-A35B-C299BCB0BF54}" type="pres">
      <dgm:prSet presAssocID="{D6E8EC66-9412-47BE-B940-B4445D95E278}" presName="vert1" presStyleCnt="0"/>
      <dgm:spPr/>
    </dgm:pt>
    <dgm:pt modelId="{5679C222-8E35-4A18-970A-EB52A09965AA}" type="pres">
      <dgm:prSet presAssocID="{E41E4685-1FE9-456E-A491-A4AFE0C35786}" presName="thickLine" presStyleLbl="alignNode1" presStyleIdx="7" presStyleCnt="9"/>
      <dgm:spPr/>
    </dgm:pt>
    <dgm:pt modelId="{3A188A3F-9229-4ECF-820B-45CC3057E82D}" type="pres">
      <dgm:prSet presAssocID="{E41E4685-1FE9-456E-A491-A4AFE0C35786}" presName="horz1" presStyleCnt="0"/>
      <dgm:spPr/>
    </dgm:pt>
    <dgm:pt modelId="{41009101-2E0A-43A8-8B48-A32C086739B3}" type="pres">
      <dgm:prSet presAssocID="{E41E4685-1FE9-456E-A491-A4AFE0C35786}" presName="tx1" presStyleLbl="revTx" presStyleIdx="7" presStyleCnt="9"/>
      <dgm:spPr/>
    </dgm:pt>
    <dgm:pt modelId="{40DBE579-5FF2-4295-9C3E-496FD3C293C8}" type="pres">
      <dgm:prSet presAssocID="{E41E4685-1FE9-456E-A491-A4AFE0C35786}" presName="vert1" presStyleCnt="0"/>
      <dgm:spPr/>
    </dgm:pt>
    <dgm:pt modelId="{4D8D2826-ED25-4C61-874B-8689B507E606}" type="pres">
      <dgm:prSet presAssocID="{18D54A68-3662-4B3F-888B-EBB17250D766}" presName="thickLine" presStyleLbl="alignNode1" presStyleIdx="8" presStyleCnt="9"/>
      <dgm:spPr/>
    </dgm:pt>
    <dgm:pt modelId="{F0662EA7-E987-4F65-B4DC-AE2C62347FFB}" type="pres">
      <dgm:prSet presAssocID="{18D54A68-3662-4B3F-888B-EBB17250D766}" presName="horz1" presStyleCnt="0"/>
      <dgm:spPr/>
    </dgm:pt>
    <dgm:pt modelId="{7BFDAC48-7FD5-4A45-81BD-A1E545E6CEAA}" type="pres">
      <dgm:prSet presAssocID="{18D54A68-3662-4B3F-888B-EBB17250D766}" presName="tx1" presStyleLbl="revTx" presStyleIdx="8" presStyleCnt="9"/>
      <dgm:spPr/>
    </dgm:pt>
    <dgm:pt modelId="{2057E510-7851-4C94-86A4-E73A4637027A}" type="pres">
      <dgm:prSet presAssocID="{18D54A68-3662-4B3F-888B-EBB17250D766}" presName="vert1" presStyleCnt="0"/>
      <dgm:spPr/>
    </dgm:pt>
  </dgm:ptLst>
  <dgm:cxnLst>
    <dgm:cxn modelId="{DCECBB33-6914-4C7A-86A0-D87FDAB054F5}" srcId="{9CAE34D6-9F22-45FF-85EF-71F989DC4E0D}" destId="{E41E4685-1FE9-456E-A491-A4AFE0C35786}" srcOrd="7" destOrd="0" parTransId="{59286F84-56DE-4EC0-9770-3555249A98EC}" sibTransId="{62305823-EF81-4A24-ADA8-7B78D99A0A1C}"/>
    <dgm:cxn modelId="{15FD9F5B-997C-454C-8F05-1BEC64485780}" type="presOf" srcId="{F559BD97-F975-4DAC-9A6E-33A21E2D6113}" destId="{B9CB80AC-2ADE-45D7-81FA-2758570548B9}" srcOrd="0" destOrd="0" presId="urn:microsoft.com/office/officeart/2008/layout/LinedList"/>
    <dgm:cxn modelId="{7C79834F-D6EE-4BA1-B71C-34D5C2BB5FC0}" srcId="{9CAE34D6-9F22-45FF-85EF-71F989DC4E0D}" destId="{F58D41E6-4F94-46E9-8577-220BB61BC7BA}" srcOrd="5" destOrd="0" parTransId="{C491D71A-AEB0-4759-B550-748F0D244943}" sibTransId="{AD7C4CCF-9422-4749-992A-9389AC708E57}"/>
    <dgm:cxn modelId="{BAAE5870-C5C5-4FBF-8502-FD23196BE1F4}" type="presOf" srcId="{138092C9-7AA7-41CB-8B10-6C0629BA512D}" destId="{6250559F-8060-455F-9714-D1C00CE3968F}" srcOrd="0" destOrd="0" presId="urn:microsoft.com/office/officeart/2008/layout/LinedList"/>
    <dgm:cxn modelId="{2668BA51-383D-477F-B7B2-3D02226926F9}" type="presOf" srcId="{F58D41E6-4F94-46E9-8577-220BB61BC7BA}" destId="{CC89033B-77FB-40BB-80A9-19F58FF75898}" srcOrd="0" destOrd="0" presId="urn:microsoft.com/office/officeart/2008/layout/LinedList"/>
    <dgm:cxn modelId="{36182A7A-9340-4F3D-A990-532EC2F79D88}" srcId="{9CAE34D6-9F22-45FF-85EF-71F989DC4E0D}" destId="{9650F1B5-BC62-45BB-93D7-2534A8CDC8D8}" srcOrd="1" destOrd="0" parTransId="{C28B8EDA-6662-4321-9594-6083A24D5B75}" sibTransId="{D688CC8F-390C-4AB9-8FCF-088861D590E7}"/>
    <dgm:cxn modelId="{33147081-A6C9-43B9-BEFD-8C25649B2427}" type="presOf" srcId="{9CAE34D6-9F22-45FF-85EF-71F989DC4E0D}" destId="{C1B5F75D-0886-4CF9-8712-B9741B9D7224}" srcOrd="0" destOrd="0" presId="urn:microsoft.com/office/officeart/2008/layout/LinedList"/>
    <dgm:cxn modelId="{82D2A58C-2789-49D5-86AD-CC8036E0D4A1}" srcId="{9CAE34D6-9F22-45FF-85EF-71F989DC4E0D}" destId="{138092C9-7AA7-41CB-8B10-6C0629BA512D}" srcOrd="3" destOrd="0" parTransId="{0B221D9C-30BE-421F-BB6F-F79A0E4C1590}" sibTransId="{3293FD91-755D-49CC-99F2-49B026F01921}"/>
    <dgm:cxn modelId="{B988239C-3E51-4833-9325-FA702F8CCE6C}" srcId="{9CAE34D6-9F22-45FF-85EF-71F989DC4E0D}" destId="{D6E8EC66-9412-47BE-B940-B4445D95E278}" srcOrd="6" destOrd="0" parTransId="{94BEC316-DA23-4543-B589-68A2167268DD}" sibTransId="{4E04A79C-1270-497B-8839-C39C5649DEE5}"/>
    <dgm:cxn modelId="{C0D852B4-A395-46EF-9AA1-0B9EB1B946D7}" type="presOf" srcId="{E41E4685-1FE9-456E-A491-A4AFE0C35786}" destId="{41009101-2E0A-43A8-8B48-A32C086739B3}" srcOrd="0" destOrd="0" presId="urn:microsoft.com/office/officeart/2008/layout/LinedList"/>
    <dgm:cxn modelId="{FA63EAB9-2CBA-4A74-B702-1F5D45B06806}" type="presOf" srcId="{4132D15C-8BA0-4FF1-85A4-3F4F1ACDA87E}" destId="{BACF2E7A-0737-4585-80BD-800FAEBBAC38}" srcOrd="0" destOrd="0" presId="urn:microsoft.com/office/officeart/2008/layout/LinedList"/>
    <dgm:cxn modelId="{9A9B12BB-DB9A-46A4-BAAF-9ED781E69641}" srcId="{9CAE34D6-9F22-45FF-85EF-71F989DC4E0D}" destId="{18D54A68-3662-4B3F-888B-EBB17250D766}" srcOrd="8" destOrd="0" parTransId="{A52F7615-0CD8-424E-AD2C-58B2E99E2FE8}" sibTransId="{6098E851-1954-445B-BBA4-03DE000691B3}"/>
    <dgm:cxn modelId="{B93A04BC-5A66-42AD-A7CB-0E9513EDE56F}" srcId="{9CAE34D6-9F22-45FF-85EF-71F989DC4E0D}" destId="{DF78EBAB-FE0F-43ED-AD77-60019FB54C9F}" srcOrd="0" destOrd="0" parTransId="{90EB59F6-1003-48AE-97F9-92ADBA6A4326}" sibTransId="{6FF2DB18-66A8-4E20-A0AD-DCB9F172D5E2}"/>
    <dgm:cxn modelId="{B06D6FC4-FDE1-4FDC-A0F7-56F5964B0FC8}" srcId="{9CAE34D6-9F22-45FF-85EF-71F989DC4E0D}" destId="{F559BD97-F975-4DAC-9A6E-33A21E2D6113}" srcOrd="4" destOrd="0" parTransId="{C219313B-CDD9-49DC-8DA3-981C43CBA1D0}" sibTransId="{3EEE405D-1D35-40A1-B4AE-F3EC364E9451}"/>
    <dgm:cxn modelId="{DC2B41C7-8558-480C-9B21-0B0435783CD3}" srcId="{9CAE34D6-9F22-45FF-85EF-71F989DC4E0D}" destId="{4132D15C-8BA0-4FF1-85A4-3F4F1ACDA87E}" srcOrd="2" destOrd="0" parTransId="{FDE73269-9625-4523-96E6-7D84F906B1AE}" sibTransId="{2C7B2045-58DB-4D21-9B9B-EC60C8008D88}"/>
    <dgm:cxn modelId="{CACBD3C9-515F-4BDA-8D26-2103C34595AE}" type="presOf" srcId="{DF78EBAB-FE0F-43ED-AD77-60019FB54C9F}" destId="{CD75BF49-574A-48F2-9DC2-4C38B6CD77F9}" srcOrd="0" destOrd="0" presId="urn:microsoft.com/office/officeart/2008/layout/LinedList"/>
    <dgm:cxn modelId="{31126ACA-1F3B-4C24-8306-FEE0E35DCCF8}" type="presOf" srcId="{18D54A68-3662-4B3F-888B-EBB17250D766}" destId="{7BFDAC48-7FD5-4A45-81BD-A1E545E6CEAA}" srcOrd="0" destOrd="0" presId="urn:microsoft.com/office/officeart/2008/layout/LinedList"/>
    <dgm:cxn modelId="{D7B7F5D3-7D49-4414-8513-682DB9C83BB7}" type="presOf" srcId="{D6E8EC66-9412-47BE-B940-B4445D95E278}" destId="{FC503A72-29BE-49E0-89DD-60380367B832}" srcOrd="0" destOrd="0" presId="urn:microsoft.com/office/officeart/2008/layout/LinedList"/>
    <dgm:cxn modelId="{9B3CDDD4-D63A-4D83-8942-1048A76C7DDD}" type="presOf" srcId="{9650F1B5-BC62-45BB-93D7-2534A8CDC8D8}" destId="{97814F15-CE4C-4307-B180-B1264FC75D60}" srcOrd="0" destOrd="0" presId="urn:microsoft.com/office/officeart/2008/layout/LinedList"/>
    <dgm:cxn modelId="{B083D7B5-5787-4866-86D4-04D616400A46}" type="presParOf" srcId="{C1B5F75D-0886-4CF9-8712-B9741B9D7224}" destId="{4ADEDD34-340E-485B-BBED-A365EB75C618}" srcOrd="0" destOrd="0" presId="urn:microsoft.com/office/officeart/2008/layout/LinedList"/>
    <dgm:cxn modelId="{ECCBFA3A-CF46-4FAA-BCA5-4878AA40BE9D}" type="presParOf" srcId="{C1B5F75D-0886-4CF9-8712-B9741B9D7224}" destId="{6CCDEEE0-E11E-402F-84F4-FC534A596BB4}" srcOrd="1" destOrd="0" presId="urn:microsoft.com/office/officeart/2008/layout/LinedList"/>
    <dgm:cxn modelId="{D3064DF5-18B9-4265-8D08-2CFBB1E46080}" type="presParOf" srcId="{6CCDEEE0-E11E-402F-84F4-FC534A596BB4}" destId="{CD75BF49-574A-48F2-9DC2-4C38B6CD77F9}" srcOrd="0" destOrd="0" presId="urn:microsoft.com/office/officeart/2008/layout/LinedList"/>
    <dgm:cxn modelId="{82A135E4-B3CA-48D2-A175-4472BA15B86E}" type="presParOf" srcId="{6CCDEEE0-E11E-402F-84F4-FC534A596BB4}" destId="{5E6FB51F-91A3-412A-8105-ED2A202A8998}" srcOrd="1" destOrd="0" presId="urn:microsoft.com/office/officeart/2008/layout/LinedList"/>
    <dgm:cxn modelId="{FFDDCD84-6CF3-4ED1-BB0F-02903B31BB44}" type="presParOf" srcId="{C1B5F75D-0886-4CF9-8712-B9741B9D7224}" destId="{3E1CF4BB-E309-4F1C-8D34-B82743F08EAD}" srcOrd="2" destOrd="0" presId="urn:microsoft.com/office/officeart/2008/layout/LinedList"/>
    <dgm:cxn modelId="{18DAD704-15DC-44FD-B280-71D6B95CCDF9}" type="presParOf" srcId="{C1B5F75D-0886-4CF9-8712-B9741B9D7224}" destId="{854F4B08-D03A-4004-A915-E2E18D377F36}" srcOrd="3" destOrd="0" presId="urn:microsoft.com/office/officeart/2008/layout/LinedList"/>
    <dgm:cxn modelId="{4A2E1C54-9E14-4AC9-9EE7-2D9925EEE333}" type="presParOf" srcId="{854F4B08-D03A-4004-A915-E2E18D377F36}" destId="{97814F15-CE4C-4307-B180-B1264FC75D60}" srcOrd="0" destOrd="0" presId="urn:microsoft.com/office/officeart/2008/layout/LinedList"/>
    <dgm:cxn modelId="{4C151F36-99AC-4398-AAAE-842125A656FA}" type="presParOf" srcId="{854F4B08-D03A-4004-A915-E2E18D377F36}" destId="{3CFB9101-D66C-43E9-A19F-5E9784EDD3A3}" srcOrd="1" destOrd="0" presId="urn:microsoft.com/office/officeart/2008/layout/LinedList"/>
    <dgm:cxn modelId="{4CE42C5D-9E57-4246-974C-3CAF4EE42CA0}" type="presParOf" srcId="{C1B5F75D-0886-4CF9-8712-B9741B9D7224}" destId="{4D0ECCDC-44C8-49E3-86C2-457508A705BB}" srcOrd="4" destOrd="0" presId="urn:microsoft.com/office/officeart/2008/layout/LinedList"/>
    <dgm:cxn modelId="{27801DC1-A7CD-436E-89AD-45E0FAE93B6A}" type="presParOf" srcId="{C1B5F75D-0886-4CF9-8712-B9741B9D7224}" destId="{0C91EAFC-B7A0-4C5E-9A96-0F69D9353C74}" srcOrd="5" destOrd="0" presId="urn:microsoft.com/office/officeart/2008/layout/LinedList"/>
    <dgm:cxn modelId="{F29D9671-87F1-4F72-B67D-5C1E41F2E4B3}" type="presParOf" srcId="{0C91EAFC-B7A0-4C5E-9A96-0F69D9353C74}" destId="{BACF2E7A-0737-4585-80BD-800FAEBBAC38}" srcOrd="0" destOrd="0" presId="urn:microsoft.com/office/officeart/2008/layout/LinedList"/>
    <dgm:cxn modelId="{2B4CDFA0-7988-4076-8309-81CB58E8806B}" type="presParOf" srcId="{0C91EAFC-B7A0-4C5E-9A96-0F69D9353C74}" destId="{7AC7834C-4C69-42E8-AB0A-EA9E960236E8}" srcOrd="1" destOrd="0" presId="urn:microsoft.com/office/officeart/2008/layout/LinedList"/>
    <dgm:cxn modelId="{537682DE-8F93-4624-82E2-CEAC05092D45}" type="presParOf" srcId="{C1B5F75D-0886-4CF9-8712-B9741B9D7224}" destId="{0C64612F-478A-4612-AF21-9931CD6B50D8}" srcOrd="6" destOrd="0" presId="urn:microsoft.com/office/officeart/2008/layout/LinedList"/>
    <dgm:cxn modelId="{1C1530C9-AA3E-4962-B8DD-3601B534C5F9}" type="presParOf" srcId="{C1B5F75D-0886-4CF9-8712-B9741B9D7224}" destId="{C0D2B0A8-F5EF-4FD1-AED6-D9521361F738}" srcOrd="7" destOrd="0" presId="urn:microsoft.com/office/officeart/2008/layout/LinedList"/>
    <dgm:cxn modelId="{929B1B8D-BDE8-45B7-8500-B438028D483D}" type="presParOf" srcId="{C0D2B0A8-F5EF-4FD1-AED6-D9521361F738}" destId="{6250559F-8060-455F-9714-D1C00CE3968F}" srcOrd="0" destOrd="0" presId="urn:microsoft.com/office/officeart/2008/layout/LinedList"/>
    <dgm:cxn modelId="{4E5945F1-2C7A-4A1C-8D29-434C4EDBD98C}" type="presParOf" srcId="{C0D2B0A8-F5EF-4FD1-AED6-D9521361F738}" destId="{1B6D0326-EDDE-43BF-B633-3FA2CC71C99A}" srcOrd="1" destOrd="0" presId="urn:microsoft.com/office/officeart/2008/layout/LinedList"/>
    <dgm:cxn modelId="{FF5CC738-5259-4104-803C-70CFAE02C0B7}" type="presParOf" srcId="{C1B5F75D-0886-4CF9-8712-B9741B9D7224}" destId="{C47FAF9B-A33E-4EB4-82DC-9126D395C3A1}" srcOrd="8" destOrd="0" presId="urn:microsoft.com/office/officeart/2008/layout/LinedList"/>
    <dgm:cxn modelId="{79E96240-232C-4C1B-9AE7-EED2E006887F}" type="presParOf" srcId="{C1B5F75D-0886-4CF9-8712-B9741B9D7224}" destId="{3906C57D-E5A8-4ADD-8A8A-FDA51243B1C3}" srcOrd="9" destOrd="0" presId="urn:microsoft.com/office/officeart/2008/layout/LinedList"/>
    <dgm:cxn modelId="{0918AF0F-7963-417E-9EEB-A113D894C113}" type="presParOf" srcId="{3906C57D-E5A8-4ADD-8A8A-FDA51243B1C3}" destId="{B9CB80AC-2ADE-45D7-81FA-2758570548B9}" srcOrd="0" destOrd="0" presId="urn:microsoft.com/office/officeart/2008/layout/LinedList"/>
    <dgm:cxn modelId="{5C8243F1-04BB-4F6E-ACA4-FF5A21F87B85}" type="presParOf" srcId="{3906C57D-E5A8-4ADD-8A8A-FDA51243B1C3}" destId="{6491D8A6-1241-4DD2-9E51-6359B65032F8}" srcOrd="1" destOrd="0" presId="urn:microsoft.com/office/officeart/2008/layout/LinedList"/>
    <dgm:cxn modelId="{5D816CD3-873A-4188-AF53-ED26A93B884C}" type="presParOf" srcId="{C1B5F75D-0886-4CF9-8712-B9741B9D7224}" destId="{66C65AEB-7F70-4184-9589-BEFE86BCC386}" srcOrd="10" destOrd="0" presId="urn:microsoft.com/office/officeart/2008/layout/LinedList"/>
    <dgm:cxn modelId="{5E87F84F-5638-4A90-852B-1F4336B6E33C}" type="presParOf" srcId="{C1B5F75D-0886-4CF9-8712-B9741B9D7224}" destId="{B8380FD5-9BFB-4157-98E0-35C5C1D7294C}" srcOrd="11" destOrd="0" presId="urn:microsoft.com/office/officeart/2008/layout/LinedList"/>
    <dgm:cxn modelId="{CCC637B3-DBE2-46FB-819B-006CB4E7E9C5}" type="presParOf" srcId="{B8380FD5-9BFB-4157-98E0-35C5C1D7294C}" destId="{CC89033B-77FB-40BB-80A9-19F58FF75898}" srcOrd="0" destOrd="0" presId="urn:microsoft.com/office/officeart/2008/layout/LinedList"/>
    <dgm:cxn modelId="{C1E79D3D-7DBA-4A60-AA2D-F3DB849C0B7A}" type="presParOf" srcId="{B8380FD5-9BFB-4157-98E0-35C5C1D7294C}" destId="{E72A5879-4BCC-4C50-9F55-1EBDF9894743}" srcOrd="1" destOrd="0" presId="urn:microsoft.com/office/officeart/2008/layout/LinedList"/>
    <dgm:cxn modelId="{61D5C964-2C51-4098-AF0F-42FD120B1982}" type="presParOf" srcId="{C1B5F75D-0886-4CF9-8712-B9741B9D7224}" destId="{2BEC59AB-AC61-47C5-8471-D77B8A27BF2E}" srcOrd="12" destOrd="0" presId="urn:microsoft.com/office/officeart/2008/layout/LinedList"/>
    <dgm:cxn modelId="{393383E9-BE5D-4171-978B-8F305C961675}" type="presParOf" srcId="{C1B5F75D-0886-4CF9-8712-B9741B9D7224}" destId="{55D6BD74-AF71-4786-9CE9-08C6F5FBD66E}" srcOrd="13" destOrd="0" presId="urn:microsoft.com/office/officeart/2008/layout/LinedList"/>
    <dgm:cxn modelId="{8162DCB8-3BD5-4402-9717-CE5D357256C0}" type="presParOf" srcId="{55D6BD74-AF71-4786-9CE9-08C6F5FBD66E}" destId="{FC503A72-29BE-49E0-89DD-60380367B832}" srcOrd="0" destOrd="0" presId="urn:microsoft.com/office/officeart/2008/layout/LinedList"/>
    <dgm:cxn modelId="{7F39B10E-5DD2-47DA-BD6C-946FF3602471}" type="presParOf" srcId="{55D6BD74-AF71-4786-9CE9-08C6F5FBD66E}" destId="{4C98B69B-2C1A-4E75-A35B-C299BCB0BF54}" srcOrd="1" destOrd="0" presId="urn:microsoft.com/office/officeart/2008/layout/LinedList"/>
    <dgm:cxn modelId="{2F628C9E-63A5-4012-8E57-CE08277F3D04}" type="presParOf" srcId="{C1B5F75D-0886-4CF9-8712-B9741B9D7224}" destId="{5679C222-8E35-4A18-970A-EB52A09965AA}" srcOrd="14" destOrd="0" presId="urn:microsoft.com/office/officeart/2008/layout/LinedList"/>
    <dgm:cxn modelId="{92212EFD-B972-424B-B964-89CEAF0BD43B}" type="presParOf" srcId="{C1B5F75D-0886-4CF9-8712-B9741B9D7224}" destId="{3A188A3F-9229-4ECF-820B-45CC3057E82D}" srcOrd="15" destOrd="0" presId="urn:microsoft.com/office/officeart/2008/layout/LinedList"/>
    <dgm:cxn modelId="{191B9EEF-2CC7-4BCB-A83A-A271B85A8EAF}" type="presParOf" srcId="{3A188A3F-9229-4ECF-820B-45CC3057E82D}" destId="{41009101-2E0A-43A8-8B48-A32C086739B3}" srcOrd="0" destOrd="0" presId="urn:microsoft.com/office/officeart/2008/layout/LinedList"/>
    <dgm:cxn modelId="{9B92C1DE-2151-405E-8D8D-8DC0B974CF4B}" type="presParOf" srcId="{3A188A3F-9229-4ECF-820B-45CC3057E82D}" destId="{40DBE579-5FF2-4295-9C3E-496FD3C293C8}" srcOrd="1" destOrd="0" presId="urn:microsoft.com/office/officeart/2008/layout/LinedList"/>
    <dgm:cxn modelId="{4EC90FF9-3DF0-4301-9541-4B732EB7B89B}" type="presParOf" srcId="{C1B5F75D-0886-4CF9-8712-B9741B9D7224}" destId="{4D8D2826-ED25-4C61-874B-8689B507E606}" srcOrd="16" destOrd="0" presId="urn:microsoft.com/office/officeart/2008/layout/LinedList"/>
    <dgm:cxn modelId="{D6C21BE9-1DE7-4729-A96C-9D20FBECF005}" type="presParOf" srcId="{C1B5F75D-0886-4CF9-8712-B9741B9D7224}" destId="{F0662EA7-E987-4F65-B4DC-AE2C62347FFB}" srcOrd="17" destOrd="0" presId="urn:microsoft.com/office/officeart/2008/layout/LinedList"/>
    <dgm:cxn modelId="{CD37FAE7-D20E-43F7-9D59-39F7EEC10F93}" type="presParOf" srcId="{F0662EA7-E987-4F65-B4DC-AE2C62347FFB}" destId="{7BFDAC48-7FD5-4A45-81BD-A1E545E6CEAA}" srcOrd="0" destOrd="0" presId="urn:microsoft.com/office/officeart/2008/layout/LinedList"/>
    <dgm:cxn modelId="{0A139E25-93E1-4837-8DCA-BCE90CAFA81E}" type="presParOf" srcId="{F0662EA7-E987-4F65-B4DC-AE2C62347FFB}" destId="{2057E510-7851-4C94-86A4-E73A4637027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EDD34-340E-485B-BBED-A365EB75C618}">
      <dsp:nvSpPr>
        <dsp:cNvPr id="0" name=""/>
        <dsp:cNvSpPr/>
      </dsp:nvSpPr>
      <dsp:spPr>
        <a:xfrm>
          <a:off x="0" y="531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D75BF49-574A-48F2-9DC2-4C38B6CD77F9}">
      <dsp:nvSpPr>
        <dsp:cNvPr id="0" name=""/>
        <dsp:cNvSpPr/>
      </dsp:nvSpPr>
      <dsp:spPr>
        <a:xfrm>
          <a:off x="0" y="531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Asiakashankinta</a:t>
          </a:r>
          <a:endParaRPr lang="en-US" sz="2300" kern="1200"/>
        </a:p>
      </dsp:txBody>
      <dsp:txXfrm>
        <a:off x="0" y="531"/>
        <a:ext cx="5181600" cy="483363"/>
      </dsp:txXfrm>
    </dsp:sp>
    <dsp:sp modelId="{3E1CF4BB-E309-4F1C-8D34-B82743F08EAD}">
      <dsp:nvSpPr>
        <dsp:cNvPr id="0" name=""/>
        <dsp:cNvSpPr/>
      </dsp:nvSpPr>
      <dsp:spPr>
        <a:xfrm>
          <a:off x="0" y="483895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7814F15-CE4C-4307-B180-B1264FC75D60}">
      <dsp:nvSpPr>
        <dsp:cNvPr id="0" name=""/>
        <dsp:cNvSpPr/>
      </dsp:nvSpPr>
      <dsp:spPr>
        <a:xfrm>
          <a:off x="0" y="483895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Suunnittelu</a:t>
          </a:r>
          <a:endParaRPr lang="en-US" sz="2300" kern="1200"/>
        </a:p>
      </dsp:txBody>
      <dsp:txXfrm>
        <a:off x="0" y="483895"/>
        <a:ext cx="5181600" cy="483363"/>
      </dsp:txXfrm>
    </dsp:sp>
    <dsp:sp modelId="{4D0ECCDC-44C8-49E3-86C2-457508A705BB}">
      <dsp:nvSpPr>
        <dsp:cNvPr id="0" name=""/>
        <dsp:cNvSpPr/>
      </dsp:nvSpPr>
      <dsp:spPr>
        <a:xfrm>
          <a:off x="0" y="967258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ACF2E7A-0737-4585-80BD-800FAEBBAC38}">
      <dsp:nvSpPr>
        <dsp:cNvPr id="0" name=""/>
        <dsp:cNvSpPr/>
      </dsp:nvSpPr>
      <dsp:spPr>
        <a:xfrm>
          <a:off x="0" y="967258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Työnjako</a:t>
          </a:r>
        </a:p>
      </dsp:txBody>
      <dsp:txXfrm>
        <a:off x="0" y="967258"/>
        <a:ext cx="5181600" cy="483363"/>
      </dsp:txXfrm>
    </dsp:sp>
    <dsp:sp modelId="{0C64612F-478A-4612-AF21-9931CD6B50D8}">
      <dsp:nvSpPr>
        <dsp:cNvPr id="0" name=""/>
        <dsp:cNvSpPr/>
      </dsp:nvSpPr>
      <dsp:spPr>
        <a:xfrm>
          <a:off x="0" y="1450622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50559F-8060-455F-9714-D1C00CE3968F}">
      <dsp:nvSpPr>
        <dsp:cNvPr id="0" name=""/>
        <dsp:cNvSpPr/>
      </dsp:nvSpPr>
      <dsp:spPr>
        <a:xfrm>
          <a:off x="0" y="1450622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Materiaalit &amp; kustannuslaskenta     </a:t>
          </a:r>
        </a:p>
      </dsp:txBody>
      <dsp:txXfrm>
        <a:off x="0" y="1450622"/>
        <a:ext cx="5181600" cy="483363"/>
      </dsp:txXfrm>
    </dsp:sp>
    <dsp:sp modelId="{C47FAF9B-A33E-4EB4-82DC-9126D395C3A1}">
      <dsp:nvSpPr>
        <dsp:cNvPr id="0" name=""/>
        <dsp:cNvSpPr/>
      </dsp:nvSpPr>
      <dsp:spPr>
        <a:xfrm>
          <a:off x="0" y="1933986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CB80AC-2ADE-45D7-81FA-2758570548B9}">
      <dsp:nvSpPr>
        <dsp:cNvPr id="0" name=""/>
        <dsp:cNvSpPr/>
      </dsp:nvSpPr>
      <dsp:spPr>
        <a:xfrm>
          <a:off x="0" y="1933986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Työtuntien laskenta</a:t>
          </a:r>
        </a:p>
      </dsp:txBody>
      <dsp:txXfrm>
        <a:off x="0" y="1933986"/>
        <a:ext cx="5181600" cy="483363"/>
      </dsp:txXfrm>
    </dsp:sp>
    <dsp:sp modelId="{66C65AEB-7F70-4184-9589-BEFE86BCC386}">
      <dsp:nvSpPr>
        <dsp:cNvPr id="0" name=""/>
        <dsp:cNvSpPr/>
      </dsp:nvSpPr>
      <dsp:spPr>
        <a:xfrm>
          <a:off x="0" y="2417350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C89033B-77FB-40BB-80A9-19F58FF75898}">
      <dsp:nvSpPr>
        <dsp:cNvPr id="0" name=""/>
        <dsp:cNvSpPr/>
      </dsp:nvSpPr>
      <dsp:spPr>
        <a:xfrm>
          <a:off x="0" y="2417350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Tuotteen mittakaavapiirros</a:t>
          </a:r>
        </a:p>
      </dsp:txBody>
      <dsp:txXfrm>
        <a:off x="0" y="2417350"/>
        <a:ext cx="5181600" cy="483363"/>
      </dsp:txXfrm>
    </dsp:sp>
    <dsp:sp modelId="{2BEC59AB-AC61-47C5-8471-D77B8A27BF2E}">
      <dsp:nvSpPr>
        <dsp:cNvPr id="0" name=""/>
        <dsp:cNvSpPr/>
      </dsp:nvSpPr>
      <dsp:spPr>
        <a:xfrm>
          <a:off x="0" y="2900714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503A72-29BE-49E0-89DD-60380367B832}">
      <dsp:nvSpPr>
        <dsp:cNvPr id="0" name=""/>
        <dsp:cNvSpPr/>
      </dsp:nvSpPr>
      <dsp:spPr>
        <a:xfrm>
          <a:off x="0" y="2900714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Vertaisarviointi</a:t>
          </a:r>
          <a:endParaRPr lang="en-US" sz="2300" kern="1200"/>
        </a:p>
      </dsp:txBody>
      <dsp:txXfrm>
        <a:off x="0" y="2900714"/>
        <a:ext cx="5181600" cy="483363"/>
      </dsp:txXfrm>
    </dsp:sp>
    <dsp:sp modelId="{5679C222-8E35-4A18-970A-EB52A09965AA}">
      <dsp:nvSpPr>
        <dsp:cNvPr id="0" name=""/>
        <dsp:cNvSpPr/>
      </dsp:nvSpPr>
      <dsp:spPr>
        <a:xfrm>
          <a:off x="0" y="3384078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1009101-2E0A-43A8-8B48-A32C086739B3}">
      <dsp:nvSpPr>
        <dsp:cNvPr id="0" name=""/>
        <dsp:cNvSpPr/>
      </dsp:nvSpPr>
      <dsp:spPr>
        <a:xfrm>
          <a:off x="0" y="3384078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Valmistus</a:t>
          </a:r>
          <a:endParaRPr lang="en-US" sz="2300" kern="1200"/>
        </a:p>
      </dsp:txBody>
      <dsp:txXfrm>
        <a:off x="0" y="3384078"/>
        <a:ext cx="5181600" cy="483363"/>
      </dsp:txXfrm>
    </dsp:sp>
    <dsp:sp modelId="{4D8D2826-ED25-4C61-874B-8689B507E606}">
      <dsp:nvSpPr>
        <dsp:cNvPr id="0" name=""/>
        <dsp:cNvSpPr/>
      </dsp:nvSpPr>
      <dsp:spPr>
        <a:xfrm>
          <a:off x="0" y="3867441"/>
          <a:ext cx="5181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FDAC48-7FD5-4A45-81BD-A1E545E6CEAA}">
      <dsp:nvSpPr>
        <dsp:cNvPr id="0" name=""/>
        <dsp:cNvSpPr/>
      </dsp:nvSpPr>
      <dsp:spPr>
        <a:xfrm>
          <a:off x="0" y="3867441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Luovutus asiakkaalle &amp; palaute</a:t>
          </a:r>
          <a:endParaRPr lang="en-US" sz="2300" kern="1200"/>
        </a:p>
      </dsp:txBody>
      <dsp:txXfrm>
        <a:off x="0" y="3867441"/>
        <a:ext cx="5181600" cy="483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7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8" y="964075"/>
            <a:ext cx="4654297" cy="37398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822842"/>
            <a:ext cx="420624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41248" y="964074"/>
            <a:ext cx="5403280" cy="5258929"/>
          </a:xfrm>
          <a:custGeom>
            <a:avLst/>
            <a:gdLst/>
            <a:ahLst/>
            <a:cxnLst/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7FA43F5B-065E-43CE-B3FD-98C48A6F94D7}" type="datetimeFigureOut">
              <a:rPr lang="en-US" dirty="0"/>
              <a:t>8/16/2026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53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/>
          <a:lstStyle>
            <a:lvl1pPr>
              <a:def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/>
            <a:ahLst/>
            <a:cxnLst/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2271" y="3011335"/>
            <a:ext cx="2559977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292564" y="1592958"/>
            <a:ext cx="2973522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12296" y="6356350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2057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916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548640"/>
            <a:ext cx="6093225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6071616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9715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10292565" y="1592957"/>
            <a:ext cx="2973522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70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48640"/>
            <a:ext cx="6135624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28800"/>
            <a:ext cx="6135624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8202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577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6858000" cy="932688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7776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286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83413"/>
            <a:ext cx="4361688" cy="1262639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979461"/>
            <a:ext cx="4360863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3212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238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4572000" cy="932688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4572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1172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4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99001" y="5684309"/>
            <a:ext cx="1709209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632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173959" y="5435073"/>
            <a:ext cx="121073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C8C146-0A20-4029-98D5-9A42EEDF8B24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057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31520" y="548642"/>
            <a:ext cx="3490175" cy="4041647"/>
          </a:xfrm>
          <a:custGeom>
            <a:avLst/>
            <a:gdLst/>
            <a:ahLst/>
            <a:cxnLst/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0" y="549275"/>
            <a:ext cx="6561138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73859A7-84EB-4384-87AF-59CC16704CF8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461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547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64" y="559341"/>
            <a:ext cx="1075567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997746" y="4594946"/>
            <a:ext cx="270669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69" y="6264201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1200" y="1713652"/>
            <a:ext cx="4387012" cy="46129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658927" y="1713653"/>
            <a:ext cx="6533071" cy="5144347"/>
          </a:xfrm>
          <a:custGeom>
            <a:avLst/>
            <a:gdLst/>
            <a:ahLst/>
            <a:cxnLst/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85750" lvl="0" indent="-285750"/>
            <a:endParaRPr/>
          </a:p>
        </p:txBody>
      </p:sp>
    </p:spTree>
    <p:extLst>
      <p:ext uri="{BB962C8B-B14F-4D97-AF65-F5344CB8AC3E}">
        <p14:creationId xmlns:p14="http://schemas.microsoft.com/office/powerpoint/2010/main" val="1154458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937761"/>
            <a:ext cx="6987537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defRPr sz="2800" cap="none" baseline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57400" y="549021"/>
            <a:ext cx="9455150" cy="4333875"/>
          </a:xfrm>
        </p:spPr>
        <p:txBody>
          <a:bodyPr anchor="b">
            <a:normAutofit/>
          </a:bodyPr>
          <a:lstStyle>
            <a:lvl1pPr>
              <a:defRPr sz="23200"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5AD3D17-73C9-402C-91E7-BA73E6829C50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3716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568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10780776" cy="4925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EE6A364-A39C-470E-B89A-9BD899585684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785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-1228126"/>
            <a:ext cx="1065276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24138" y="2268748"/>
            <a:ext cx="6943724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1pPr>
            <a:lvl2pPr marL="2286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2pPr>
            <a:lvl3pPr marL="4572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3pPr>
            <a:lvl4pPr marL="6858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4pPr>
            <a:lvl5pPr marL="9144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140A1F3-DA5D-4F2E-B759-748FF8D0ACA9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057205" y="-1430380"/>
            <a:ext cx="6077590" cy="10510705"/>
          </a:xfrm>
          <a:custGeom>
            <a:avLst/>
            <a:gdLst/>
            <a:ahLst/>
            <a:cxnLst/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652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0168" y="5669280"/>
            <a:ext cx="6311664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1000"/>
              </a:spcBef>
              <a:defRPr sz="1800" cap="all" baseline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97135" y="1744578"/>
            <a:ext cx="6997730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811380" y="-1681974"/>
            <a:ext cx="6569242" cy="10510705"/>
          </a:xfrm>
          <a:custGeom>
            <a:avLst/>
            <a:gdLst/>
            <a:ahLst/>
            <a:cxnLst/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63035D-22A0-4334-A9AE-2457016C8B4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8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103438"/>
            <a:ext cx="5181600" cy="43513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84947" y="2103121"/>
            <a:ext cx="5181600" cy="43513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E765B10-D26A-480A-9509-A9831C5E60D8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93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743200"/>
            <a:ext cx="5157187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2103120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09361" y="2743200"/>
            <a:ext cx="51831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CB42A-67CE-499B-A4FA-7D4E4469B142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691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F9E5040-F7E0-40EC-B8E9-CED28200FAA3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142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7CFF128-BAC7-4E0D-8F77-28A571D93B6F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47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  <a:noFill/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624328"/>
            <a:ext cx="1042416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7987AA-E4E6-4FC1-BAD8-09A952212C58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074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2301836"/>
            <a:ext cx="10741150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EE2A7A0-B9EE-41A8-8016-28E5803F20B2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103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6726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076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5218032"/>
            <a:ext cx="10972800" cy="786384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972629"/>
            <a:ext cx="109728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396119" y="5787191"/>
            <a:ext cx="1503444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A43F5B-065E-43CE-B3FD-98C48A6F94D7}" type="datetimeFigureOut">
              <a:rPr lang="en-US" dirty="0"/>
              <a:t>8/16/2026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498994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DE90F28-AFBB-4AB2-AA79-6D3F72ED131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628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8608"/>
            <a:ext cx="7879335" cy="3592629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1714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7800" y="368300"/>
            <a:ext cx="7375525" cy="1014413"/>
          </a:xfrm>
        </p:spPr>
        <p:txBody>
          <a:bodyPr anchor="ctr">
            <a:normAutofit/>
          </a:bodyPr>
          <a:lstStyle>
            <a:lvl1pPr algn="r"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43F5B-065E-43CE-B3FD-98C48A6F94D7}" type="datetimeFigureOut">
              <a:rPr lang="en-US" dirty="0"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0F28-AFBB-4AB2-AA79-6D3F72ED131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833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536"/>
            <a:ext cx="9546336" cy="3675885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EE2A7A0-B9EE-41A8-8016-28E5803F20B2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513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  <a:custGeom>
            <a:avLst/>
            <a:gdLst/>
            <a:ahLst/>
            <a:cxnLst/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35056" y="1296083"/>
            <a:ext cx="4325112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3D6F41-6645-4089-A6BB-7B692A44A4CC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54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608576"/>
            <a:ext cx="4169664" cy="1609344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1257301" y="1097280"/>
            <a:ext cx="3776470" cy="3168100"/>
          </a:xfrm>
          <a:custGeom>
            <a:avLst/>
            <a:gdLst/>
            <a:ahLst/>
            <a:cxnLst/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464" y="841248"/>
            <a:ext cx="4215384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E16723-2C2F-40DB-89B2-A94AAE77E75C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9708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63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2615184"/>
            <a:ext cx="3813048" cy="355701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841248"/>
            <a:ext cx="4956175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58B73AF-3955-4569-8B4F-B329360A9CBD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37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66926" y="841248"/>
            <a:ext cx="6260154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0ADC593-EA98-4C39-A75F-3F3A9C691019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273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fld id="{7FA43F5B-065E-43CE-B3FD-98C48A6F94D7}" type="datetimeFigureOut">
              <a:rPr lang="en-US" dirty="0"/>
              <a:pPr/>
              <a:t>8/16/2026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000">
                <a:solidFill>
                  <a:schemeClr val="tx1"/>
                </a:solidFill>
              </a:defRPr>
            </a:lvl1pPr>
          </a:lstStyle>
          <a:p>
            <a:fld id="{2DE90F28-AFBB-4AB2-AA79-6D3F72ED131B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7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 userDrawn="1">
          <p15:clr>
            <a:srgbClr val="F26B43"/>
          </p15:clr>
        </p15:guide>
        <p15:guide id="2" pos="528" userDrawn="1">
          <p15:clr>
            <a:srgbClr val="F26B43"/>
          </p15:clr>
        </p15:guide>
        <p15:guide id="3" orient="horz" pos="3792" userDrawn="1">
          <p15:clr>
            <a:srgbClr val="F26B43"/>
          </p15:clr>
        </p15:guide>
        <p15:guide id="4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</p:spPr>
        <p:txBody>
          <a:bodyPr wrap="square" anchor="ctr">
            <a:normAutofit/>
          </a:bodyPr>
          <a:lstStyle/>
          <a:p>
            <a:r>
              <a:rPr lang="fi-FI"/>
              <a:t>Oppimistehtävä</a:t>
            </a: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304C699D-6623-71A9-92C6-CC66702FA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131161" y="1592957"/>
            <a:ext cx="2973522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
              </a:t>
            </a:r>
          </a:p>
        </p:txBody>
      </p:sp>
      <p:sp>
        <p:nvSpPr>
          <p:cNvPr id="3" name="Alaotsikko 2"/>
          <p:cNvSpPr>
            <a:spLocks noGrp="1"/>
          </p:cNvSpPr>
          <p:nvPr>
            <p:ph sz="quarter" idx="13"/>
          </p:nvPr>
        </p:nvSpPr>
        <p:spPr>
          <a:xfrm>
            <a:off x="6535056" y="1296083"/>
            <a:ext cx="4325112" cy="42658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Tekninen valinnainen </a:t>
            </a:r>
          </a:p>
          <a:p>
            <a:r>
              <a:rPr lang="fi-FI"/>
              <a:t>Ryhmätyö</a:t>
            </a:r>
          </a:p>
          <a:p>
            <a:endParaRPr lang="fi-FI"/>
          </a:p>
        </p:txBody>
      </p:sp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2A826A62-9B37-1D8B-3C82-B3D6456B37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83640D06-9192-411F-9613-3A73F1076840}" type="datetime1">
              <a:rPr lang="en-US" smtClean="0"/>
              <a:pPr>
                <a:spcAft>
                  <a:spcPts val="600"/>
                </a:spcAft>
              </a:pPr>
              <a:t>8/16/2026</a:t>
            </a:fld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D010C1F-39C6-4ED3-90E1-DADABFE41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2296" y="6356350"/>
            <a:ext cx="57462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6A123A-5B32-08C2-B405-043B6E0A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cap="all" baseline="0">
                <a:latin typeface="+mj-lt"/>
                <a:ea typeface="+mj-ea"/>
                <a:cs typeface="+mj-cs"/>
              </a:rPr>
              <a:t>Prosessin vaiheet</a:t>
            </a: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6379B181-D39D-440F-3F16-484B9482F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131161" y="1592957"/>
            <a:ext cx="2973522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
              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8EA55C82-6BDA-BEE0-3AE2-A5D2FAD2DD70}"/>
              </a:ext>
            </a:extLst>
          </p:cNvPr>
          <p:cNvSpPr txBox="1"/>
          <p:nvPr/>
        </p:nvSpPr>
        <p:spPr>
          <a:xfrm>
            <a:off x="731838" y="2103438"/>
            <a:ext cx="5181600" cy="435133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SzPct val="80000"/>
            </a:pPr>
            <a:r>
              <a:rPr lang="en-US" sz="2400" dirty="0" err="1"/>
              <a:t>Dokumentointi</a:t>
            </a:r>
            <a:r>
              <a:rPr lang="en-US" sz="2400" dirty="0"/>
              <a:t> &amp; </a:t>
            </a:r>
            <a:r>
              <a:rPr lang="en-US" sz="2400" dirty="0" err="1"/>
              <a:t>esitys</a:t>
            </a:r>
            <a:r>
              <a:rPr lang="en-US" sz="2400" dirty="0"/>
              <a:t> </a:t>
            </a:r>
            <a:r>
              <a:rPr lang="en-US" sz="2400" dirty="0" err="1"/>
              <a:t>powerpointilla</a:t>
            </a:r>
            <a:endParaRPr lang="en-US" sz="2400" dirty="0"/>
          </a:p>
        </p:txBody>
      </p:sp>
      <p:sp>
        <p:nvSpPr>
          <p:cNvPr id="20" name="Date Placeholder 5">
            <a:extLst>
              <a:ext uri="{FF2B5EF4-FFF2-40B4-BE49-F238E27FC236}">
                <a16:creationId xmlns:a16="http://schemas.microsoft.com/office/drawing/2014/main" id="{7290945B-ACC1-C0FD-7D2C-B6C36330D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364D50F-7E48-42C4-AF16-64A4B13C0B13}" type="datetime1">
              <a:rPr lang="en-US" smtClean="0"/>
              <a:pPr>
                <a:spcAft>
                  <a:spcPts val="600"/>
                </a:spcAft>
              </a:pPr>
              <a:t>8/16/2026</a:t>
            </a:fld>
            <a:endParaRPr lang="en-US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BC7BA0-A6C5-C3C1-24DA-7F3B653AE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2296" y="6356350"/>
            <a:ext cx="57462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23" name="Sisällön paikkamerkki 2">
            <a:extLst>
              <a:ext uri="{FF2B5EF4-FFF2-40B4-BE49-F238E27FC236}">
                <a16:creationId xmlns:a16="http://schemas.microsoft.com/office/drawing/2014/main" id="{6A1F7A47-2AB8-2531-8828-73E0E2784E63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3633574559"/>
              </p:ext>
            </p:extLst>
          </p:nvPr>
        </p:nvGraphicFramePr>
        <p:xfrm>
          <a:off x="6284947" y="2103121"/>
          <a:ext cx="5181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0621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E8F20A-2B00-9A47-9FFA-AAA8F90D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</p:spPr>
        <p:txBody>
          <a:bodyPr anchor="b">
            <a:normAutofit/>
          </a:bodyPr>
          <a:lstStyle/>
          <a:p>
            <a:r>
              <a:rPr lang="fi-FI" sz="5600"/>
              <a:t>Asiakashankinta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6DA0384E-1E03-0D38-0B08-E8DDD8AA3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131161" y="1592957"/>
            <a:ext cx="2973522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
             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60A440-CA65-E8FC-5917-A7CD43AA8F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624328"/>
            <a:ext cx="10424160" cy="3200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800"/>
              <a:t>Etsikää ryhmälle “asiakas”, jolla on tarve teidän tietotaidoillenne, eli käsityötuotteelle.</a:t>
            </a:r>
            <a:endParaRPr lang="fi-FI" sz="2800" dirty="0"/>
          </a:p>
          <a:p>
            <a:r>
              <a:rPr lang="fi-FI" sz="2800"/>
              <a:t> Asiakas voi olla esim. yritys, yksityishenkilö tai vaikka koulu tai vanhainkoti. </a:t>
            </a:r>
            <a:endParaRPr lang="en-US" sz="2800"/>
          </a:p>
          <a:p>
            <a:r>
              <a:rPr lang="fi-FI" sz="2800" b="1"/>
              <a:t>Ei samaa kotitaloutta ryhmäläisten kanssa. </a:t>
            </a:r>
            <a:endParaRPr lang="en-US" sz="2800" b="1"/>
          </a:p>
          <a:p>
            <a:endParaRPr lang="fi-FI" sz="2800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067FC47-900B-4A69-C324-7DCEADE03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92CD484C-AC0A-414C-871B-5BD41280841F}" type="datetime1">
              <a:rPr lang="en-US" smtClean="0"/>
              <a:pPr>
                <a:spcAft>
                  <a:spcPts val="600"/>
                </a:spcAft>
              </a:pPr>
              <a:t>8/16/2026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68CF1AA-091D-D2E3-C799-DE45D1DA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2296" y="6356350"/>
            <a:ext cx="57462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1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676EF7-3A70-7061-17FD-0E6C58B18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Suunnittelu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9AAEE2-5FBC-139B-7CFF-EF971713A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84" y="1768760"/>
            <a:ext cx="10720316" cy="471527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800"/>
              <a:t>Kun ryhmällänne on yksi tai useampi asiakas, lähtekää arvioimaan projektin mielekkyyttä laskemalle sille "hinta", materiaalien ja työtuntien mukaan. Asiakkaalle työ ja materiaalit ovat ilmaisia.</a:t>
            </a:r>
            <a:endParaRPr lang="fi-FI" sz="2800" dirty="0"/>
          </a:p>
          <a:p>
            <a:endParaRPr lang="fi-FI" sz="2800" dirty="0"/>
          </a:p>
          <a:p>
            <a:r>
              <a:rPr lang="fi-FI" sz="2800"/>
              <a:t>Kuvatkaa "tilaus" mahdollisimman hyvin sanoin ja kuvin, jotta muut ryhmät voivat auttaa ideoinnissa</a:t>
            </a:r>
            <a:endParaRPr lang="fi-FI" sz="2800" dirty="0"/>
          </a:p>
          <a:p>
            <a:r>
              <a:rPr lang="fi-FI" sz="2800"/>
              <a:t>Sopikaa työnjako niin tehokkaasti, että kaikki ryhmässä ovat jatkuvasti työllistettyjä ja pystyvät edistämään projektia</a:t>
            </a:r>
            <a:endParaRPr lang="fi-FI" sz="2800" dirty="0"/>
          </a:p>
          <a:p>
            <a:r>
              <a:rPr lang="fi-FI" sz="2800"/>
              <a:t>Laatikaa tuotteesta mittakaavapiirros</a:t>
            </a:r>
            <a:endParaRPr lang="fi-FI" sz="2800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844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C52602-039D-676A-0AE3-5997649F5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Tuotteen valmistus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09CCA9-62AE-D486-08F3-C3B86D309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800"/>
              <a:t>Kaikki osallistuu</a:t>
            </a:r>
            <a:endParaRPr lang="fi-FI" sz="2800" dirty="0"/>
          </a:p>
          <a:p>
            <a:r>
              <a:rPr lang="fi-FI" sz="2800"/>
              <a:t>Työaikaa on koko ensimmäisen jakson ajan</a:t>
            </a:r>
            <a:endParaRPr lang="fi-FI"/>
          </a:p>
          <a:p>
            <a:r>
              <a:rPr lang="fi-FI" sz="2800" b="1"/>
              <a:t>Muista turvallinen työskentely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76008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5CF1A4-8947-ABA3-82E2-ADADAEB1F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Esittely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B53A18-E641-E971-59F8-33FC0139B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800"/>
              <a:t>Esittele oppimistehtävän kulku muille ryhmille </a:t>
            </a:r>
            <a:endParaRPr lang="fi-FI" sz="2800" dirty="0"/>
          </a:p>
          <a:p>
            <a:endParaRPr lang="fi-FI" sz="2800" dirty="0"/>
          </a:p>
          <a:p>
            <a:r>
              <a:rPr lang="fi-FI" sz="2800"/>
              <a:t>Muista kerätä ja jakaa myös asiakaspalaute</a:t>
            </a:r>
            <a:endParaRPr lang="fi-FI" sz="2800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80366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BBFBB9-A60A-0798-D0AB-75635A189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Ryhmät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93793A-36F8-76AE-8761-5EA030213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800"/>
              <a:t>Topias, Toivo, Aapo</a:t>
            </a:r>
            <a:endParaRPr lang="en-US" sz="2800"/>
          </a:p>
          <a:p>
            <a:r>
              <a:rPr lang="fi-FI" sz="2800"/>
              <a:t>Siina, Akseli, Jaakko</a:t>
            </a:r>
          </a:p>
          <a:p>
            <a:r>
              <a:rPr lang="fi-FI" sz="2800"/>
              <a:t>Samuel, Samuel, Vilho</a:t>
            </a:r>
          </a:p>
          <a:p>
            <a:r>
              <a:rPr lang="fi-FI" sz="2800"/>
              <a:t>Eeli, Nooa, Jermu</a:t>
            </a:r>
          </a:p>
          <a:p>
            <a:r>
              <a:rPr lang="fi-FI" sz="2800"/>
              <a:t>Artur, Huugo, Lassi</a:t>
            </a:r>
          </a:p>
        </p:txBody>
      </p:sp>
    </p:spTree>
    <p:extLst>
      <p:ext uri="{BB962C8B-B14F-4D97-AF65-F5344CB8AC3E}">
        <p14:creationId xmlns:p14="http://schemas.microsoft.com/office/powerpoint/2010/main" val="1279359283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">
  <a:themeElements>
    <a:clrScheme name="Archway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 panose="02020502050305020303"/>
        <a:ea typeface=""/>
        <a:cs typeface=""/>
      </a:minorFont>
    </a:fontScheme>
    <a:fmtScheme name="Archway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15BC1FC9-F32C-4048-9052-439CED41F932}" vid="{4FF12325-B8E7-401C-AF33-78C72DDA2C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Archway</vt:lpstr>
      <vt:lpstr>Oppimistehtävä</vt:lpstr>
      <vt:lpstr>Prosessin vaiheet</vt:lpstr>
      <vt:lpstr>Asiakashankinta</vt:lpstr>
      <vt:lpstr>Suunnittelu</vt:lpstr>
      <vt:lpstr>Tuotteen valmistus</vt:lpstr>
      <vt:lpstr>Esittely</vt:lpstr>
      <vt:lpstr>Ryhmät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239</cp:revision>
  <dcterms:created xsi:type="dcterms:W3CDTF">2026-08-16T19:05:23Z</dcterms:created>
  <dcterms:modified xsi:type="dcterms:W3CDTF">2026-08-16T20:05:15Z</dcterms:modified>
</cp:coreProperties>
</file>