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"/>
  </p:notesMasterIdLst>
  <p:sldIdLst>
    <p:sldId id="542" r:id="rId3"/>
    <p:sldId id="317" r:id="rId4"/>
    <p:sldId id="541" r:id="rId5"/>
    <p:sldId id="523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A0"/>
    <a:srgbClr val="7F7F7F"/>
    <a:srgbClr val="FFA200"/>
    <a:srgbClr val="FC4B04"/>
    <a:srgbClr val="F77509"/>
    <a:srgbClr val="69B32E"/>
    <a:srgbClr val="FF7D09"/>
    <a:srgbClr val="FF9609"/>
    <a:srgbClr val="FF8709"/>
    <a:srgbClr val="F96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DFE015-B9EC-4839-8EBE-652028A8EA69}" v="103" dt="2025-06-12T13:49:25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0" d="100"/>
          <a:sy n="60" d="100"/>
        </p:scale>
        <p:origin x="3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l Tiia" userId="04bb8483-2a77-4b6b-bbec-dfba83f0f17d" providerId="ADAL" clId="{14DFE015-B9EC-4839-8EBE-652028A8EA69}"/>
    <pc:docChg chg="undo redo custSel addSld delSld modSld sldOrd">
      <pc:chgData name="Thil Tiia" userId="04bb8483-2a77-4b6b-bbec-dfba83f0f17d" providerId="ADAL" clId="{14DFE015-B9EC-4839-8EBE-652028A8EA69}" dt="2025-06-12T13:49:25.123" v="3871"/>
      <pc:docMkLst>
        <pc:docMk/>
      </pc:docMkLst>
      <pc:sldChg chg="modSp mod">
        <pc:chgData name="Thil Tiia" userId="04bb8483-2a77-4b6b-bbec-dfba83f0f17d" providerId="ADAL" clId="{14DFE015-B9EC-4839-8EBE-652028A8EA69}" dt="2025-06-12T13:26:33.278" v="3846" actId="20577"/>
        <pc:sldMkLst>
          <pc:docMk/>
          <pc:sldMk cId="514027749" sldId="317"/>
        </pc:sldMkLst>
        <pc:spChg chg="mod">
          <ac:chgData name="Thil Tiia" userId="04bb8483-2a77-4b6b-bbec-dfba83f0f17d" providerId="ADAL" clId="{14DFE015-B9EC-4839-8EBE-652028A8EA69}" dt="2025-06-12T12:43:15.708" v="3705" actId="255"/>
          <ac:spMkLst>
            <pc:docMk/>
            <pc:sldMk cId="514027749" sldId="317"/>
            <ac:spMk id="2" creationId="{039A69AE-EE10-5F88-6F6C-DD7FBE557A95}"/>
          </ac:spMkLst>
        </pc:spChg>
        <pc:spChg chg="mod">
          <ac:chgData name="Thil Tiia" userId="04bb8483-2a77-4b6b-bbec-dfba83f0f17d" providerId="ADAL" clId="{14DFE015-B9EC-4839-8EBE-652028A8EA69}" dt="2025-06-12T13:26:33.278" v="3846" actId="20577"/>
          <ac:spMkLst>
            <pc:docMk/>
            <pc:sldMk cId="514027749" sldId="317"/>
            <ac:spMk id="3" creationId="{EA2EDAFB-BC0F-990B-453A-244BECF9CBBF}"/>
          </ac:spMkLst>
        </pc:spChg>
        <pc:graphicFrameChg chg="mod modGraphic">
          <ac:chgData name="Thil Tiia" userId="04bb8483-2a77-4b6b-bbec-dfba83f0f17d" providerId="ADAL" clId="{14DFE015-B9EC-4839-8EBE-652028A8EA69}" dt="2025-06-12T13:20:13.791" v="3814" actId="14734"/>
          <ac:graphicFrameMkLst>
            <pc:docMk/>
            <pc:sldMk cId="514027749" sldId="317"/>
            <ac:graphicFrameMk id="4" creationId="{ADEEDCCB-0F5D-9E1F-9775-886B6829E54A}"/>
          </ac:graphicFrameMkLst>
        </pc:graphicFrameChg>
      </pc:sldChg>
      <pc:sldChg chg="addSp delSp modSp del mod">
        <pc:chgData name="Thil Tiia" userId="04bb8483-2a77-4b6b-bbec-dfba83f0f17d" providerId="ADAL" clId="{14DFE015-B9EC-4839-8EBE-652028A8EA69}" dt="2025-06-12T13:20:37.474" v="3816" actId="2696"/>
        <pc:sldMkLst>
          <pc:docMk/>
          <pc:sldMk cId="3003181958" sldId="346"/>
        </pc:sldMkLst>
        <pc:spChg chg="mod">
          <ac:chgData name="Thil Tiia" userId="04bb8483-2a77-4b6b-bbec-dfba83f0f17d" providerId="ADAL" clId="{14DFE015-B9EC-4839-8EBE-652028A8EA69}" dt="2025-06-12T12:43:21.670" v="3706" actId="255"/>
          <ac:spMkLst>
            <pc:docMk/>
            <pc:sldMk cId="3003181958" sldId="346"/>
            <ac:spMk id="2" creationId="{039A69AE-EE10-5F88-6F6C-DD7FBE557A95}"/>
          </ac:spMkLst>
        </pc:spChg>
        <pc:spChg chg="mod">
          <ac:chgData name="Thil Tiia" userId="04bb8483-2a77-4b6b-bbec-dfba83f0f17d" providerId="ADAL" clId="{14DFE015-B9EC-4839-8EBE-652028A8EA69}" dt="2025-06-12T12:07:29.700" v="3702" actId="255"/>
          <ac:spMkLst>
            <pc:docMk/>
            <pc:sldMk cId="3003181958" sldId="346"/>
            <ac:spMk id="3" creationId="{EA2EDAFB-BC0F-990B-453A-244BECF9CBBF}"/>
          </ac:spMkLst>
        </pc:spChg>
        <pc:graphicFrameChg chg="modGraphic">
          <ac:chgData name="Thil Tiia" userId="04bb8483-2a77-4b6b-bbec-dfba83f0f17d" providerId="ADAL" clId="{14DFE015-B9EC-4839-8EBE-652028A8EA69}" dt="2025-06-12T13:10:27.790" v="3794" actId="20577"/>
          <ac:graphicFrameMkLst>
            <pc:docMk/>
            <pc:sldMk cId="3003181958" sldId="346"/>
            <ac:graphicFrameMk id="4" creationId="{ADEEDCCB-0F5D-9E1F-9775-886B6829E54A}"/>
          </ac:graphicFrameMkLst>
        </pc:graphicFrameChg>
        <pc:picChg chg="add del">
          <ac:chgData name="Thil Tiia" userId="04bb8483-2a77-4b6b-bbec-dfba83f0f17d" providerId="ADAL" clId="{14DFE015-B9EC-4839-8EBE-652028A8EA69}" dt="2025-06-12T12:07:08.415" v="3692" actId="22"/>
          <ac:picMkLst>
            <pc:docMk/>
            <pc:sldMk cId="3003181958" sldId="346"/>
            <ac:picMk id="8" creationId="{C6A0F5B6-F3C8-F401-DCC7-DB7D636548DC}"/>
          </ac:picMkLst>
        </pc:picChg>
      </pc:sldChg>
      <pc:sldChg chg="modSp add del mod">
        <pc:chgData name="Thil Tiia" userId="04bb8483-2a77-4b6b-bbec-dfba83f0f17d" providerId="ADAL" clId="{14DFE015-B9EC-4839-8EBE-652028A8EA69}" dt="2025-06-12T08:21:10.527" v="1168" actId="2696"/>
        <pc:sldMkLst>
          <pc:docMk/>
          <pc:sldMk cId="796028985" sldId="522"/>
        </pc:sldMkLst>
        <pc:spChg chg="mod">
          <ac:chgData name="Thil Tiia" userId="04bb8483-2a77-4b6b-bbec-dfba83f0f17d" providerId="ADAL" clId="{14DFE015-B9EC-4839-8EBE-652028A8EA69}" dt="2025-06-12T07:37:23.302" v="309" actId="20577"/>
          <ac:spMkLst>
            <pc:docMk/>
            <pc:sldMk cId="796028985" sldId="522"/>
            <ac:spMk id="3" creationId="{32065B96-658A-7530-7286-06E2E762D352}"/>
          </ac:spMkLst>
        </pc:spChg>
        <pc:spChg chg="mod">
          <ac:chgData name="Thil Tiia" userId="04bb8483-2a77-4b6b-bbec-dfba83f0f17d" providerId="ADAL" clId="{14DFE015-B9EC-4839-8EBE-652028A8EA69}" dt="2025-06-12T07:37:33.410" v="315" actId="20577"/>
          <ac:spMkLst>
            <pc:docMk/>
            <pc:sldMk cId="796028985" sldId="522"/>
            <ac:spMk id="4" creationId="{2AFB4E00-7E06-B950-561F-91F202BF9035}"/>
          </ac:spMkLst>
        </pc:spChg>
        <pc:spChg chg="mod">
          <ac:chgData name="Thil Tiia" userId="04bb8483-2a77-4b6b-bbec-dfba83f0f17d" providerId="ADAL" clId="{14DFE015-B9EC-4839-8EBE-652028A8EA69}" dt="2025-06-12T07:37:48.437" v="321" actId="20577"/>
          <ac:spMkLst>
            <pc:docMk/>
            <pc:sldMk cId="796028985" sldId="522"/>
            <ac:spMk id="5" creationId="{F93B1E8A-40A7-9DFE-9300-6A7AFBE794EB}"/>
          </ac:spMkLst>
        </pc:spChg>
        <pc:spChg chg="mod">
          <ac:chgData name="Thil Tiia" userId="04bb8483-2a77-4b6b-bbec-dfba83f0f17d" providerId="ADAL" clId="{14DFE015-B9EC-4839-8EBE-652028A8EA69}" dt="2025-06-12T07:38:51.011" v="340" actId="1076"/>
          <ac:spMkLst>
            <pc:docMk/>
            <pc:sldMk cId="796028985" sldId="522"/>
            <ac:spMk id="6" creationId="{36DD2052-55A3-F237-14AC-35A123F18AC9}"/>
          </ac:spMkLst>
        </pc:spChg>
        <pc:spChg chg="mod">
          <ac:chgData name="Thil Tiia" userId="04bb8483-2a77-4b6b-bbec-dfba83f0f17d" providerId="ADAL" clId="{14DFE015-B9EC-4839-8EBE-652028A8EA69}" dt="2025-06-12T07:38:08.770" v="337" actId="20577"/>
          <ac:spMkLst>
            <pc:docMk/>
            <pc:sldMk cId="796028985" sldId="522"/>
            <ac:spMk id="8" creationId="{C2D135B5-31C1-B7F7-9687-A7B4E611C076}"/>
          </ac:spMkLst>
        </pc:spChg>
        <pc:spChg chg="mod">
          <ac:chgData name="Thil Tiia" userId="04bb8483-2a77-4b6b-bbec-dfba83f0f17d" providerId="ADAL" clId="{14DFE015-B9EC-4839-8EBE-652028A8EA69}" dt="2025-06-12T07:38:55.955" v="341" actId="1076"/>
          <ac:spMkLst>
            <pc:docMk/>
            <pc:sldMk cId="796028985" sldId="522"/>
            <ac:spMk id="9" creationId="{CCAE9B85-1412-E50C-B9D5-33C3B64AA4C6}"/>
          </ac:spMkLst>
        </pc:spChg>
        <pc:spChg chg="mod">
          <ac:chgData name="Thil Tiia" userId="04bb8483-2a77-4b6b-bbec-dfba83f0f17d" providerId="ADAL" clId="{14DFE015-B9EC-4839-8EBE-652028A8EA69}" dt="2025-06-12T07:39:03.605" v="342" actId="1076"/>
          <ac:spMkLst>
            <pc:docMk/>
            <pc:sldMk cId="796028985" sldId="522"/>
            <ac:spMk id="11" creationId="{ECBD19DB-586D-ECED-5EE7-B15073C48638}"/>
          </ac:spMkLst>
        </pc:spChg>
      </pc:sldChg>
      <pc:sldChg chg="addSp delSp modSp mod">
        <pc:chgData name="Thil Tiia" userId="04bb8483-2a77-4b6b-bbec-dfba83f0f17d" providerId="ADAL" clId="{14DFE015-B9EC-4839-8EBE-652028A8EA69}" dt="2025-06-12T13:26:57.633" v="3848" actId="1076"/>
        <pc:sldMkLst>
          <pc:docMk/>
          <pc:sldMk cId="3290005546" sldId="523"/>
        </pc:sldMkLst>
        <pc:spChg chg="mod">
          <ac:chgData name="Thil Tiia" userId="04bb8483-2a77-4b6b-bbec-dfba83f0f17d" providerId="ADAL" clId="{14DFE015-B9EC-4839-8EBE-652028A8EA69}" dt="2025-06-12T12:43:30.803" v="3707" actId="255"/>
          <ac:spMkLst>
            <pc:docMk/>
            <pc:sldMk cId="3290005546" sldId="523"/>
            <ac:spMk id="2" creationId="{3AE1D93D-744A-96FF-94D9-4BD3986204CC}"/>
          </ac:spMkLst>
        </pc:spChg>
        <pc:spChg chg="mod">
          <ac:chgData name="Thil Tiia" userId="04bb8483-2a77-4b6b-bbec-dfba83f0f17d" providerId="ADAL" clId="{14DFE015-B9EC-4839-8EBE-652028A8EA69}" dt="2025-06-12T13:21:04.452" v="3818" actId="20577"/>
          <ac:spMkLst>
            <pc:docMk/>
            <pc:sldMk cId="3290005546" sldId="523"/>
            <ac:spMk id="3" creationId="{743F7131-5550-E4B3-4CC9-6FDDD5019E87}"/>
          </ac:spMkLst>
        </pc:spChg>
        <pc:spChg chg="add mod">
          <ac:chgData name="Thil Tiia" userId="04bb8483-2a77-4b6b-bbec-dfba83f0f17d" providerId="ADAL" clId="{14DFE015-B9EC-4839-8EBE-652028A8EA69}" dt="2025-06-12T13:26:57.633" v="3848" actId="1076"/>
          <ac:spMkLst>
            <pc:docMk/>
            <pc:sldMk cId="3290005546" sldId="523"/>
            <ac:spMk id="4" creationId="{C287B70F-37B5-6F8F-4197-25E49CAC140E}"/>
          </ac:spMkLst>
        </pc:spChg>
        <pc:spChg chg="mod">
          <ac:chgData name="Thil Tiia" userId="04bb8483-2a77-4b6b-bbec-dfba83f0f17d" providerId="ADAL" clId="{14DFE015-B9EC-4839-8EBE-652028A8EA69}" dt="2025-06-12T12:56:26.530" v="3722" actId="255"/>
          <ac:spMkLst>
            <pc:docMk/>
            <pc:sldMk cId="3290005546" sldId="523"/>
            <ac:spMk id="5" creationId="{1643055A-46CC-E5E1-DB6B-BE6108F0CEC4}"/>
          </ac:spMkLst>
        </pc:spChg>
        <pc:spChg chg="del">
          <ac:chgData name="Thil Tiia" userId="04bb8483-2a77-4b6b-bbec-dfba83f0f17d" providerId="ADAL" clId="{14DFE015-B9EC-4839-8EBE-652028A8EA69}" dt="2025-06-12T07:24:44.005" v="2" actId="478"/>
          <ac:spMkLst>
            <pc:docMk/>
            <pc:sldMk cId="3290005546" sldId="523"/>
            <ac:spMk id="6" creationId="{68A635F2-699D-887F-C4BF-400C7C2C50F1}"/>
          </ac:spMkLst>
        </pc:spChg>
      </pc:sldChg>
      <pc:sldChg chg="new del">
        <pc:chgData name="Thil Tiia" userId="04bb8483-2a77-4b6b-bbec-dfba83f0f17d" providerId="ADAL" clId="{14DFE015-B9EC-4839-8EBE-652028A8EA69}" dt="2025-06-12T07:30:27.555" v="4" actId="2696"/>
        <pc:sldMkLst>
          <pc:docMk/>
          <pc:sldMk cId="1402401747" sldId="524"/>
        </pc:sldMkLst>
      </pc:sldChg>
      <pc:sldChg chg="modSp add del mod setBg">
        <pc:chgData name="Thil Tiia" userId="04bb8483-2a77-4b6b-bbec-dfba83f0f17d" providerId="ADAL" clId="{14DFE015-B9EC-4839-8EBE-652028A8EA69}" dt="2025-06-12T08:13:56.309" v="1062" actId="2696"/>
        <pc:sldMkLst>
          <pc:docMk/>
          <pc:sldMk cId="2102145338" sldId="524"/>
        </pc:sldMkLst>
        <pc:spChg chg="mod">
          <ac:chgData name="Thil Tiia" userId="04bb8483-2a77-4b6b-bbec-dfba83f0f17d" providerId="ADAL" clId="{14DFE015-B9EC-4839-8EBE-652028A8EA69}" dt="2025-06-12T07:48:38.188" v="447" actId="1076"/>
          <ac:spMkLst>
            <pc:docMk/>
            <pc:sldMk cId="2102145338" sldId="524"/>
            <ac:spMk id="5" creationId="{F93B1E8A-40A7-9DFE-9300-6A7AFBE794EB}"/>
          </ac:spMkLst>
        </pc:spChg>
        <pc:spChg chg="mod">
          <ac:chgData name="Thil Tiia" userId="04bb8483-2a77-4b6b-bbec-dfba83f0f17d" providerId="ADAL" clId="{14DFE015-B9EC-4839-8EBE-652028A8EA69}" dt="2025-06-12T07:56:44.117" v="555" actId="207"/>
          <ac:spMkLst>
            <pc:docMk/>
            <pc:sldMk cId="2102145338" sldId="524"/>
            <ac:spMk id="6" creationId="{36DD2052-55A3-F237-14AC-35A123F18AC9}"/>
          </ac:spMkLst>
        </pc:spChg>
        <pc:spChg chg="mod">
          <ac:chgData name="Thil Tiia" userId="04bb8483-2a77-4b6b-bbec-dfba83f0f17d" providerId="ADAL" clId="{14DFE015-B9EC-4839-8EBE-652028A8EA69}" dt="2025-06-12T07:46:35.171" v="440" actId="1076"/>
          <ac:spMkLst>
            <pc:docMk/>
            <pc:sldMk cId="2102145338" sldId="524"/>
            <ac:spMk id="7" creationId="{D59910FC-80B8-ECEE-94E7-7080F12525D1}"/>
          </ac:spMkLst>
        </pc:spChg>
        <pc:spChg chg="mod">
          <ac:chgData name="Thil Tiia" userId="04bb8483-2a77-4b6b-bbec-dfba83f0f17d" providerId="ADAL" clId="{14DFE015-B9EC-4839-8EBE-652028A8EA69}" dt="2025-06-12T07:48:27.409" v="446" actId="1076"/>
          <ac:spMkLst>
            <pc:docMk/>
            <pc:sldMk cId="2102145338" sldId="524"/>
            <ac:spMk id="8" creationId="{C2D135B5-31C1-B7F7-9687-A7B4E611C076}"/>
          </ac:spMkLst>
        </pc:spChg>
        <pc:spChg chg="mod">
          <ac:chgData name="Thil Tiia" userId="04bb8483-2a77-4b6b-bbec-dfba83f0f17d" providerId="ADAL" clId="{14DFE015-B9EC-4839-8EBE-652028A8EA69}" dt="2025-06-12T07:51:51.614" v="504" actId="1076"/>
          <ac:spMkLst>
            <pc:docMk/>
            <pc:sldMk cId="2102145338" sldId="524"/>
            <ac:spMk id="9" creationId="{CCAE9B85-1412-E50C-B9D5-33C3B64AA4C6}"/>
          </ac:spMkLst>
        </pc:spChg>
        <pc:spChg chg="mod">
          <ac:chgData name="Thil Tiia" userId="04bb8483-2a77-4b6b-bbec-dfba83f0f17d" providerId="ADAL" clId="{14DFE015-B9EC-4839-8EBE-652028A8EA69}" dt="2025-06-12T07:46:26.017" v="439" actId="1076"/>
          <ac:spMkLst>
            <pc:docMk/>
            <pc:sldMk cId="2102145338" sldId="524"/>
            <ac:spMk id="10" creationId="{2F13FEDB-C261-7A3C-212F-8A65CB73D967}"/>
          </ac:spMkLst>
        </pc:spChg>
        <pc:spChg chg="mod">
          <ac:chgData name="Thil Tiia" userId="04bb8483-2a77-4b6b-bbec-dfba83f0f17d" providerId="ADAL" clId="{14DFE015-B9EC-4839-8EBE-652028A8EA69}" dt="2025-06-12T07:51:47.873" v="503" actId="1076"/>
          <ac:spMkLst>
            <pc:docMk/>
            <pc:sldMk cId="2102145338" sldId="524"/>
            <ac:spMk id="11" creationId="{ECBD19DB-586D-ECED-5EE7-B15073C48638}"/>
          </ac:spMkLst>
        </pc:spChg>
      </pc:sldChg>
      <pc:sldChg chg="modSp add del mod">
        <pc:chgData name="Thil Tiia" userId="04bb8483-2a77-4b6b-bbec-dfba83f0f17d" providerId="ADAL" clId="{14DFE015-B9EC-4839-8EBE-652028A8EA69}" dt="2025-06-12T08:13:59.194" v="1063" actId="2696"/>
        <pc:sldMkLst>
          <pc:docMk/>
          <pc:sldMk cId="1296115215" sldId="525"/>
        </pc:sldMkLst>
        <pc:spChg chg="mod">
          <ac:chgData name="Thil Tiia" userId="04bb8483-2a77-4b6b-bbec-dfba83f0f17d" providerId="ADAL" clId="{14DFE015-B9EC-4839-8EBE-652028A8EA69}" dt="2025-06-12T07:56:57.996" v="557" actId="207"/>
          <ac:spMkLst>
            <pc:docMk/>
            <pc:sldMk cId="1296115215" sldId="525"/>
            <ac:spMk id="6" creationId="{36DD2052-55A3-F237-14AC-35A123F18AC9}"/>
          </ac:spMkLst>
        </pc:spChg>
      </pc:sldChg>
      <pc:sldChg chg="modSp add del mod">
        <pc:chgData name="Thil Tiia" userId="04bb8483-2a77-4b6b-bbec-dfba83f0f17d" providerId="ADAL" clId="{14DFE015-B9EC-4839-8EBE-652028A8EA69}" dt="2025-06-12T08:25:11.406" v="1198" actId="2696"/>
        <pc:sldMkLst>
          <pc:docMk/>
          <pc:sldMk cId="2388978794" sldId="526"/>
        </pc:sldMkLst>
        <pc:spChg chg="mod">
          <ac:chgData name="Thil Tiia" userId="04bb8483-2a77-4b6b-bbec-dfba83f0f17d" providerId="ADAL" clId="{14DFE015-B9EC-4839-8EBE-652028A8EA69}" dt="2025-06-12T08:00:08.118" v="925" actId="207"/>
          <ac:spMkLst>
            <pc:docMk/>
            <pc:sldMk cId="2388978794" sldId="526"/>
            <ac:spMk id="6" creationId="{36DD2052-55A3-F237-14AC-35A123F18AC9}"/>
          </ac:spMkLst>
        </pc:spChg>
      </pc:sldChg>
      <pc:sldChg chg="modSp add del mod">
        <pc:chgData name="Thil Tiia" userId="04bb8483-2a77-4b6b-bbec-dfba83f0f17d" providerId="ADAL" clId="{14DFE015-B9EC-4839-8EBE-652028A8EA69}" dt="2025-06-12T10:24:26.984" v="1796" actId="2696"/>
        <pc:sldMkLst>
          <pc:docMk/>
          <pc:sldMk cId="1354736451" sldId="527"/>
        </pc:sldMkLst>
        <pc:spChg chg="mod">
          <ac:chgData name="Thil Tiia" userId="04bb8483-2a77-4b6b-bbec-dfba83f0f17d" providerId="ADAL" clId="{14DFE015-B9EC-4839-8EBE-652028A8EA69}" dt="2025-06-12T10:22:19.396" v="1760" actId="207"/>
          <ac:spMkLst>
            <pc:docMk/>
            <pc:sldMk cId="1354736451" sldId="527"/>
            <ac:spMk id="6" creationId="{36DD2052-55A3-F237-14AC-35A123F18AC9}"/>
          </ac:spMkLst>
        </pc:spChg>
      </pc:sldChg>
      <pc:sldChg chg="modSp add del mod">
        <pc:chgData name="Thil Tiia" userId="04bb8483-2a77-4b6b-bbec-dfba83f0f17d" providerId="ADAL" clId="{14DFE015-B9EC-4839-8EBE-652028A8EA69}" dt="2025-06-12T08:30:46.133" v="1235" actId="2696"/>
        <pc:sldMkLst>
          <pc:docMk/>
          <pc:sldMk cId="3560053065" sldId="528"/>
        </pc:sldMkLst>
        <pc:spChg chg="mod">
          <ac:chgData name="Thil Tiia" userId="04bb8483-2a77-4b6b-bbec-dfba83f0f17d" providerId="ADAL" clId="{14DFE015-B9EC-4839-8EBE-652028A8EA69}" dt="2025-06-12T08:15:32.053" v="1104" actId="207"/>
          <ac:spMkLst>
            <pc:docMk/>
            <pc:sldMk cId="3560053065" sldId="528"/>
            <ac:spMk id="6" creationId="{36DD2052-55A3-F237-14AC-35A123F18AC9}"/>
          </ac:spMkLst>
        </pc:spChg>
      </pc:sldChg>
      <pc:sldChg chg="add del">
        <pc:chgData name="Thil Tiia" userId="04bb8483-2a77-4b6b-bbec-dfba83f0f17d" providerId="ADAL" clId="{14DFE015-B9EC-4839-8EBE-652028A8EA69}" dt="2025-06-12T08:25:19.248" v="1199" actId="2696"/>
        <pc:sldMkLst>
          <pc:docMk/>
          <pc:sldMk cId="637472598" sldId="529"/>
        </pc:sldMkLst>
      </pc:sldChg>
      <pc:sldChg chg="modSp add del mod">
        <pc:chgData name="Thil Tiia" userId="04bb8483-2a77-4b6b-bbec-dfba83f0f17d" providerId="ADAL" clId="{14DFE015-B9EC-4839-8EBE-652028A8EA69}" dt="2025-06-12T10:01:34.189" v="1277" actId="2696"/>
        <pc:sldMkLst>
          <pc:docMk/>
          <pc:sldMk cId="2744023479" sldId="530"/>
        </pc:sldMkLst>
        <pc:spChg chg="mod">
          <ac:chgData name="Thil Tiia" userId="04bb8483-2a77-4b6b-bbec-dfba83f0f17d" providerId="ADAL" clId="{14DFE015-B9EC-4839-8EBE-652028A8EA69}" dt="2025-06-12T09:57:47.031" v="1252" actId="207"/>
          <ac:spMkLst>
            <pc:docMk/>
            <pc:sldMk cId="2744023479" sldId="530"/>
            <ac:spMk id="6" creationId="{36DD2052-55A3-F237-14AC-35A123F18AC9}"/>
          </ac:spMkLst>
        </pc:spChg>
      </pc:sldChg>
      <pc:sldChg chg="modSp add del mod">
        <pc:chgData name="Thil Tiia" userId="04bb8483-2a77-4b6b-bbec-dfba83f0f17d" providerId="ADAL" clId="{14DFE015-B9EC-4839-8EBE-652028A8EA69}" dt="2025-06-12T08:32:48.935" v="1236" actId="2696"/>
        <pc:sldMkLst>
          <pc:docMk/>
          <pc:sldMk cId="519952049" sldId="531"/>
        </pc:sldMkLst>
        <pc:spChg chg="mod">
          <ac:chgData name="Thil Tiia" userId="04bb8483-2a77-4b6b-bbec-dfba83f0f17d" providerId="ADAL" clId="{14DFE015-B9EC-4839-8EBE-652028A8EA69}" dt="2025-06-12T08:27:59.962" v="1223" actId="207"/>
          <ac:spMkLst>
            <pc:docMk/>
            <pc:sldMk cId="519952049" sldId="531"/>
            <ac:spMk id="6" creationId="{36DD2052-55A3-F237-14AC-35A123F18AC9}"/>
          </ac:spMkLst>
        </pc:spChg>
      </pc:sldChg>
      <pc:sldChg chg="modSp add del mod ord">
        <pc:chgData name="Thil Tiia" userId="04bb8483-2a77-4b6b-bbec-dfba83f0f17d" providerId="ADAL" clId="{14DFE015-B9EC-4839-8EBE-652028A8EA69}" dt="2025-06-12T10:05:26.549" v="1302" actId="2696"/>
        <pc:sldMkLst>
          <pc:docMk/>
          <pc:sldMk cId="224722272" sldId="532"/>
        </pc:sldMkLst>
        <pc:spChg chg="mod">
          <ac:chgData name="Thil Tiia" userId="04bb8483-2a77-4b6b-bbec-dfba83f0f17d" providerId="ADAL" clId="{14DFE015-B9EC-4839-8EBE-652028A8EA69}" dt="2025-06-12T10:03:28.944" v="1297" actId="207"/>
          <ac:spMkLst>
            <pc:docMk/>
            <pc:sldMk cId="224722272" sldId="532"/>
            <ac:spMk id="6" creationId="{36DD2052-55A3-F237-14AC-35A123F18AC9}"/>
          </ac:spMkLst>
        </pc:spChg>
      </pc:sldChg>
      <pc:sldChg chg="modSp add del mod">
        <pc:chgData name="Thil Tiia" userId="04bb8483-2a77-4b6b-bbec-dfba83f0f17d" providerId="ADAL" clId="{14DFE015-B9EC-4839-8EBE-652028A8EA69}" dt="2025-06-12T10:26:42.336" v="1803" actId="2696"/>
        <pc:sldMkLst>
          <pc:docMk/>
          <pc:sldMk cId="3812738232" sldId="533"/>
        </pc:sldMkLst>
        <pc:spChg chg="mod">
          <ac:chgData name="Thil Tiia" userId="04bb8483-2a77-4b6b-bbec-dfba83f0f17d" providerId="ADAL" clId="{14DFE015-B9EC-4839-8EBE-652028A8EA69}" dt="2025-06-12T10:22:39.642" v="1794" actId="207"/>
          <ac:spMkLst>
            <pc:docMk/>
            <pc:sldMk cId="3812738232" sldId="533"/>
            <ac:spMk id="6" creationId="{36DD2052-55A3-F237-14AC-35A123F18AC9}"/>
          </ac:spMkLst>
        </pc:spChg>
      </pc:sldChg>
      <pc:sldChg chg="modSp add del mod">
        <pc:chgData name="Thil Tiia" userId="04bb8483-2a77-4b6b-bbec-dfba83f0f17d" providerId="ADAL" clId="{14DFE015-B9EC-4839-8EBE-652028A8EA69}" dt="2025-06-12T10:02:35.029" v="1283" actId="2696"/>
        <pc:sldMkLst>
          <pc:docMk/>
          <pc:sldMk cId="2545284475" sldId="534"/>
        </pc:sldMkLst>
        <pc:spChg chg="mod">
          <ac:chgData name="Thil Tiia" userId="04bb8483-2a77-4b6b-bbec-dfba83f0f17d" providerId="ADAL" clId="{14DFE015-B9EC-4839-8EBE-652028A8EA69}" dt="2025-06-12T10:02:20.656" v="1282" actId="207"/>
          <ac:spMkLst>
            <pc:docMk/>
            <pc:sldMk cId="2545284475" sldId="534"/>
            <ac:spMk id="6" creationId="{36DD2052-55A3-F237-14AC-35A123F18AC9}"/>
          </ac:spMkLst>
        </pc:spChg>
      </pc:sldChg>
      <pc:sldChg chg="modSp add del mod">
        <pc:chgData name="Thil Tiia" userId="04bb8483-2a77-4b6b-bbec-dfba83f0f17d" providerId="ADAL" clId="{14DFE015-B9EC-4839-8EBE-652028A8EA69}" dt="2025-06-12T10:08:17.545" v="1310" actId="2696"/>
        <pc:sldMkLst>
          <pc:docMk/>
          <pc:sldMk cId="4074705860" sldId="534"/>
        </pc:sldMkLst>
        <pc:spChg chg="mod">
          <ac:chgData name="Thil Tiia" userId="04bb8483-2a77-4b6b-bbec-dfba83f0f17d" providerId="ADAL" clId="{14DFE015-B9EC-4839-8EBE-652028A8EA69}" dt="2025-06-12T10:06:44.200" v="1307" actId="207"/>
          <ac:spMkLst>
            <pc:docMk/>
            <pc:sldMk cId="4074705860" sldId="534"/>
            <ac:spMk id="6" creationId="{36DD2052-55A3-F237-14AC-35A123F18AC9}"/>
          </ac:spMkLst>
        </pc:spChg>
      </pc:sldChg>
      <pc:sldChg chg="modSp add del mod ord modShow">
        <pc:chgData name="Thil Tiia" userId="04bb8483-2a77-4b6b-bbec-dfba83f0f17d" providerId="ADAL" clId="{14DFE015-B9EC-4839-8EBE-652028A8EA69}" dt="2025-06-12T11:00:36.839" v="2023" actId="2696"/>
        <pc:sldMkLst>
          <pc:docMk/>
          <pc:sldMk cId="80673953" sldId="535"/>
        </pc:sldMkLst>
        <pc:spChg chg="mod">
          <ac:chgData name="Thil Tiia" userId="04bb8483-2a77-4b6b-bbec-dfba83f0f17d" providerId="ADAL" clId="{14DFE015-B9EC-4839-8EBE-652028A8EA69}" dt="2025-06-12T10:41:01.476" v="1945" actId="207"/>
          <ac:spMkLst>
            <pc:docMk/>
            <pc:sldMk cId="80673953" sldId="535"/>
            <ac:spMk id="6" creationId="{36DD2052-55A3-F237-14AC-35A123F18AC9}"/>
          </ac:spMkLst>
        </pc:spChg>
      </pc:sldChg>
      <pc:sldChg chg="modSp add del mod ord modShow">
        <pc:chgData name="Thil Tiia" userId="04bb8483-2a77-4b6b-bbec-dfba83f0f17d" providerId="ADAL" clId="{14DFE015-B9EC-4839-8EBE-652028A8EA69}" dt="2025-06-12T11:00:39.060" v="2024" actId="2696"/>
        <pc:sldMkLst>
          <pc:docMk/>
          <pc:sldMk cId="2303520919" sldId="536"/>
        </pc:sldMkLst>
        <pc:spChg chg="mod">
          <ac:chgData name="Thil Tiia" userId="04bb8483-2a77-4b6b-bbec-dfba83f0f17d" providerId="ADAL" clId="{14DFE015-B9EC-4839-8EBE-652028A8EA69}" dt="2025-06-12T10:38:51.034" v="1924" actId="207"/>
          <ac:spMkLst>
            <pc:docMk/>
            <pc:sldMk cId="2303520919" sldId="536"/>
            <ac:spMk id="6" creationId="{36DD2052-55A3-F237-14AC-35A123F18AC9}"/>
          </ac:spMkLst>
        </pc:spChg>
      </pc:sldChg>
      <pc:sldChg chg="modSp add del mod">
        <pc:chgData name="Thil Tiia" userId="04bb8483-2a77-4b6b-bbec-dfba83f0f17d" providerId="ADAL" clId="{14DFE015-B9EC-4839-8EBE-652028A8EA69}" dt="2025-06-12T10:24:24.420" v="1795" actId="2696"/>
        <pc:sldMkLst>
          <pc:docMk/>
          <pc:sldMk cId="2984719244" sldId="537"/>
        </pc:sldMkLst>
        <pc:spChg chg="mod">
          <ac:chgData name="Thil Tiia" userId="04bb8483-2a77-4b6b-bbec-dfba83f0f17d" providerId="ADAL" clId="{14DFE015-B9EC-4839-8EBE-652028A8EA69}" dt="2025-06-12T10:20:24.410" v="1703" actId="207"/>
          <ac:spMkLst>
            <pc:docMk/>
            <pc:sldMk cId="2984719244" sldId="537"/>
            <ac:spMk id="6" creationId="{36DD2052-55A3-F237-14AC-35A123F18AC9}"/>
          </ac:spMkLst>
        </pc:spChg>
      </pc:sldChg>
      <pc:sldChg chg="modSp add del mod">
        <pc:chgData name="Thil Tiia" userId="04bb8483-2a77-4b6b-bbec-dfba83f0f17d" providerId="ADAL" clId="{14DFE015-B9EC-4839-8EBE-652028A8EA69}" dt="2025-06-12T10:31:42.243" v="1813" actId="2696"/>
        <pc:sldMkLst>
          <pc:docMk/>
          <pc:sldMk cId="3982985444" sldId="537"/>
        </pc:sldMkLst>
        <pc:spChg chg="mod">
          <ac:chgData name="Thil Tiia" userId="04bb8483-2a77-4b6b-bbec-dfba83f0f17d" providerId="ADAL" clId="{14DFE015-B9EC-4839-8EBE-652028A8EA69}" dt="2025-06-12T10:30:02.477" v="1807" actId="207"/>
          <ac:spMkLst>
            <pc:docMk/>
            <pc:sldMk cId="3982985444" sldId="537"/>
            <ac:spMk id="6" creationId="{36DD2052-55A3-F237-14AC-35A123F18AC9}"/>
          </ac:spMkLst>
        </pc:spChg>
      </pc:sldChg>
      <pc:sldChg chg="modSp add del mod ord">
        <pc:chgData name="Thil Tiia" userId="04bb8483-2a77-4b6b-bbec-dfba83f0f17d" providerId="ADAL" clId="{14DFE015-B9EC-4839-8EBE-652028A8EA69}" dt="2025-06-12T10:57:53.966" v="2021" actId="2696"/>
        <pc:sldMkLst>
          <pc:docMk/>
          <pc:sldMk cId="566318837" sldId="538"/>
        </pc:sldMkLst>
        <pc:spChg chg="mod">
          <ac:chgData name="Thil Tiia" userId="04bb8483-2a77-4b6b-bbec-dfba83f0f17d" providerId="ADAL" clId="{14DFE015-B9EC-4839-8EBE-652028A8EA69}" dt="2025-06-12T10:40:38.492" v="1939" actId="207"/>
          <ac:spMkLst>
            <pc:docMk/>
            <pc:sldMk cId="566318837" sldId="538"/>
            <ac:spMk id="6" creationId="{36DD2052-55A3-F237-14AC-35A123F18AC9}"/>
          </ac:spMkLst>
        </pc:spChg>
        <pc:spChg chg="mod">
          <ac:chgData name="Thil Tiia" userId="04bb8483-2a77-4b6b-bbec-dfba83f0f17d" providerId="ADAL" clId="{14DFE015-B9EC-4839-8EBE-652028A8EA69}" dt="2025-06-12T10:51:31.902" v="2011" actId="1076"/>
          <ac:spMkLst>
            <pc:docMk/>
            <pc:sldMk cId="566318837" sldId="538"/>
            <ac:spMk id="18" creationId="{D24DC4CD-9460-F7E2-B136-7101D21ECC4F}"/>
          </ac:spMkLst>
        </pc:spChg>
      </pc:sldChg>
      <pc:sldChg chg="modSp add del mod">
        <pc:chgData name="Thil Tiia" userId="04bb8483-2a77-4b6b-bbec-dfba83f0f17d" providerId="ADAL" clId="{14DFE015-B9EC-4839-8EBE-652028A8EA69}" dt="2025-06-12T10:41:20.739" v="1947" actId="2696"/>
        <pc:sldMkLst>
          <pc:docMk/>
          <pc:sldMk cId="1487791659" sldId="539"/>
        </pc:sldMkLst>
        <pc:spChg chg="mod">
          <ac:chgData name="Thil Tiia" userId="04bb8483-2a77-4b6b-bbec-dfba83f0f17d" providerId="ADAL" clId="{14DFE015-B9EC-4839-8EBE-652028A8EA69}" dt="2025-06-12T10:41:13.571" v="1946" actId="207"/>
          <ac:spMkLst>
            <pc:docMk/>
            <pc:sldMk cId="1487791659" sldId="539"/>
            <ac:spMk id="6" creationId="{36DD2052-55A3-F237-14AC-35A123F18AC9}"/>
          </ac:spMkLst>
        </pc:spChg>
      </pc:sldChg>
      <pc:sldChg chg="modSp add del mod">
        <pc:chgData name="Thil Tiia" userId="04bb8483-2a77-4b6b-bbec-dfba83f0f17d" providerId="ADAL" clId="{14DFE015-B9EC-4839-8EBE-652028A8EA69}" dt="2025-06-12T10:45:13.352" v="1975" actId="2696"/>
        <pc:sldMkLst>
          <pc:docMk/>
          <pc:sldMk cId="2919662263" sldId="539"/>
        </pc:sldMkLst>
        <pc:spChg chg="mod">
          <ac:chgData name="Thil Tiia" userId="04bb8483-2a77-4b6b-bbec-dfba83f0f17d" providerId="ADAL" clId="{14DFE015-B9EC-4839-8EBE-652028A8EA69}" dt="2025-06-12T10:44:46.021" v="1974" actId="207"/>
          <ac:spMkLst>
            <pc:docMk/>
            <pc:sldMk cId="2919662263" sldId="539"/>
            <ac:spMk id="6" creationId="{36DD2052-55A3-F237-14AC-35A123F18AC9}"/>
          </ac:spMkLst>
        </pc:spChg>
      </pc:sldChg>
      <pc:sldChg chg="addSp delSp modSp add del mod ord delAnim modAnim">
        <pc:chgData name="Thil Tiia" userId="04bb8483-2a77-4b6b-bbec-dfba83f0f17d" providerId="ADAL" clId="{14DFE015-B9EC-4839-8EBE-652028A8EA69}" dt="2025-06-12T13:43:45.066" v="3861" actId="2696"/>
        <pc:sldMkLst>
          <pc:docMk/>
          <pc:sldMk cId="3022214452" sldId="539"/>
        </pc:sldMkLst>
        <pc:spChg chg="mod">
          <ac:chgData name="Thil Tiia" userId="04bb8483-2a77-4b6b-bbec-dfba83f0f17d" providerId="ADAL" clId="{14DFE015-B9EC-4839-8EBE-652028A8EA69}" dt="2025-06-12T13:25:45.371" v="3843" actId="20577"/>
          <ac:spMkLst>
            <pc:docMk/>
            <pc:sldMk cId="3022214452" sldId="539"/>
            <ac:spMk id="3" creationId="{32065B96-658A-7530-7286-06E2E762D352}"/>
          </ac:spMkLst>
        </pc:spChg>
        <pc:spChg chg="mod">
          <ac:chgData name="Thil Tiia" userId="04bb8483-2a77-4b6b-bbec-dfba83f0f17d" providerId="ADAL" clId="{14DFE015-B9EC-4839-8EBE-652028A8EA69}" dt="2025-06-12T13:25:47.509" v="3844" actId="20577"/>
          <ac:spMkLst>
            <pc:docMk/>
            <pc:sldMk cId="3022214452" sldId="539"/>
            <ac:spMk id="4" creationId="{2AFB4E00-7E06-B950-561F-91F202BF9035}"/>
          </ac:spMkLst>
        </pc:spChg>
        <pc:spChg chg="mod">
          <ac:chgData name="Thil Tiia" userId="04bb8483-2a77-4b6b-bbec-dfba83f0f17d" providerId="ADAL" clId="{14DFE015-B9EC-4839-8EBE-652028A8EA69}" dt="2025-06-12T13:25:49.732" v="3845" actId="20577"/>
          <ac:spMkLst>
            <pc:docMk/>
            <pc:sldMk cId="3022214452" sldId="539"/>
            <ac:spMk id="5" creationId="{F93B1E8A-40A7-9DFE-9300-6A7AFBE794EB}"/>
          </ac:spMkLst>
        </pc:spChg>
        <pc:spChg chg="mod">
          <ac:chgData name="Thil Tiia" userId="04bb8483-2a77-4b6b-bbec-dfba83f0f17d" providerId="ADAL" clId="{14DFE015-B9EC-4839-8EBE-652028A8EA69}" dt="2025-06-12T13:25:14.418" v="3841" actId="1076"/>
          <ac:spMkLst>
            <pc:docMk/>
            <pc:sldMk cId="3022214452" sldId="539"/>
            <ac:spMk id="6" creationId="{36DD2052-55A3-F237-14AC-35A123F18AC9}"/>
          </ac:spMkLst>
        </pc:spChg>
        <pc:spChg chg="mod">
          <ac:chgData name="Thil Tiia" userId="04bb8483-2a77-4b6b-bbec-dfba83f0f17d" providerId="ADAL" clId="{14DFE015-B9EC-4839-8EBE-652028A8EA69}" dt="2025-06-12T13:24:41.772" v="3836" actId="255"/>
          <ac:spMkLst>
            <pc:docMk/>
            <pc:sldMk cId="3022214452" sldId="539"/>
            <ac:spMk id="7" creationId="{D59910FC-80B8-ECEE-94E7-7080F12525D1}"/>
          </ac:spMkLst>
        </pc:spChg>
        <pc:spChg chg="mod">
          <ac:chgData name="Thil Tiia" userId="04bb8483-2a77-4b6b-bbec-dfba83f0f17d" providerId="ADAL" clId="{14DFE015-B9EC-4839-8EBE-652028A8EA69}" dt="2025-06-12T13:24:27.499" v="3833" actId="255"/>
          <ac:spMkLst>
            <pc:docMk/>
            <pc:sldMk cId="3022214452" sldId="539"/>
            <ac:spMk id="9" creationId="{CCAE9B85-1412-E50C-B9D5-33C3B64AA4C6}"/>
          </ac:spMkLst>
        </pc:spChg>
        <pc:spChg chg="mod">
          <ac:chgData name="Thil Tiia" userId="04bb8483-2a77-4b6b-bbec-dfba83f0f17d" providerId="ADAL" clId="{14DFE015-B9EC-4839-8EBE-652028A8EA69}" dt="2025-06-12T13:24:33.115" v="3834" actId="255"/>
          <ac:spMkLst>
            <pc:docMk/>
            <pc:sldMk cId="3022214452" sldId="539"/>
            <ac:spMk id="10" creationId="{2F13FEDB-C261-7A3C-212F-8A65CB73D967}"/>
          </ac:spMkLst>
        </pc:spChg>
        <pc:spChg chg="mod">
          <ac:chgData name="Thil Tiia" userId="04bb8483-2a77-4b6b-bbec-dfba83f0f17d" providerId="ADAL" clId="{14DFE015-B9EC-4839-8EBE-652028A8EA69}" dt="2025-06-12T13:25:20.252" v="3842" actId="1076"/>
          <ac:spMkLst>
            <pc:docMk/>
            <pc:sldMk cId="3022214452" sldId="539"/>
            <ac:spMk id="11" creationId="{ECBD19DB-586D-ECED-5EE7-B15073C48638}"/>
          </ac:spMkLst>
        </pc:spChg>
        <pc:spChg chg="del">
          <ac:chgData name="Thil Tiia" userId="04bb8483-2a77-4b6b-bbec-dfba83f0f17d" providerId="ADAL" clId="{14DFE015-B9EC-4839-8EBE-652028A8EA69}" dt="2025-06-12T10:55:08.236" v="2018" actId="478"/>
          <ac:spMkLst>
            <pc:docMk/>
            <pc:sldMk cId="3022214452" sldId="539"/>
            <ac:spMk id="18" creationId="{D24DC4CD-9460-F7E2-B136-7101D21ECC4F}"/>
          </ac:spMkLst>
        </pc:spChg>
        <pc:spChg chg="add mod">
          <ac:chgData name="Thil Tiia" userId="04bb8483-2a77-4b6b-bbec-dfba83f0f17d" providerId="ADAL" clId="{14DFE015-B9EC-4839-8EBE-652028A8EA69}" dt="2025-06-12T10:55:08.676" v="2019"/>
          <ac:spMkLst>
            <pc:docMk/>
            <pc:sldMk cId="3022214452" sldId="539"/>
            <ac:spMk id="19" creationId="{14C59369-10F9-F06F-12DB-E839EBA2139A}"/>
          </ac:spMkLst>
        </pc:spChg>
      </pc:sldChg>
      <pc:sldChg chg="modSp add del mod">
        <pc:chgData name="Thil Tiia" userId="04bb8483-2a77-4b6b-bbec-dfba83f0f17d" providerId="ADAL" clId="{14DFE015-B9EC-4839-8EBE-652028A8EA69}" dt="2025-06-12T13:20:27.613" v="3815" actId="2696"/>
        <pc:sldMkLst>
          <pc:docMk/>
          <pc:sldMk cId="531569034" sldId="540"/>
        </pc:sldMkLst>
        <pc:spChg chg="mod">
          <ac:chgData name="Thil Tiia" userId="04bb8483-2a77-4b6b-bbec-dfba83f0f17d" providerId="ADAL" clId="{14DFE015-B9EC-4839-8EBE-652028A8EA69}" dt="2025-06-12T13:09:31.570" v="3769" actId="20577"/>
          <ac:spMkLst>
            <pc:docMk/>
            <pc:sldMk cId="531569034" sldId="540"/>
            <ac:spMk id="2" creationId="{039A69AE-EE10-5F88-6F6C-DD7FBE557A95}"/>
          </ac:spMkLst>
        </pc:spChg>
        <pc:spChg chg="mod">
          <ac:chgData name="Thil Tiia" userId="04bb8483-2a77-4b6b-bbec-dfba83f0f17d" providerId="ADAL" clId="{14DFE015-B9EC-4839-8EBE-652028A8EA69}" dt="2025-06-12T13:09:38.918" v="3770"/>
          <ac:spMkLst>
            <pc:docMk/>
            <pc:sldMk cId="531569034" sldId="540"/>
            <ac:spMk id="5" creationId="{857A583C-2FD8-3380-BCCA-97A732EA373F}"/>
          </ac:spMkLst>
        </pc:spChg>
        <pc:graphicFrameChg chg="mod modGraphic">
          <ac:chgData name="Thil Tiia" userId="04bb8483-2a77-4b6b-bbec-dfba83f0f17d" providerId="ADAL" clId="{14DFE015-B9EC-4839-8EBE-652028A8EA69}" dt="2025-06-12T13:18:56.519" v="3803" actId="14734"/>
          <ac:graphicFrameMkLst>
            <pc:docMk/>
            <pc:sldMk cId="531569034" sldId="540"/>
            <ac:graphicFrameMk id="4" creationId="{ADEEDCCB-0F5D-9E1F-9775-886B6829E54A}"/>
          </ac:graphicFrameMkLst>
        </pc:graphicFrameChg>
      </pc:sldChg>
      <pc:sldChg chg="modSp new del mod">
        <pc:chgData name="Thil Tiia" userId="04bb8483-2a77-4b6b-bbec-dfba83f0f17d" providerId="ADAL" clId="{14DFE015-B9EC-4839-8EBE-652028A8EA69}" dt="2025-06-12T11:49:10.110" v="3665" actId="2696"/>
        <pc:sldMkLst>
          <pc:docMk/>
          <pc:sldMk cId="690444068" sldId="540"/>
        </pc:sldMkLst>
        <pc:spChg chg="mod">
          <ac:chgData name="Thil Tiia" userId="04bb8483-2a77-4b6b-bbec-dfba83f0f17d" providerId="ADAL" clId="{14DFE015-B9EC-4839-8EBE-652028A8EA69}" dt="2025-06-12T11:15:41.166" v="2163" actId="20577"/>
          <ac:spMkLst>
            <pc:docMk/>
            <pc:sldMk cId="690444068" sldId="540"/>
            <ac:spMk id="3" creationId="{41310B4A-6AD6-7BB3-1E5A-E1466D4F16AA}"/>
          </ac:spMkLst>
        </pc:spChg>
        <pc:spChg chg="mod">
          <ac:chgData name="Thil Tiia" userId="04bb8483-2a77-4b6b-bbec-dfba83f0f17d" providerId="ADAL" clId="{14DFE015-B9EC-4839-8EBE-652028A8EA69}" dt="2025-06-12T11:40:20.375" v="3664" actId="113"/>
          <ac:spMkLst>
            <pc:docMk/>
            <pc:sldMk cId="690444068" sldId="540"/>
            <ac:spMk id="4" creationId="{B68AFC57-633E-4FCB-1C43-44C36029579F}"/>
          </ac:spMkLst>
        </pc:spChg>
      </pc:sldChg>
      <pc:sldChg chg="modSp add del mod">
        <pc:chgData name="Thil Tiia" userId="04bb8483-2a77-4b6b-bbec-dfba83f0f17d" providerId="ADAL" clId="{14DFE015-B9EC-4839-8EBE-652028A8EA69}" dt="2025-06-12T10:34:31.550" v="1834" actId="2696"/>
        <pc:sldMkLst>
          <pc:docMk/>
          <pc:sldMk cId="1033184257" sldId="540"/>
        </pc:sldMkLst>
        <pc:spChg chg="mod">
          <ac:chgData name="Thil Tiia" userId="04bb8483-2a77-4b6b-bbec-dfba83f0f17d" providerId="ADAL" clId="{14DFE015-B9EC-4839-8EBE-652028A8EA69}" dt="2025-06-12T10:33:14.445" v="1833" actId="207"/>
          <ac:spMkLst>
            <pc:docMk/>
            <pc:sldMk cId="1033184257" sldId="540"/>
            <ac:spMk id="6" creationId="{36DD2052-55A3-F237-14AC-35A123F18AC9}"/>
          </ac:spMkLst>
        </pc:spChg>
      </pc:sldChg>
      <pc:sldChg chg="modSp add del mod">
        <pc:chgData name="Thil Tiia" userId="04bb8483-2a77-4b6b-bbec-dfba83f0f17d" providerId="ADAL" clId="{14DFE015-B9EC-4839-8EBE-652028A8EA69}" dt="2025-06-12T10:54:57.034" v="2017" actId="2696"/>
        <pc:sldMkLst>
          <pc:docMk/>
          <pc:sldMk cId="1591058081" sldId="540"/>
        </pc:sldMkLst>
        <pc:spChg chg="mod">
          <ac:chgData name="Thil Tiia" userId="04bb8483-2a77-4b6b-bbec-dfba83f0f17d" providerId="ADAL" clId="{14DFE015-B9EC-4839-8EBE-652028A8EA69}" dt="2025-06-12T10:50:08.436" v="2005" actId="207"/>
          <ac:spMkLst>
            <pc:docMk/>
            <pc:sldMk cId="1591058081" sldId="540"/>
            <ac:spMk id="6" creationId="{36DD2052-55A3-F237-14AC-35A123F18AC9}"/>
          </ac:spMkLst>
        </pc:spChg>
      </pc:sldChg>
      <pc:sldChg chg="add del">
        <pc:chgData name="Thil Tiia" userId="04bb8483-2a77-4b6b-bbec-dfba83f0f17d" providerId="ADAL" clId="{14DFE015-B9EC-4839-8EBE-652028A8EA69}" dt="2025-06-12T11:05:11.762" v="2026" actId="2696"/>
        <pc:sldMkLst>
          <pc:docMk/>
          <pc:sldMk cId="2474231724" sldId="540"/>
        </pc:sldMkLst>
      </pc:sldChg>
      <pc:sldChg chg="modSp add del mod">
        <pc:chgData name="Thil Tiia" userId="04bb8483-2a77-4b6b-bbec-dfba83f0f17d" providerId="ADAL" clId="{14DFE015-B9EC-4839-8EBE-652028A8EA69}" dt="2025-06-12T10:54:54.457" v="2016" actId="2696"/>
        <pc:sldMkLst>
          <pc:docMk/>
          <pc:sldMk cId="1188149202" sldId="541"/>
        </pc:sldMkLst>
        <pc:spChg chg="mod">
          <ac:chgData name="Thil Tiia" userId="04bb8483-2a77-4b6b-bbec-dfba83f0f17d" providerId="ADAL" clId="{14DFE015-B9EC-4839-8EBE-652028A8EA69}" dt="2025-06-12T10:52:39.751" v="2015" actId="207"/>
          <ac:spMkLst>
            <pc:docMk/>
            <pc:sldMk cId="1188149202" sldId="541"/>
            <ac:spMk id="6" creationId="{36DD2052-55A3-F237-14AC-35A123F18AC9}"/>
          </ac:spMkLst>
        </pc:spChg>
      </pc:sldChg>
      <pc:sldChg chg="modSp add mod">
        <pc:chgData name="Thil Tiia" userId="04bb8483-2a77-4b6b-bbec-dfba83f0f17d" providerId="ADAL" clId="{14DFE015-B9EC-4839-8EBE-652028A8EA69}" dt="2025-06-12T13:26:35.954" v="3847" actId="20577"/>
        <pc:sldMkLst>
          <pc:docMk/>
          <pc:sldMk cId="4195366298" sldId="541"/>
        </pc:sldMkLst>
        <pc:spChg chg="mod">
          <ac:chgData name="Thil Tiia" userId="04bb8483-2a77-4b6b-bbec-dfba83f0f17d" providerId="ADAL" clId="{14DFE015-B9EC-4839-8EBE-652028A8EA69}" dt="2025-06-12T13:19:18.182" v="3810" actId="20577"/>
          <ac:spMkLst>
            <pc:docMk/>
            <pc:sldMk cId="4195366298" sldId="541"/>
            <ac:spMk id="2" creationId="{039A69AE-EE10-5F88-6F6C-DD7FBE557A95}"/>
          </ac:spMkLst>
        </pc:spChg>
        <pc:spChg chg="mod">
          <ac:chgData name="Thil Tiia" userId="04bb8483-2a77-4b6b-bbec-dfba83f0f17d" providerId="ADAL" clId="{14DFE015-B9EC-4839-8EBE-652028A8EA69}" dt="2025-06-12T13:26:35.954" v="3847" actId="20577"/>
          <ac:spMkLst>
            <pc:docMk/>
            <pc:sldMk cId="4195366298" sldId="541"/>
            <ac:spMk id="3" creationId="{EA2EDAFB-BC0F-990B-453A-244BECF9CBBF}"/>
          </ac:spMkLst>
        </pc:spChg>
        <pc:spChg chg="mod">
          <ac:chgData name="Thil Tiia" userId="04bb8483-2a77-4b6b-bbec-dfba83f0f17d" providerId="ADAL" clId="{14DFE015-B9EC-4839-8EBE-652028A8EA69}" dt="2025-06-12T13:19:27.776" v="3811"/>
          <ac:spMkLst>
            <pc:docMk/>
            <pc:sldMk cId="4195366298" sldId="541"/>
            <ac:spMk id="5" creationId="{857A583C-2FD8-3380-BCCA-97A732EA373F}"/>
          </ac:spMkLst>
        </pc:spChg>
        <pc:graphicFrameChg chg="mod">
          <ac:chgData name="Thil Tiia" userId="04bb8483-2a77-4b6b-bbec-dfba83f0f17d" providerId="ADAL" clId="{14DFE015-B9EC-4839-8EBE-652028A8EA69}" dt="2025-06-12T13:19:37.282" v="3812"/>
          <ac:graphicFrameMkLst>
            <pc:docMk/>
            <pc:sldMk cId="4195366298" sldId="541"/>
            <ac:graphicFrameMk id="4" creationId="{ADEEDCCB-0F5D-9E1F-9775-886B6829E54A}"/>
          </ac:graphicFrameMkLst>
        </pc:graphicFrameChg>
      </pc:sldChg>
      <pc:sldChg chg="modSp add mod modAnim">
        <pc:chgData name="Thil Tiia" userId="04bb8483-2a77-4b6b-bbec-dfba83f0f17d" providerId="ADAL" clId="{14DFE015-B9EC-4839-8EBE-652028A8EA69}" dt="2025-06-12T13:49:25.123" v="3871"/>
        <pc:sldMkLst>
          <pc:docMk/>
          <pc:sldMk cId="409958388" sldId="542"/>
        </pc:sldMkLst>
        <pc:spChg chg="mod">
          <ac:chgData name="Thil Tiia" userId="04bb8483-2a77-4b6b-bbec-dfba83f0f17d" providerId="ADAL" clId="{14DFE015-B9EC-4839-8EBE-652028A8EA69}" dt="2025-06-12T13:43:15.570" v="3860" actId="207"/>
          <ac:spMkLst>
            <pc:docMk/>
            <pc:sldMk cId="409958388" sldId="542"/>
            <ac:spMk id="6" creationId="{36DD2052-55A3-F237-14AC-35A123F18A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BF201-AD26-46EA-9AF8-6AFE66CC4DF6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66F88-8D13-45E5-B7A5-6DABB1D3C3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782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601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63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790D41-B530-83F6-F72C-9CA74EC5B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2A4033A-C8C4-B271-2E96-3166B2045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D388F6-0EFA-E100-A6DD-BB31FAEF1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CF7-8047-45B4-A675-D5CDEA2DAA3B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9A9643-7C95-448B-3489-F2A6D04AF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FD451D8-A05C-4203-97EF-AC4C0173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27F3-169E-40D1-BFE2-406456B97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825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7E1C79-F0F3-E734-EA75-36C906484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10B27A4-C437-FA66-5C49-3CB7CB151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00FA07-3475-2F1B-02B3-AA0464F1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CF7-8047-45B4-A675-D5CDEA2DAA3B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CDFB12-2A04-166F-923F-EA9BAF20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F6CADC-46A8-1D54-B840-7EBACCFC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27F3-169E-40D1-BFE2-406456B97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815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ED7FAE8-E2A8-E133-922B-1D69614E5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450F6AE-1A86-BDA8-A278-2F4AD2621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A871B6-4302-47EE-3170-AAB259ED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CF7-8047-45B4-A675-D5CDEA2DAA3B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F89DF2-76DB-03CF-8DE5-31D937E7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DCA574-041B-6007-2C3D-1103E5C6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27F3-169E-40D1-BFE2-406456B97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106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 descr="Jyväskylän kaupunki">
            <a:extLst>
              <a:ext uri="{FF2B5EF4-FFF2-40B4-BE49-F238E27FC236}">
                <a16:creationId xmlns:a16="http://schemas.microsoft.com/office/drawing/2014/main" id="{5D024F1F-7715-4A0E-A3A4-05B640913E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16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59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22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54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vallinen 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AE37F47-5A04-43EB-8463-E5366ABAC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4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09451" y="423843"/>
            <a:ext cx="4667795" cy="3163010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09451" y="3678927"/>
            <a:ext cx="4667795" cy="293379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20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76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 descr="Jyväskylän kaupunki">
            <a:extLst>
              <a:ext uri="{FF2B5EF4-FFF2-40B4-BE49-F238E27FC236}">
                <a16:creationId xmlns:a16="http://schemas.microsoft.com/office/drawing/2014/main" id="{5D024F1F-7715-4A0E-A3A4-05B640913E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86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 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38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6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0E3B79-1D86-EB11-6D9D-79905CF4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9FE5CF-CFAE-19C2-A7A8-7510EFF87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1648AF-4D67-C408-BF5A-A945B389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CF7-8047-45B4-A675-D5CDEA2DAA3B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D59824-C082-1ED8-5604-23D4D54E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827C9A-6FD0-1C38-2D65-611477C2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27F3-169E-40D1-BFE2-406456B97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8938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 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50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Kuvallinen 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AE37F47-5A04-43EB-8463-E5366ABAC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4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09451" y="423843"/>
            <a:ext cx="4667795" cy="3163010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09451" y="3678927"/>
            <a:ext cx="4667795" cy="293379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20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72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107"/>
            <a:ext cx="10515600" cy="639732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8200" y="1649225"/>
            <a:ext cx="10515600" cy="4473668"/>
          </a:xfrm>
        </p:spPr>
        <p:txBody>
          <a:bodyPr/>
          <a:lstStyle>
            <a:lvl1pPr indent="-334800">
              <a:spcBef>
                <a:spcPts val="600"/>
              </a:spcBef>
              <a:spcAft>
                <a:spcPts val="600"/>
              </a:spcAft>
              <a:defRPr sz="2400"/>
            </a:lvl1pPr>
            <a:lvl2pPr indent="-334800">
              <a:spcBef>
                <a:spcPts val="0"/>
              </a:spcBef>
              <a:spcAft>
                <a:spcPts val="600"/>
              </a:spcAft>
              <a:defRPr sz="2200"/>
            </a:lvl2pPr>
            <a:lvl3pPr indent="-334800">
              <a:spcBef>
                <a:spcPts val="0"/>
              </a:spcBef>
              <a:spcAft>
                <a:spcPts val="600"/>
              </a:spcAft>
              <a:defRPr sz="2000"/>
            </a:lvl3pPr>
            <a:lvl4pPr indent="-334800">
              <a:spcBef>
                <a:spcPts val="0"/>
              </a:spcBef>
              <a:spcAft>
                <a:spcPts val="600"/>
              </a:spcAft>
              <a:defRPr sz="2000"/>
            </a:lvl4pPr>
            <a:lvl5pPr indent="-33480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4"/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CD6F2F4-62C2-4AC3-9A4C-77387D986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664321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37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923DC920-EA68-4D84-B72C-114FBC687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7416"/>
            <a:ext cx="10515600" cy="61474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en-GB" b="0" i="1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Lisää</a:t>
            </a:r>
            <a:r>
              <a:rPr lang="en-GB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teksti</a:t>
            </a:r>
            <a:r>
              <a:rPr lang="en-GB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napsauttamalla</a:t>
            </a:r>
            <a:endParaRPr lang="en-GB" b="0" i="1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3398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5933984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593398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834418"/>
            <a:ext cx="2159726" cy="512641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17AF3CD-6323-4E10-A1B6-5CB2EFB211AE}"/>
              </a:ext>
            </a:extLst>
          </p:cNvPr>
          <p:cNvSpPr txBox="1">
            <a:spLocks/>
          </p:cNvSpPr>
          <p:nvPr userDrawn="1"/>
        </p:nvSpPr>
        <p:spPr>
          <a:xfrm>
            <a:off x="10842171" y="6469561"/>
            <a:ext cx="966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243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 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873"/>
            <a:ext cx="10515600" cy="649463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6446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994264" y="5964464"/>
            <a:ext cx="8608424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742023" y="596446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737AD9D-8528-447C-B6F4-7BA1462E5C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52730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828062"/>
            <a:ext cx="10515600" cy="862626"/>
          </a:xfrm>
        </p:spPr>
        <p:txBody>
          <a:bodyPr/>
          <a:lstStyle/>
          <a:p>
            <a:r>
              <a:rPr lang="fi-FI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2649013"/>
            <a:ext cx="5157787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649013"/>
            <a:ext cx="5183188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F141F0F8-1B45-4090-BC6B-75229D9D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103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 ja ingressi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94744627-E584-4F2D-9579-FB881B419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378713" cy="6858000"/>
          </a:xfrm>
          <a:prstGeom prst="rect">
            <a:avLst/>
          </a:prstGeom>
          <a:gradFill>
            <a:gsLst>
              <a:gs pos="46000">
                <a:schemeClr val="tx2">
                  <a:alpha val="81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22113BD-7FB3-4C22-914B-903AB696A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29051" y="457200"/>
            <a:ext cx="6779623" cy="593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457199"/>
            <a:ext cx="3932237" cy="2450827"/>
          </a:xfrm>
        </p:spPr>
        <p:txBody>
          <a:bodyPr anchor="b">
            <a:normAutofit/>
          </a:bodyPr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3123872"/>
            <a:ext cx="3932237" cy="326386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281748" y="766354"/>
            <a:ext cx="6082938" cy="5299165"/>
          </a:xfrm>
        </p:spPr>
        <p:txBody>
          <a:bodyPr/>
          <a:lstStyle>
            <a:lvl1pPr marL="384175" indent="-384175">
              <a:spcBef>
                <a:spcPts val="600"/>
              </a:spcBef>
              <a:spcAft>
                <a:spcPts val="600"/>
              </a:spcAft>
              <a:defRPr sz="2200"/>
            </a:lvl1pPr>
            <a:lvl2pPr marL="717550" indent="-269875">
              <a:spcBef>
                <a:spcPts val="0"/>
              </a:spcBef>
              <a:spcAft>
                <a:spcPts val="600"/>
              </a:spcAft>
              <a:defRPr sz="2000"/>
            </a:lvl2pPr>
            <a:lvl3pPr marL="985838" indent="-268288">
              <a:spcBef>
                <a:spcPts val="0"/>
              </a:spcBef>
              <a:spcAft>
                <a:spcPts val="600"/>
              </a:spcAft>
              <a:defRPr sz="1800"/>
            </a:lvl3pPr>
            <a:lvl4pPr marL="1255713" indent="-271463">
              <a:spcBef>
                <a:spcPts val="0"/>
              </a:spcBef>
              <a:spcAft>
                <a:spcPts val="600"/>
              </a:spcAft>
              <a:defRPr sz="1800"/>
            </a:lvl4pPr>
            <a:lvl5pPr marL="1612900" indent="-266700">
              <a:spcAft>
                <a:spcPts val="600"/>
              </a:spcAft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E995E32-C504-4EAB-856C-6A5DC044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866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9861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otsikko ja sisältö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214718"/>
            <a:ext cx="11046823" cy="466164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2142565"/>
            <a:ext cx="11046823" cy="450030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F6B3B4E-87C4-48E5-884D-35EDAEFA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1913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otsikko ja sisältö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145943"/>
            <a:ext cx="11046823" cy="682857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1946535"/>
            <a:ext cx="11046823" cy="385791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304605-0DA0-4608-B10C-4DD2A166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5577" y="6192401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519B0E7-A395-450C-B968-5D790C99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39" y="6192401"/>
            <a:ext cx="6380922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EAF6FF19-77BD-491D-9069-263CD4F2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947" y="6192401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BFFA347-DDC3-4C30-BC7F-8B939ED6E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6467" y="6092835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1204809"/>
            <a:ext cx="10515600" cy="639689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0B65BC-320C-CC7E-77AE-ADC0288B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1EFE454-9D64-8DC4-A4EC-EEA378BAD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41D529B-AC70-FFB6-B60A-68D1E79F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CF7-8047-45B4-A675-D5CDEA2DAA3B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6A77F2-A732-7753-97B1-F6CE66FA3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46BFA4-17B4-63B8-3054-0BA7B8B9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27F3-169E-40D1-BFE2-406456B97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1648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tai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1185189"/>
            <a:ext cx="10515600" cy="647536"/>
          </a:xfrm>
        </p:spPr>
        <p:txBody>
          <a:bodyPr/>
          <a:lstStyle/>
          <a:p>
            <a:r>
              <a:rPr lang="fi-FI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2121155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3139571"/>
            <a:ext cx="5157787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21155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3139571"/>
            <a:ext cx="5183188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4">
            <a:extLst>
              <a:ext uri="{FF2B5EF4-FFF2-40B4-BE49-F238E27FC236}">
                <a16:creationId xmlns:a16="http://schemas.microsoft.com/office/drawing/2014/main" id="{732BCECF-24FA-4245-89F0-F9E3F84B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830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8" name="Alatunnisteen paikkamerkki 5">
            <a:extLst>
              <a:ext uri="{FF2B5EF4-FFF2-40B4-BE49-F238E27FC236}">
                <a16:creationId xmlns:a16="http://schemas.microsoft.com/office/drawing/2014/main" id="{119944AF-3501-4178-8A67-BC3EA871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208304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9" name="Dian numeron paikkamerkki 6">
            <a:extLst>
              <a:ext uri="{FF2B5EF4-FFF2-40B4-BE49-F238E27FC236}">
                <a16:creationId xmlns:a16="http://schemas.microsoft.com/office/drawing/2014/main" id="{08B92EAD-D883-401D-8AA0-01AB9B4E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20830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093F3DD-5E7F-4930-8505-0AB4862F8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8738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85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 ja ingre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1223554"/>
            <a:ext cx="3932237" cy="1600200"/>
          </a:xfrm>
        </p:spPr>
        <p:txBody>
          <a:bodyPr anchor="b">
            <a:noAutofit/>
          </a:bodyPr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2991393"/>
            <a:ext cx="3932237" cy="35313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968240" y="1223554"/>
            <a:ext cx="6396446" cy="529916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92060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518029"/>
            <a:ext cx="10515600" cy="65146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6" name="Päivämäärän paikkamerkki 4">
            <a:extLst>
              <a:ext uri="{FF2B5EF4-FFF2-40B4-BE49-F238E27FC236}">
                <a16:creationId xmlns:a16="http://schemas.microsoft.com/office/drawing/2014/main" id="{40F95D50-A862-48FB-9B78-F3C05216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7" name="Alatunnisteen paikkamerkki 5">
            <a:extLst>
              <a:ext uri="{FF2B5EF4-FFF2-40B4-BE49-F238E27FC236}">
                <a16:creationId xmlns:a16="http://schemas.microsoft.com/office/drawing/2014/main" id="{E7711795-E442-40A4-A082-5EB6AB31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9D789163-F972-4ABF-9316-92A93D45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9370626-A5E4-4A0C-A22C-06CE1C07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79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dia logo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EFFD69E1-2040-4684-81B2-BA4D53DC7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57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9217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+ selite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88028"/>
            <a:ext cx="3932237" cy="368095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Kuva </a:t>
            </a:r>
            <a:br>
              <a:rPr lang="fi-FI"/>
            </a:br>
            <a:r>
              <a:rPr lang="fi-FI"/>
              <a:t>Muista lisätä tarvittaessa kuvan ALT -teksti</a:t>
            </a:r>
          </a:p>
        </p:txBody>
      </p:sp>
      <p:sp>
        <p:nvSpPr>
          <p:cNvPr id="8" name="Päivämäärän paikkamerkki 4">
            <a:extLst>
              <a:ext uri="{FF2B5EF4-FFF2-40B4-BE49-F238E27FC236}">
                <a16:creationId xmlns:a16="http://schemas.microsoft.com/office/drawing/2014/main" id="{A62F173C-CA01-46C8-8ACB-059B50B0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9" name="Alatunnisteen paikkamerkki 5">
            <a:extLst>
              <a:ext uri="{FF2B5EF4-FFF2-40B4-BE49-F238E27FC236}">
                <a16:creationId xmlns:a16="http://schemas.microsoft.com/office/drawing/2014/main" id="{8D1C888C-C80D-443E-BB84-5438D5E0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5598F737-49C6-465C-AAC0-1CC31720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1085A5C-08A8-43AA-8946-9AC820FA8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38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B0B4A5E3-A489-492E-BF46-7B5AEE3A368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387564" y="0"/>
            <a:ext cx="5798084" cy="3428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340D0AD1-5DF7-46B9-A3E2-3A1577D471B2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6392328" y="3626069"/>
            <a:ext cx="5788556" cy="32319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18D88550-7248-44B1-9174-AB6B42A48D0E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3614179" y="0"/>
            <a:ext cx="261821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90D0767E-2AA6-4653-A890-C7698B13E125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-11115" y="-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Kuva</a:t>
            </a:r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3006635A-5F06-44E4-B7A3-75A27D9EE0CB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0" y="246788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F1AD1EF-8AA9-4D06-B6D4-EC0A770B464A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4764" y="4935763"/>
            <a:ext cx="3465363" cy="19187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8019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2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C9BD9F77-D97C-4641-BF54-33154D36B332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3642608" y="0"/>
            <a:ext cx="8538897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BFD4E7A1-729E-46E1-BD90-8600DADC9467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3465363" cy="2301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69C3A83E-7A2B-4C63-9041-5C1EE68001E8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525" y="2471352"/>
            <a:ext cx="3465363" cy="14704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C35BF02-7B0D-48AD-9BAD-5554B54E2B54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525" y="4120977"/>
            <a:ext cx="3465363" cy="27370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5472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3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780432A4-79B2-4E2C-9BE8-6A6DB0EFE24B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623398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DE3D5D2E-044C-47A6-BB4D-8161EF3E9B37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391534" y="0"/>
            <a:ext cx="5796496" cy="34245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F90F2A9-8182-4B0A-B2FB-34994EEADCE5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391534" y="3616046"/>
            <a:ext cx="5796496" cy="32419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486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455FF0-8CFC-90F4-AAFA-7C8D1AA2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7D4EF8-C30A-65D6-0450-54C9653C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2DD259D-738A-6E6A-A11A-8EB5650FB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49C5918-0E2D-821F-B0ED-588FCB3F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CF7-8047-45B4-A675-D5CDEA2DAA3B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F8AB35-2D63-96C7-8915-656A9D0A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0C26931-CB23-0962-DB4E-5F7DC894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27F3-169E-40D1-BFE2-406456B97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586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48964B-E0A8-C9CB-8B51-F6C9BE22C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F668E15-8E61-071E-03D9-21628C6BF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A8C667C-194C-9F44-0AE0-A70CF6133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31737A8-162D-D7ED-85DD-CDDDD86A6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2F9760E-EA95-86C1-2929-AA93B8F4C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3C5A248-492D-2AE6-09CE-20D05045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CF7-8047-45B4-A675-D5CDEA2DAA3B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1AA2CAC-BF19-8BBB-5803-295FFE81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D45DCB2-321B-60F9-9356-B7C86FAD3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27F3-169E-40D1-BFE2-406456B97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03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D79886-B759-5183-FF52-E5541EB0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953134C-2B86-00BA-C5C2-C2FC1C6D0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CF7-8047-45B4-A675-D5CDEA2DAA3B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A92F276-D1C0-9244-0CC9-7469ADE8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6BC78BB-8D80-A154-A217-B99D45D5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27F3-169E-40D1-BFE2-406456B97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541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685296F-D595-E3EA-2414-26A5C7FA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CF7-8047-45B4-A675-D5CDEA2DAA3B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8108477-F625-4F07-6BD1-AB74BC49B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171467-A213-73B1-D603-874CD083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27F3-169E-40D1-BFE2-406456B97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945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C0148D-BD3A-2866-5679-162CF0FD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2F3369-2EA4-C8B4-3C36-7DF2F514A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5D48087-714F-B6D1-BEE9-30FDAF3CA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9914DB-8F7C-8117-B099-9C968B65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CF7-8047-45B4-A675-D5CDEA2DAA3B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2A06A3C-EFD2-E40B-C3AB-171DBD879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7F078AC-3AB2-D70D-D0FA-DDFD2918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27F3-169E-40D1-BFE2-406456B97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763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AE30BF-2D77-0B47-4433-B6779270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0B8C565-5A98-7554-DADC-4C4318CF6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985BBE5-4D3C-5C69-C099-746241989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E5EAF6B-B654-8D25-24AE-CF718DC6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CF7-8047-45B4-A675-D5CDEA2DAA3B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9238876-6376-B0F4-AC2C-81DB44FF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2C69A6B-CF37-B96A-533E-16B0AB32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27F3-169E-40D1-BFE2-406456B97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769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1863F4-857D-80D9-7980-4323510C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ABE6DD-21A8-E07B-3898-BC49F101D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A76E1B-3CDC-6696-8523-6BDF5B7A4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09CF7-8047-45B4-A675-D5CDEA2DAA3B}" type="datetimeFigureOut">
              <a:rPr lang="fi-FI" smtClean="0"/>
              <a:t>12.6.2025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CCAA8F-74B0-DCE3-CA74-0A50B334E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F59025-83E3-1F36-48E1-E775C33AD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527F3-169E-40D1-BFE2-406456B97E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534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10243"/>
            <a:ext cx="10515600" cy="743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425389"/>
            <a:ext cx="10515600" cy="4751574"/>
          </a:xfrm>
          <a:prstGeom prst="rect">
            <a:avLst/>
          </a:prstGeom>
        </p:spPr>
        <p:txBody>
          <a:bodyPr vert="horz" lIns="108000" tIns="45720" rIns="91440" bIns="45720" spcCol="288000" rtlCol="0" anchor="t" anchorCtr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FI"/>
              <a:t>23/03/2021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>
                <a:solidFill>
                  <a:schemeClr val="tx1"/>
                </a:solidFill>
              </a:rPr>
              <a:t>Jyväskylän kaupunki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47764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normalizeH="0" baseline="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325438" indent="-3254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■"/>
        <a:tabLst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27063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85838" indent="-32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44613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03388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vaks.fi/palvelumme/ota-yhteytta-lapsiperheen-tuen-tarpeesta-tai-tee-lastensuojeluilmoitus" TargetMode="External"/><Relationship Id="rId2" Type="http://schemas.openxmlformats.org/officeDocument/2006/relationships/hyperlink" Target="https://koulupoissaolo.fi/koulupoissolojen-kartoitukseen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h.fi/fi/teemat-ja-kehittaminen/lyhytvideot" TargetMode="External"/><Relationship Id="rId3" Type="http://schemas.openxmlformats.org/officeDocument/2006/relationships/hyperlink" Target="https://play2.qbrick.com/qplayer/index.html?accountId=AccR0tgF9CDCUS0dTelfJoUHg&amp;mediaId=3d5688f2-80e6-44a9-9668-2ce557643094&amp;configId=Enterprise" TargetMode="External"/><Relationship Id="rId7" Type="http://schemas.openxmlformats.org/officeDocument/2006/relationships/hyperlink" Target="https://www.oph.fi/fi/kouluun-kiinnittyminen-ja-poissaoloihin-puuttuminen" TargetMode="External"/><Relationship Id="rId2" Type="http://schemas.openxmlformats.org/officeDocument/2006/relationships/hyperlink" Target="https://peda.net/jyvaskyla/poske/opspedagogisetmateriaalit/koulupoissaolomalli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teams.microsoft.com/l/meetup-join/19%3ameeting_MzdhYmEyZTctMDYzMi00ZjA4LTg4MzgtNjFhMTMxMmQyNzQz%40thread.v2/0?context=%7b%22Tid%22%3a%22fc34d05c-a2f2-4ac2-89c5-b44f3a9f451c%22%2c%22Oid%22%3a%2204bb8483-2a77-4b6b-bbec-dfba83f0f17d%22%7d" TargetMode="External"/><Relationship Id="rId5" Type="http://schemas.openxmlformats.org/officeDocument/2006/relationships/hyperlink" Target="https://peda.net/jyvaskyla/poske/opspedagogisetmateriaalit/koulupoissaolomalli/ylakoulun-materiaali/vanhempainiltadiat-lv.-2025-2026" TargetMode="External"/><Relationship Id="rId4" Type="http://schemas.openxmlformats.org/officeDocument/2006/relationships/hyperlink" Target="https://play2.qbrick.com/qplayer/index.html?accountId=AccR0tgF9CDCUS0dTelfJoUHg&amp;mediaId=ced87e4c-930c-4485-b31e-3b3dfef71668&amp;configId=Enterprise" TargetMode="External"/><Relationship Id="rId9" Type="http://schemas.openxmlformats.org/officeDocument/2006/relationships/hyperlink" Target="mailto:tiia.thil@jyvaskyla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>
            <a:extLst>
              <a:ext uri="{FF2B5EF4-FFF2-40B4-BE49-F238E27FC236}">
                <a16:creationId xmlns:a16="http://schemas.microsoft.com/office/drawing/2014/main" id="{B9DEDF4B-BCD5-20B6-B009-9D2BF6C833F4}"/>
              </a:ext>
            </a:extLst>
          </p:cNvPr>
          <p:cNvSpPr txBox="1"/>
          <p:nvPr/>
        </p:nvSpPr>
        <p:spPr>
          <a:xfrm>
            <a:off x="95178" y="3401618"/>
            <a:ext cx="1998461" cy="3170099"/>
          </a:xfrm>
          <a:prstGeom prst="rect">
            <a:avLst/>
          </a:prstGeom>
          <a:noFill/>
          <a:ln w="2032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Puutu heti ja selvitä oppilaan sekä huoltajan kanssa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Huolestuttavat muutokset oppilaan käyttäytymisessä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Haluttomuus tulla kouluun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Toistuvat myöhästymiset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Poistuminen kesken oppitunnin tai koulupäivän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Oppilas on koulussa, mutta ei oppitunneilla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Luvattomat poissaolot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Selvittämättömät poissaolot tai puutteelliset poissaoloselvitykset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Toistuvat poissaolot samasta oppiaineesta tai tietyiltä viikonpäiviltä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Toistuvat ja pitkäkestoiset poissaolot</a:t>
            </a:r>
            <a:endParaRPr lang="fi-FI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D92CD9-64D6-8D79-1410-AFF6B980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969" y="41670"/>
            <a:ext cx="8200127" cy="558800"/>
          </a:xfrm>
        </p:spPr>
        <p:txBody>
          <a:bodyPr>
            <a:noAutofit/>
          </a:bodyPr>
          <a:lstStyle/>
          <a:p>
            <a:pPr algn="ctr"/>
            <a:r>
              <a:rPr lang="fi-FI" sz="2400" b="1" dirty="0">
                <a:latin typeface="Josefin Sans" pitchFamily="2" charset="0"/>
              </a:rPr>
              <a:t>Jyväskylän kaupungin perusopetuksen poissaolomalli</a:t>
            </a:r>
          </a:p>
        </p:txBody>
      </p:sp>
      <p:sp>
        <p:nvSpPr>
          <p:cNvPr id="6" name="Leveä kaari 5">
            <a:extLst>
              <a:ext uri="{FF2B5EF4-FFF2-40B4-BE49-F238E27FC236}">
                <a16:creationId xmlns:a16="http://schemas.microsoft.com/office/drawing/2014/main" id="{36DD2052-55A3-F237-14AC-35A123F18AC9}"/>
              </a:ext>
            </a:extLst>
          </p:cNvPr>
          <p:cNvSpPr>
            <a:spLocks/>
          </p:cNvSpPr>
          <p:nvPr/>
        </p:nvSpPr>
        <p:spPr>
          <a:xfrm>
            <a:off x="2209031" y="2911722"/>
            <a:ext cx="7768001" cy="7610616"/>
          </a:xfrm>
          <a:prstGeom prst="blockArc">
            <a:avLst>
              <a:gd name="adj1" fmla="val 10575140"/>
              <a:gd name="adj2" fmla="val 226065"/>
              <a:gd name="adj3" fmla="val 5123"/>
            </a:avLst>
          </a:prstGeom>
          <a:gradFill flip="none" rotWithShape="1">
            <a:gsLst>
              <a:gs pos="93000">
                <a:srgbClr val="C00000"/>
              </a:gs>
              <a:gs pos="90000">
                <a:srgbClr val="FF0000"/>
              </a:gs>
              <a:gs pos="7000">
                <a:srgbClr val="FFFF00"/>
              </a:gs>
              <a:gs pos="66000">
                <a:srgbClr val="FF9609"/>
              </a:gs>
              <a:gs pos="36000">
                <a:srgbClr val="FFA200"/>
              </a:gs>
              <a:gs pos="5000">
                <a:srgbClr val="92D050"/>
              </a:gs>
            </a:gsLst>
            <a:lin ang="60000" scaled="0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724D3E3-FEDA-2B42-9C8D-F110D53EC457}"/>
              </a:ext>
            </a:extLst>
          </p:cNvPr>
          <p:cNvSpPr txBox="1"/>
          <p:nvPr/>
        </p:nvSpPr>
        <p:spPr>
          <a:xfrm>
            <a:off x="95178" y="148053"/>
            <a:ext cx="1797415" cy="954107"/>
          </a:xfrm>
          <a:prstGeom prst="rect">
            <a:avLst/>
          </a:prstGeom>
          <a:noFill/>
          <a:ln w="15240">
            <a:solidFill>
              <a:srgbClr val="0061A0"/>
            </a:solidFill>
          </a:ln>
        </p:spPr>
        <p:txBody>
          <a:bodyPr wrap="square" rtlCol="0">
            <a:spAutoFit/>
          </a:bodyPr>
          <a:lstStyle/>
          <a:p>
            <a:r>
              <a:rPr lang="fi-FI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Opetuksen järjestäjän tulee ennaltaehkäistä perusopetukseen osallistuvan oppilaan poissaoloja sekä seurata ja puuttua niihin suunnitelmallisesti. Opetuksen järjestäjän tulee ilmoittaa luvattomista poissaoloista oppilaan huoltajalle tai muulle lailliselle edustajalle. (POL 26 §) 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5435222-5D2A-2833-85D8-94594A1DD84E}"/>
              </a:ext>
            </a:extLst>
          </p:cNvPr>
          <p:cNvSpPr txBox="1"/>
          <p:nvPr/>
        </p:nvSpPr>
        <p:spPr>
          <a:xfrm>
            <a:off x="10349988" y="148053"/>
            <a:ext cx="1736249" cy="630942"/>
          </a:xfrm>
          <a:prstGeom prst="rect">
            <a:avLst/>
          </a:prstGeom>
          <a:noFill/>
          <a:ln w="15240">
            <a:solidFill>
              <a:srgbClr val="0061A0"/>
            </a:solidFill>
          </a:ln>
        </p:spPr>
        <p:txBody>
          <a:bodyPr wrap="square" rtlCol="0">
            <a:spAutoFit/>
          </a:bodyPr>
          <a:lstStyle/>
          <a:p>
            <a:r>
              <a:rPr lang="fi-FI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Suomessa vakinaisesti asuvat lapset ovat oppivelvollisia. Huoltajalla on lainmukainen velvollisuus varmistaa, että huollettavan oppivelvollisuus tulee suoritettua. (OVL 2 § ja 9 §)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2065B96-658A-7530-7286-06E2E762D352}"/>
              </a:ext>
            </a:extLst>
          </p:cNvPr>
          <p:cNvSpPr txBox="1"/>
          <p:nvPr/>
        </p:nvSpPr>
        <p:spPr>
          <a:xfrm>
            <a:off x="91464" y="1203539"/>
            <a:ext cx="3707105" cy="2092881"/>
          </a:xfrm>
          <a:prstGeom prst="rect">
            <a:avLst/>
          </a:prstGeom>
          <a:noFill/>
          <a:ln w="2032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Varhainen puuttuminen 5 %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Opettaja selvittää poissaoloja keskustelemalla oppilaan ja huoltajan kanssa.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Opettaja seuraa oppimisen etenemistä, tunnistaa oppimisvaikeuksia ja arvioi tuen tarvetta.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Opettaja konsultoi matalalla kynnyksellä erityisopettajaa ja opiskeluhuoltopalveluiden ammattilaisia, jos oppilaan hyvinvoinnista, oppimisesta tai koulunkäynnistä on huolta.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Opettaja sopii tarvittaessa tukitoimet sekä seuraavan tarkasteluajankohdan oppilaan ja huoltajan kanssa.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Luvattomiin ja selvittämättömiin poissaoloihin puututaan välittömästi.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AFB4E00-7E06-B950-561F-91F202BF9035}"/>
              </a:ext>
            </a:extLst>
          </p:cNvPr>
          <p:cNvSpPr txBox="1"/>
          <p:nvPr/>
        </p:nvSpPr>
        <p:spPr>
          <a:xfrm>
            <a:off x="3955461" y="600470"/>
            <a:ext cx="4874870" cy="2246769"/>
          </a:xfrm>
          <a:prstGeom prst="rect">
            <a:avLst/>
          </a:prstGeom>
          <a:noFill/>
          <a:ln w="20320">
            <a:solidFill>
              <a:srgbClr val="FFA20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Kohdennetut toimet 10-15 %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Opettaja on yhteydessä huoltajaan ja pyytää tarvittaessa luvan monialaisen asiantuntijaryhmän kokoamiseen ja yksilökohtaisen opiskeluhuollon tukeen.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Opettaja konsultoi tarvittaessa erityisopettajaa ja opiskeluhuoltopalveluiden ammattilaisia.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Opettaja kutsuu koolle monialaisen asiantuntijaryhmän, jos se nähdään tarpeelliseksi oppilaan hyvinvoinnin, oppimisen tai koulunkäynnin kannalta.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Palaverissa selvitetään poissaolojen taustalla olevia syitä sekä vahvistetaan oppimisen edellytyksiä tukevia opetusjärjestelyjä ja ryhmäkohtaisia tukimuotoja. Lisäksi sovitaan tavoitteet,</a:t>
            </a:r>
            <a:r>
              <a:rPr lang="fi-FI" sz="1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koulun ja kodin tukitoimet, vastuuhenkilö sekä seuraava tarkasteluajankohta.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Jos monialaista asiantuntijaryhmää ei kutsuta koolle, opettaja sopii oppilaan ja huoltajan kanssa</a:t>
            </a:r>
            <a:r>
              <a:rPr lang="fi-FI" sz="1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tukitoimet, seurannan sekä yhteisölliset kohdennetut toimet.</a:t>
            </a:r>
            <a:endParaRPr lang="fi-FI" sz="1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93B1E8A-40A7-9DFE-9300-6A7AFBE794EB}"/>
              </a:ext>
            </a:extLst>
          </p:cNvPr>
          <p:cNvSpPr txBox="1"/>
          <p:nvPr/>
        </p:nvSpPr>
        <p:spPr>
          <a:xfrm>
            <a:off x="8997803" y="869697"/>
            <a:ext cx="3088434" cy="3170099"/>
          </a:xfrm>
          <a:prstGeom prst="rect">
            <a:avLst/>
          </a:prstGeom>
          <a:noFill/>
          <a:ln w="2032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Vahvat toimet 20 %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Arvioidaan oppilaan oppilaskohtaisen tuen tarve osana oppilaskohtaisen tuen toteuttamista koskevaa suunnitelmaa.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Opettaja kutsuu koolle monialaisen asiantuntijaryhmän. Tarvittaessa konsultoidaan koulun ulkopuolisia toimijoita.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Opettajat ja opiskeluhuoltopalveluiden ammattilaiset sopivat </a:t>
            </a: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poissaolojen syiden kartoituksesta</a:t>
            </a: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oppilaan ja huoltajien kanssa.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Jos oppilaskohtainen suunnitelma johtaa tukea koskevaan päätökseen, tuki järjestetään suunnitelman mukaisesti.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Vastuuhenkilö huolehtii suunnitelmassa sovittujen tukitoimien toteutumisesta ja pitää yhteyttä oppilaaseen.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Opettaja tekee tarvittaessa </a:t>
            </a:r>
            <a:b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</a:t>
            </a: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sosiaalihuoltolain mukaisen yhteydenoton tuen tarpeen arvioimiseksi</a:t>
            </a: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tai </a:t>
            </a:r>
            <a:b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 </a:t>
            </a: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lastensuojeluilmoituksen</a:t>
            </a: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CAE9B85-1412-E50C-B9D5-33C3B64AA4C6}"/>
              </a:ext>
            </a:extLst>
          </p:cNvPr>
          <p:cNvSpPr txBox="1">
            <a:spLocks/>
          </p:cNvSpPr>
          <p:nvPr/>
        </p:nvSpPr>
        <p:spPr>
          <a:xfrm>
            <a:off x="2754710" y="4526264"/>
            <a:ext cx="60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5 %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F13FEDB-C261-7A3C-212F-8A65CB73D967}"/>
              </a:ext>
            </a:extLst>
          </p:cNvPr>
          <p:cNvSpPr txBox="1">
            <a:spLocks/>
          </p:cNvSpPr>
          <p:nvPr/>
        </p:nvSpPr>
        <p:spPr>
          <a:xfrm>
            <a:off x="4398258" y="3238059"/>
            <a:ext cx="593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10 %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CBD19DB-586D-ECED-5EE7-B15073C48638}"/>
              </a:ext>
            </a:extLst>
          </p:cNvPr>
          <p:cNvSpPr txBox="1">
            <a:spLocks/>
          </p:cNvSpPr>
          <p:nvPr/>
        </p:nvSpPr>
        <p:spPr>
          <a:xfrm>
            <a:off x="8904648" y="4526264"/>
            <a:ext cx="580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20 %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87B45BA7-CA21-C66C-531E-2F9961C9DA3A}"/>
              </a:ext>
            </a:extLst>
          </p:cNvPr>
          <p:cNvSpPr txBox="1"/>
          <p:nvPr/>
        </p:nvSpPr>
        <p:spPr>
          <a:xfrm>
            <a:off x="2726411" y="6371662"/>
            <a:ext cx="675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Oppilaiden poissaolojen laskennassa huomioidaan kaikki poissaolot lukuvuoden ajalta, myös luvalliset. Poissaoloja seurataan systemaattisesti; yhteisöllisessä opiskeluhuoltoryhmässä neljä kertaa lukuvuoden aikana. 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E9C33344-ACE9-B83E-0EDB-217EF70383CF}"/>
              </a:ext>
            </a:extLst>
          </p:cNvPr>
          <p:cNvSpPr/>
          <p:nvPr/>
        </p:nvSpPr>
        <p:spPr>
          <a:xfrm>
            <a:off x="3670246" y="4103028"/>
            <a:ext cx="4848834" cy="2252510"/>
          </a:xfrm>
          <a:prstGeom prst="roundRect">
            <a:avLst/>
          </a:prstGeom>
          <a:noFill/>
          <a:ln w="2032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Oppilaiden hyvinvointia, osallisuutta ja yhteisöllisyyttä tukeva toiminta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Vahvistetaan oppilaiden ja henkilöstön tunne-, turva- ja vuorovaikutustaitoja.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Henkilöstö kohtaa oppilaat yksilöllisesti ja tukee oppilaiden kouluun kiinnittymistä vahvistamalla oppimisen edellytyksiä tukevia opetusjärjestelyjä ja ryhmäkohtaista tukea.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Henkilöstö tukee ryhmien ja vertaissuhteiden vuorovaikutusta, ryhmäytymistä sekä yksinäisyyden ehkäisyä läpi koulupolun.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Koko yhteisö osallistuu turvallisen oppimisympäristön luomiseen ja puuttuu kaikkeen väkivaltaan, kiusaamiseen, häirintään ja syrjintään.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Henkilöstö rakentaa vuorovaikutteista yhteistyötä kodin ja koulun välille.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Poissaoloja seurataan suunnitelmallisesti yksilö- ja ryhmätasolla osana yhteisöllisen opiskeluhuollon toimintaa ja opiskeluhuoltosuunnitelmaa.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2D135B5-31C1-B7F7-9687-A7B4E611C076}"/>
              </a:ext>
            </a:extLst>
          </p:cNvPr>
          <p:cNvSpPr txBox="1"/>
          <p:nvPr/>
        </p:nvSpPr>
        <p:spPr>
          <a:xfrm>
            <a:off x="9987137" y="4130499"/>
            <a:ext cx="2106258" cy="2092881"/>
          </a:xfrm>
          <a:prstGeom prst="rect">
            <a:avLst/>
          </a:prstGeom>
          <a:noFill/>
          <a:ln w="2032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Jos poissaolot jatkuvat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Vahvistetaan ja täsmennetään monitoimijaista yhteistyötä.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Tarvittaessa tarkennetaan oppilaskohtaisen tuen tarve ja päivitetään oppilaskohtaisen tuen toteuttamista koskeva suunnitelma.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Vastuuhenkilö tukee oppilaan kouluun paluuta suunnitelmallisesti.</a:t>
            </a:r>
            <a:endParaRPr lang="fi-FI" sz="1000" dirty="0"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59910FC-80B8-ECEE-94E7-7080F12525D1}"/>
              </a:ext>
            </a:extLst>
          </p:cNvPr>
          <p:cNvSpPr txBox="1">
            <a:spLocks/>
          </p:cNvSpPr>
          <p:nvPr/>
        </p:nvSpPr>
        <p:spPr>
          <a:xfrm>
            <a:off x="7241130" y="3238059"/>
            <a:ext cx="593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15 %</a:t>
            </a:r>
          </a:p>
        </p:txBody>
      </p:sp>
      <p:pic>
        <p:nvPicPr>
          <p:cNvPr id="15" name="Kuva 14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103986EC-DED6-4991-A26F-5BB6779D9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934" y="6278819"/>
            <a:ext cx="1998461" cy="492953"/>
          </a:xfrm>
          <a:prstGeom prst="rect">
            <a:avLst/>
          </a:prstGeom>
        </p:spPr>
      </p:pic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14C59369-10F9-F06F-12DB-E839EBA2139A}"/>
              </a:ext>
            </a:extLst>
          </p:cNvPr>
          <p:cNvSpPr/>
          <p:nvPr/>
        </p:nvSpPr>
        <p:spPr>
          <a:xfrm>
            <a:off x="5074495" y="3576749"/>
            <a:ext cx="2037072" cy="403680"/>
          </a:xfrm>
          <a:prstGeom prst="roundRect">
            <a:avLst/>
          </a:prstGeom>
          <a:noFill/>
          <a:ln w="2032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Poissaolojen ennaltaehkäisy ja läsnäolon tukeminen</a:t>
            </a:r>
            <a:endParaRPr lang="fi-FI" sz="1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12" grpId="0" animBg="1"/>
      <p:bldP spid="16" grpId="0" animBg="1"/>
      <p:bldP spid="3" grpId="0" animBg="1"/>
      <p:bldP spid="4" grpId="0" animBg="1"/>
      <p:bldP spid="5" grpId="0" animBg="1"/>
      <p:bldP spid="9" grpId="0"/>
      <p:bldP spid="10" grpId="0"/>
      <p:bldP spid="11" grpId="0"/>
      <p:bldP spid="13" grpId="0"/>
      <p:bldP spid="14" grpId="0" animBg="1"/>
      <p:bldP spid="8" grpId="0" animBg="1"/>
      <p:bldP spid="7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9A69AE-EE10-5F88-6F6C-DD7FBE55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dirty="0">
                <a:latin typeface="Josefin Sans" pitchFamily="2" charset="0"/>
              </a:rPr>
              <a:t>Poissaolot prosentteina ja tunteina</a:t>
            </a:r>
            <a:br>
              <a:rPr lang="fi-FI" sz="3600" b="1" dirty="0">
                <a:latin typeface="Josefin Sans" pitchFamily="2" charset="0"/>
              </a:rPr>
            </a:br>
            <a:r>
              <a:rPr lang="fi-FI" sz="3600" b="1" dirty="0">
                <a:latin typeface="Josefin Sans" pitchFamily="2" charset="0"/>
              </a:rPr>
              <a:t>LUKUVUODESSA Jyväskylässä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2EDAFB-BC0F-990B-453A-244BECF9C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10 % poissaolo on tutkitusti hyvinvoinnin ja oppimisen riskitekijä.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ADEEDCCB-0F5D-9E1F-9775-886B6829E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258844"/>
              </p:ext>
            </p:extLst>
          </p:nvPr>
        </p:nvGraphicFramePr>
        <p:xfrm>
          <a:off x="565242" y="2606223"/>
          <a:ext cx="11183735" cy="3451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186">
                  <a:extLst>
                    <a:ext uri="{9D8B030D-6E8A-4147-A177-3AD203B41FA5}">
                      <a16:colId xmlns:a16="http://schemas.microsoft.com/office/drawing/2014/main" val="2444655914"/>
                    </a:ext>
                  </a:extLst>
                </a:gridCol>
                <a:gridCol w="2168887">
                  <a:extLst>
                    <a:ext uri="{9D8B030D-6E8A-4147-A177-3AD203B41FA5}">
                      <a16:colId xmlns:a16="http://schemas.microsoft.com/office/drawing/2014/main" val="1463041189"/>
                    </a:ext>
                  </a:extLst>
                </a:gridCol>
                <a:gridCol w="2347543">
                  <a:extLst>
                    <a:ext uri="{9D8B030D-6E8A-4147-A177-3AD203B41FA5}">
                      <a16:colId xmlns:a16="http://schemas.microsoft.com/office/drawing/2014/main" val="2618901016"/>
                    </a:ext>
                  </a:extLst>
                </a:gridCol>
                <a:gridCol w="2336825">
                  <a:extLst>
                    <a:ext uri="{9D8B030D-6E8A-4147-A177-3AD203B41FA5}">
                      <a16:colId xmlns:a16="http://schemas.microsoft.com/office/drawing/2014/main" val="1708356025"/>
                    </a:ext>
                  </a:extLst>
                </a:gridCol>
                <a:gridCol w="2304294">
                  <a:extLst>
                    <a:ext uri="{9D8B030D-6E8A-4147-A177-3AD203B41FA5}">
                      <a16:colId xmlns:a16="http://schemas.microsoft.com/office/drawing/2014/main" val="3896303754"/>
                    </a:ext>
                  </a:extLst>
                </a:gridCol>
              </a:tblGrid>
              <a:tr h="575187"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LUOKKA-ASTE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5 % POISSAOLO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10 % POISSAOLO</a:t>
                      </a:r>
                    </a:p>
                  </a:txBody>
                  <a:tcPr>
                    <a:solidFill>
                      <a:srgbClr val="FFA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15 % POISSAOLO</a:t>
                      </a:r>
                    </a:p>
                  </a:txBody>
                  <a:tcPr>
                    <a:solidFill>
                      <a:srgbClr val="F7750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20 % POISSAOLO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49349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1.-2.lk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38 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 h </a:t>
                      </a:r>
                    </a:p>
                  </a:txBody>
                  <a:tcPr>
                    <a:solidFill>
                      <a:srgbClr val="FFA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114 h</a:t>
                      </a:r>
                    </a:p>
                  </a:txBody>
                  <a:tcPr>
                    <a:solidFill>
                      <a:srgbClr val="F7750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152 h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998047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3.lk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42 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84 h</a:t>
                      </a:r>
                    </a:p>
                  </a:txBody>
                  <a:tcPr>
                    <a:solidFill>
                      <a:srgbClr val="FFA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125 h</a:t>
                      </a:r>
                    </a:p>
                  </a:txBody>
                  <a:tcPr>
                    <a:solidFill>
                      <a:srgbClr val="F7750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167 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972287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4.lk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46 h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91 h </a:t>
                      </a:r>
                    </a:p>
                  </a:txBody>
                  <a:tcPr>
                    <a:solidFill>
                      <a:srgbClr val="FFA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137 h</a:t>
                      </a:r>
                    </a:p>
                  </a:txBody>
                  <a:tcPr>
                    <a:solidFill>
                      <a:srgbClr val="F7750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182 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462189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5.-6.lk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48 h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95 h </a:t>
                      </a:r>
                    </a:p>
                  </a:txBody>
                  <a:tcPr>
                    <a:solidFill>
                      <a:srgbClr val="FFA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143 h</a:t>
                      </a:r>
                    </a:p>
                  </a:txBody>
                  <a:tcPr>
                    <a:solidFill>
                      <a:srgbClr val="F7750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190 h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941117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7.-9.lk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57 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114 h</a:t>
                      </a:r>
                    </a:p>
                  </a:txBody>
                  <a:tcPr>
                    <a:solidFill>
                      <a:srgbClr val="FFA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171 h</a:t>
                      </a:r>
                    </a:p>
                  </a:txBody>
                  <a:tcPr>
                    <a:solidFill>
                      <a:srgbClr val="F7750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228 h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344254"/>
                  </a:ext>
                </a:extLst>
              </a:tr>
            </a:tbl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857A583C-2FD8-3380-BCCA-97A732EA373F}"/>
              </a:ext>
            </a:extLst>
          </p:cNvPr>
          <p:cNvSpPr txBox="1"/>
          <p:nvPr/>
        </p:nvSpPr>
        <p:spPr>
          <a:xfrm>
            <a:off x="519666" y="6288824"/>
            <a:ext cx="9411734" cy="34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Wilman automaattinen poissaoloilmoitus lähetetään tämän taulukon tuntirajojen mukaan. </a:t>
            </a:r>
          </a:p>
        </p:txBody>
      </p:sp>
      <p:pic>
        <p:nvPicPr>
          <p:cNvPr id="7" name="Kuva 6" descr="Kuva, joka sisältää kohteen teksti, Fontti, Grafiikka, logo&#10;&#10;Tekoälyn generoima sisältö voi olla virheellistä.">
            <a:extLst>
              <a:ext uri="{FF2B5EF4-FFF2-40B4-BE49-F238E27FC236}">
                <a16:creationId xmlns:a16="http://schemas.microsoft.com/office/drawing/2014/main" id="{F8506DDD-092E-C1A2-2729-0646F4AAB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0" y="6239129"/>
            <a:ext cx="2057400" cy="5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27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9A69AE-EE10-5F88-6F6C-DD7FBE55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dirty="0">
                <a:latin typeface="Josefin Sans" pitchFamily="2" charset="0"/>
              </a:rPr>
              <a:t>Poissaolot prosentteina ja tunteina</a:t>
            </a:r>
            <a:br>
              <a:rPr lang="fi-FI" sz="3600" b="1" dirty="0">
                <a:latin typeface="Josefin Sans" pitchFamily="2" charset="0"/>
              </a:rPr>
            </a:br>
            <a:r>
              <a:rPr lang="fi-FI" sz="3600" b="1" dirty="0">
                <a:latin typeface="Josefin Sans" pitchFamily="2" charset="0"/>
              </a:rPr>
              <a:t>LUKUKAUDESSA Jyväskylässä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2EDAFB-BC0F-990B-453A-244BECF9C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10 % poissaolo on tutkitusti hyvinvoinnin ja oppimisen riskitekijä.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ADEEDCCB-0F5D-9E1F-9775-886B6829E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979832"/>
              </p:ext>
            </p:extLst>
          </p:nvPr>
        </p:nvGraphicFramePr>
        <p:xfrm>
          <a:off x="565242" y="2606223"/>
          <a:ext cx="11183735" cy="3451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186">
                  <a:extLst>
                    <a:ext uri="{9D8B030D-6E8A-4147-A177-3AD203B41FA5}">
                      <a16:colId xmlns:a16="http://schemas.microsoft.com/office/drawing/2014/main" val="2444655914"/>
                    </a:ext>
                  </a:extLst>
                </a:gridCol>
                <a:gridCol w="2168887">
                  <a:extLst>
                    <a:ext uri="{9D8B030D-6E8A-4147-A177-3AD203B41FA5}">
                      <a16:colId xmlns:a16="http://schemas.microsoft.com/office/drawing/2014/main" val="1463041189"/>
                    </a:ext>
                  </a:extLst>
                </a:gridCol>
                <a:gridCol w="2347543">
                  <a:extLst>
                    <a:ext uri="{9D8B030D-6E8A-4147-A177-3AD203B41FA5}">
                      <a16:colId xmlns:a16="http://schemas.microsoft.com/office/drawing/2014/main" val="2618901016"/>
                    </a:ext>
                  </a:extLst>
                </a:gridCol>
                <a:gridCol w="2336825">
                  <a:extLst>
                    <a:ext uri="{9D8B030D-6E8A-4147-A177-3AD203B41FA5}">
                      <a16:colId xmlns:a16="http://schemas.microsoft.com/office/drawing/2014/main" val="1708356025"/>
                    </a:ext>
                  </a:extLst>
                </a:gridCol>
                <a:gridCol w="2304294">
                  <a:extLst>
                    <a:ext uri="{9D8B030D-6E8A-4147-A177-3AD203B41FA5}">
                      <a16:colId xmlns:a16="http://schemas.microsoft.com/office/drawing/2014/main" val="3896303754"/>
                    </a:ext>
                  </a:extLst>
                </a:gridCol>
              </a:tblGrid>
              <a:tr h="575187"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LUOKKA-ASTE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5 % POISSAOLO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10 % POISSAOLO</a:t>
                      </a:r>
                    </a:p>
                  </a:txBody>
                  <a:tcPr>
                    <a:solidFill>
                      <a:srgbClr val="FFA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15 % POISSAOLO</a:t>
                      </a:r>
                    </a:p>
                  </a:txBody>
                  <a:tcPr>
                    <a:solidFill>
                      <a:srgbClr val="F7750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20 % POISSAOLO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49349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1.-2.lk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 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38 h </a:t>
                      </a:r>
                    </a:p>
                  </a:txBody>
                  <a:tcPr>
                    <a:solidFill>
                      <a:srgbClr val="FFA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57 h</a:t>
                      </a:r>
                    </a:p>
                  </a:txBody>
                  <a:tcPr>
                    <a:solidFill>
                      <a:srgbClr val="F7750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 h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998047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3.lk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 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42 h</a:t>
                      </a:r>
                    </a:p>
                  </a:txBody>
                  <a:tcPr>
                    <a:solidFill>
                      <a:srgbClr val="FFA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63 h</a:t>
                      </a:r>
                    </a:p>
                  </a:txBody>
                  <a:tcPr>
                    <a:solidFill>
                      <a:srgbClr val="F7750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84 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972287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4.lk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 h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46 h </a:t>
                      </a:r>
                    </a:p>
                  </a:txBody>
                  <a:tcPr>
                    <a:solidFill>
                      <a:srgbClr val="FFA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68 h</a:t>
                      </a:r>
                    </a:p>
                  </a:txBody>
                  <a:tcPr>
                    <a:solidFill>
                      <a:srgbClr val="F7750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91 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462189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5.-6.lk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 h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48 h </a:t>
                      </a:r>
                    </a:p>
                  </a:txBody>
                  <a:tcPr>
                    <a:solidFill>
                      <a:srgbClr val="FFA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71 h</a:t>
                      </a:r>
                    </a:p>
                  </a:txBody>
                  <a:tcPr>
                    <a:solidFill>
                      <a:srgbClr val="F7750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95 h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941117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7.-9.lk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29 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57 h</a:t>
                      </a:r>
                    </a:p>
                  </a:txBody>
                  <a:tcPr>
                    <a:solidFill>
                      <a:srgbClr val="FFA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86 h</a:t>
                      </a:r>
                    </a:p>
                  </a:txBody>
                  <a:tcPr>
                    <a:solidFill>
                      <a:srgbClr val="F7750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114 h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344254"/>
                  </a:ext>
                </a:extLst>
              </a:tr>
            </a:tbl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857A583C-2FD8-3380-BCCA-97A732EA373F}"/>
              </a:ext>
            </a:extLst>
          </p:cNvPr>
          <p:cNvSpPr txBox="1"/>
          <p:nvPr/>
        </p:nvSpPr>
        <p:spPr>
          <a:xfrm>
            <a:off x="519666" y="6288824"/>
            <a:ext cx="9411734" cy="34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Tämä taulukko tukee poissaolojen seurantaa, mikäli poissaolot kertyvät lyhyemmällä aikavälillä.</a:t>
            </a:r>
          </a:p>
        </p:txBody>
      </p:sp>
      <p:pic>
        <p:nvPicPr>
          <p:cNvPr id="7" name="Kuva 6" descr="Kuva, joka sisältää kohteen teksti, Fontti, Grafiikka, logo&#10;&#10;Tekoälyn generoima sisältö voi olla virheellistä.">
            <a:extLst>
              <a:ext uri="{FF2B5EF4-FFF2-40B4-BE49-F238E27FC236}">
                <a16:creationId xmlns:a16="http://schemas.microsoft.com/office/drawing/2014/main" id="{F8506DDD-092E-C1A2-2729-0646F4AAB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0" y="6239129"/>
            <a:ext cx="2057400" cy="5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6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E1D93D-744A-96FF-94D9-4BD398620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4809"/>
            <a:ext cx="10515600" cy="639689"/>
          </a:xfrm>
        </p:spPr>
        <p:txBody>
          <a:bodyPr anchor="t">
            <a:normAutofit/>
          </a:bodyPr>
          <a:lstStyle/>
          <a:p>
            <a:r>
              <a:rPr lang="fi-FI" sz="3600" dirty="0"/>
              <a:t>POISSAOLOMALLIN Tukimateriaalit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3F7131-5550-E4B3-4CC9-6FDDD5019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81349"/>
            <a:ext cx="5334000" cy="3683726"/>
          </a:xfrm>
        </p:spPr>
        <p:txBody>
          <a:bodyPr anchor="t">
            <a:noAutofit/>
          </a:bodyPr>
          <a:lstStyle/>
          <a:p>
            <a:r>
              <a:rPr lang="fi-FI" sz="2200" dirty="0"/>
              <a:t>Päivitetty poissaolomalli ja sen tukimateriaalit: </a:t>
            </a:r>
            <a:r>
              <a:rPr lang="fi-FI" sz="2200" b="1" dirty="0">
                <a:hlinkClick r:id="rId2"/>
              </a:rPr>
              <a:t>Koulupoissaolomalli (peda.net</a:t>
            </a:r>
            <a:r>
              <a:rPr lang="fi-FI" sz="2200" dirty="0">
                <a:hlinkClick r:id="rId2"/>
              </a:rPr>
              <a:t>)</a:t>
            </a:r>
            <a:endParaRPr lang="fi-FI" sz="2200" b="1" u="sng" dirty="0">
              <a:solidFill>
                <a:srgbClr val="0000FF"/>
              </a:solidFill>
              <a:effectLst/>
              <a:hlinkClick r:id="rId3"/>
            </a:endParaRPr>
          </a:p>
          <a:p>
            <a:r>
              <a:rPr lang="fi-FI" sz="2200" b="1" u="sng" dirty="0">
                <a:solidFill>
                  <a:srgbClr val="0061A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Poissaololuokitukset – perehdytysvideo henkilöstölle</a:t>
            </a:r>
            <a:r>
              <a:rPr lang="fi-FI" sz="2200" b="1" dirty="0">
                <a:solidFill>
                  <a:srgbClr val="0061A0"/>
                </a:solidFill>
              </a:rPr>
              <a:t> </a:t>
            </a:r>
            <a:r>
              <a:rPr lang="fi-FI" sz="2200" dirty="0">
                <a:effectLst/>
              </a:rPr>
              <a:t>(16:28)</a:t>
            </a:r>
            <a:endParaRPr lang="fi-FI" sz="2200" dirty="0"/>
          </a:p>
          <a:p>
            <a:r>
              <a:rPr lang="fi-FI" sz="2200" b="1" dirty="0">
                <a:hlinkClick r:id="rId4"/>
              </a:rPr>
              <a:t>Poissaololuokitukset – perehdytysvideo huoltajille</a:t>
            </a:r>
            <a:r>
              <a:rPr lang="fi-FI" sz="2200" b="1" dirty="0"/>
              <a:t> </a:t>
            </a:r>
            <a:r>
              <a:rPr lang="fi-FI" sz="2200" dirty="0"/>
              <a:t>(8:24)</a:t>
            </a:r>
          </a:p>
          <a:p>
            <a:r>
              <a:rPr lang="fi-FI" sz="2200" b="1" dirty="0">
                <a:hlinkClick r:id="rId5"/>
              </a:rPr>
              <a:t>Vanhempainiltadiat lv. 2025-2026</a:t>
            </a:r>
            <a:endParaRPr lang="fi-FI" sz="2200" b="1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1643055A-46CC-E5E1-DB6B-BE6108F0CE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fi-FI" sz="2200" dirty="0"/>
              <a:t>To 25.9 klo. 18-19 Keski-Suomen hankekuntien etävanhempainilta</a:t>
            </a:r>
          </a:p>
          <a:p>
            <a:pPr lvl="1"/>
            <a:r>
              <a:rPr lang="fi-FI" sz="2000" u="sng" dirty="0">
                <a:solidFill>
                  <a:srgbClr val="5B5FC7"/>
                </a:solidFill>
                <a:effectLst/>
                <a:hlinkClick r:id="rId6" tooltip="Meeting join link"/>
              </a:rPr>
              <a:t>Liity kokoukseen nyt</a:t>
            </a:r>
            <a:r>
              <a:rPr lang="fi-FI" sz="2000" dirty="0">
                <a:solidFill>
                  <a:srgbClr val="242424"/>
                </a:solidFill>
                <a:effectLst/>
              </a:rPr>
              <a:t> </a:t>
            </a:r>
            <a:endParaRPr lang="fi-FI" sz="2000" dirty="0"/>
          </a:p>
          <a:p>
            <a:r>
              <a:rPr lang="fi-FI" sz="2200" dirty="0">
                <a:hlinkClick r:id="rId7"/>
              </a:rPr>
              <a:t>Kouluun kiinnittyminen ja poissaoloihin puuttuminen | Opetushallitus</a:t>
            </a:r>
            <a:endParaRPr lang="fi-FI" sz="2200" dirty="0">
              <a:hlinkClick r:id="rId8"/>
            </a:endParaRPr>
          </a:p>
          <a:p>
            <a:r>
              <a:rPr lang="fi-FI" sz="2200" dirty="0">
                <a:hlinkClick r:id="rId8"/>
              </a:rPr>
              <a:t>Lyhytvideot | Opetushallitus</a:t>
            </a:r>
            <a:endParaRPr lang="fi-FI" sz="2200" dirty="0"/>
          </a:p>
          <a:p>
            <a:pPr lvl="1"/>
            <a:r>
              <a:rPr lang="fi-FI" sz="2000" dirty="0"/>
              <a:t>Lyhytvideoita henkilöstölle ja huoltajille voi hyödyntää esim. </a:t>
            </a:r>
            <a:br>
              <a:rPr lang="fi-FI" sz="2000" dirty="0"/>
            </a:br>
            <a:r>
              <a:rPr lang="fi-FI" sz="2000" dirty="0" err="1"/>
              <a:t>ys</a:t>
            </a:r>
            <a:r>
              <a:rPr lang="fi-FI" sz="2000" dirty="0"/>
              <a:t>-ajalla ja vanhempainilloissa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287B70F-37B5-6F8F-4197-25E49CAC140E}"/>
              </a:ext>
            </a:extLst>
          </p:cNvPr>
          <p:cNvSpPr txBox="1"/>
          <p:nvPr/>
        </p:nvSpPr>
        <p:spPr>
          <a:xfrm>
            <a:off x="1195867" y="6106184"/>
            <a:ext cx="773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Lisätiedot: Tiia Thil, Yhteisessä koulussa –hankekoordinaattori</a:t>
            </a:r>
            <a:br>
              <a:rPr lang="fi-FI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tiia.thil@jyvaskyla.fi</a:t>
            </a:r>
            <a:r>
              <a:rPr lang="fi-FI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p. 050 5643 052</a:t>
            </a:r>
          </a:p>
        </p:txBody>
      </p:sp>
    </p:spTree>
    <p:extLst>
      <p:ext uri="{BB962C8B-B14F-4D97-AF65-F5344CB8AC3E}">
        <p14:creationId xmlns:p14="http://schemas.microsoft.com/office/powerpoint/2010/main" val="3290005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Custom 2">
      <a:dk1>
        <a:sysClr val="windowText" lastClr="000000"/>
      </a:dk1>
      <a:lt1>
        <a:sysClr val="window" lastClr="FFFFFF"/>
      </a:lt1>
      <a:dk2>
        <a:srgbClr val="2D4280"/>
      </a:dk2>
      <a:lt2>
        <a:srgbClr val="E7E6E6"/>
      </a:lt2>
      <a:accent1>
        <a:srgbClr val="0061A0"/>
      </a:accent1>
      <a:accent2>
        <a:srgbClr val="E07800"/>
      </a:accent2>
      <a:accent3>
        <a:srgbClr val="666666"/>
      </a:accent3>
      <a:accent4>
        <a:srgbClr val="C54700"/>
      </a:accent4>
      <a:accent5>
        <a:srgbClr val="009EE2"/>
      </a:accent5>
      <a:accent6>
        <a:srgbClr val="007603"/>
      </a:accent6>
      <a:hlink>
        <a:srgbClr val="0061A0"/>
      </a:hlink>
      <a:folHlink>
        <a:srgbClr val="3C004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pohja-jyvaskyla" id="{C3D70844-40FB-2E48-A460-FF478C883A73}" vid="{73751ED9-C960-F944-B4C0-29A0A38A02BE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19836</TotalTime>
  <Words>797</Words>
  <Application>Microsoft Office PowerPoint</Application>
  <PresentationFormat>Laajakuva</PresentationFormat>
  <Paragraphs>126</Paragraphs>
  <Slides>4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Josefin Sans</vt:lpstr>
      <vt:lpstr>Open Sans</vt:lpstr>
      <vt:lpstr>Roboto Slab</vt:lpstr>
      <vt:lpstr>Roboto Slab Medium</vt:lpstr>
      <vt:lpstr>Wingdings</vt:lpstr>
      <vt:lpstr>Office-teema</vt:lpstr>
      <vt:lpstr>1_Office-teema</vt:lpstr>
      <vt:lpstr>Jyväskylän kaupungin perusopetuksen poissaolomalli</vt:lpstr>
      <vt:lpstr>Poissaolot prosentteina ja tunteina LUKUVUODESSA Jyväskylässä</vt:lpstr>
      <vt:lpstr>Poissaolot prosentteina ja tunteina LUKUKAUDESSA Jyväskylässä</vt:lpstr>
      <vt:lpstr>POISSAOLOMALLIN Tukimateriaalit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POISSAOLOIHIN PUUTTUMISEN TOIMINTAMALLI</dc:title>
  <dc:creator>Thil Tiia</dc:creator>
  <cp:lastModifiedBy>Thil Tiia</cp:lastModifiedBy>
  <cp:revision>4</cp:revision>
  <dcterms:created xsi:type="dcterms:W3CDTF">2024-02-19T06:25:43Z</dcterms:created>
  <dcterms:modified xsi:type="dcterms:W3CDTF">2025-06-12T13:49:32Z</dcterms:modified>
</cp:coreProperties>
</file>