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F67E7B-71D8-4C6B-BE98-EC3B3CEAEA67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765BC827-CD40-4FA6-8AB2-62148873EB1C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Tammi</a:t>
          </a:r>
        </a:p>
      </dgm:t>
    </dgm:pt>
    <dgm:pt modelId="{1E8EF973-1D56-40DD-8DE5-B51405054C97}" type="parTrans" cxnId="{61BC3CA1-A183-4E0F-9741-C1FBEFDCE7D6}">
      <dgm:prSet/>
      <dgm:spPr/>
      <dgm:t>
        <a:bodyPr/>
        <a:lstStyle/>
        <a:p>
          <a:endParaRPr lang="fi-FI"/>
        </a:p>
      </dgm:t>
    </dgm:pt>
    <dgm:pt modelId="{5B217E66-1E6A-44AE-9E9D-FF55135B177D}" type="sibTrans" cxnId="{61BC3CA1-A183-4E0F-9741-C1FBEFDCE7D6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fi-FI"/>
        </a:p>
      </dgm:t>
    </dgm:pt>
    <dgm:pt modelId="{A143EABD-A866-4727-BC4A-8E520E863AA5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Helmi</a:t>
          </a:r>
        </a:p>
      </dgm:t>
    </dgm:pt>
    <dgm:pt modelId="{D7B23FB5-5D97-41AB-B0DB-A1299879898C}" type="parTrans" cxnId="{CD2AC06A-E90D-4786-B118-8DDC4EC75AFB}">
      <dgm:prSet/>
      <dgm:spPr/>
      <dgm:t>
        <a:bodyPr/>
        <a:lstStyle/>
        <a:p>
          <a:endParaRPr lang="fi-FI"/>
        </a:p>
      </dgm:t>
    </dgm:pt>
    <dgm:pt modelId="{4E9178C4-4B7E-4AC6-B761-48ABEA993814}" type="sibTrans" cxnId="{CD2AC06A-E90D-4786-B118-8DDC4EC75AFB}">
      <dgm:prSet/>
      <dgm:spPr/>
      <dgm:t>
        <a:bodyPr/>
        <a:lstStyle/>
        <a:p>
          <a:endParaRPr lang="fi-FI"/>
        </a:p>
      </dgm:t>
    </dgm:pt>
    <dgm:pt modelId="{CEA3553D-5ECB-4545-AD7F-8FABCE93ACDE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Maalis</a:t>
          </a:r>
        </a:p>
      </dgm:t>
    </dgm:pt>
    <dgm:pt modelId="{A1DFAB03-63A3-4D54-A60B-B0C309B08F73}" type="parTrans" cxnId="{B0C8BFB3-5072-4877-AB76-95443415316F}">
      <dgm:prSet/>
      <dgm:spPr/>
      <dgm:t>
        <a:bodyPr/>
        <a:lstStyle/>
        <a:p>
          <a:endParaRPr lang="fi-FI"/>
        </a:p>
      </dgm:t>
    </dgm:pt>
    <dgm:pt modelId="{7D87F01F-DFF5-4158-B3B0-4097F9368598}" type="sibTrans" cxnId="{B0C8BFB3-5072-4877-AB76-95443415316F}">
      <dgm:prSet/>
      <dgm:spPr/>
      <dgm:t>
        <a:bodyPr/>
        <a:lstStyle/>
        <a:p>
          <a:endParaRPr lang="fi-FI"/>
        </a:p>
      </dgm:t>
    </dgm:pt>
    <dgm:pt modelId="{0AB70FDB-87EC-43A5-9579-D7315AE8892E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Huhti</a:t>
          </a:r>
        </a:p>
      </dgm:t>
    </dgm:pt>
    <dgm:pt modelId="{9A6629F8-7954-4EEA-A1F3-BD3D48DF8FF7}" type="parTrans" cxnId="{BE9CFE9A-5D01-47F7-87E5-5A03A18901C0}">
      <dgm:prSet/>
      <dgm:spPr/>
      <dgm:t>
        <a:bodyPr/>
        <a:lstStyle/>
        <a:p>
          <a:endParaRPr lang="fi-FI"/>
        </a:p>
      </dgm:t>
    </dgm:pt>
    <dgm:pt modelId="{C22984DB-5B78-4F64-8B30-651CACBAA5FC}" type="sibTrans" cxnId="{BE9CFE9A-5D01-47F7-87E5-5A03A18901C0}">
      <dgm:prSet/>
      <dgm:spPr/>
      <dgm:t>
        <a:bodyPr/>
        <a:lstStyle/>
        <a:p>
          <a:endParaRPr lang="fi-FI"/>
        </a:p>
      </dgm:t>
    </dgm:pt>
    <dgm:pt modelId="{1C0DD28F-75A6-4E82-AEFC-F9DAB0B563FF}">
      <dgm:prSet custT="1"/>
      <dgm:spPr>
        <a:solidFill>
          <a:srgbClr val="92D050"/>
        </a:solidFill>
      </dgm:spPr>
      <dgm:t>
        <a:bodyPr/>
        <a:lstStyle/>
        <a:p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gm:t>
    </dgm:pt>
    <dgm:pt modelId="{13F457F4-379C-4D07-AACA-FA37BE8FD396}" type="parTrans" cxnId="{A33B53A3-248D-409C-BE80-594C6776B76F}">
      <dgm:prSet/>
      <dgm:spPr/>
      <dgm:t>
        <a:bodyPr/>
        <a:lstStyle/>
        <a:p>
          <a:endParaRPr lang="fi-FI"/>
        </a:p>
      </dgm:t>
    </dgm:pt>
    <dgm:pt modelId="{FC053963-14B4-4692-91D6-EA4BF41151AA}" type="sibTrans" cxnId="{A33B53A3-248D-409C-BE80-594C6776B76F}">
      <dgm:prSet/>
      <dgm:spPr/>
      <dgm:t>
        <a:bodyPr/>
        <a:lstStyle/>
        <a:p>
          <a:endParaRPr lang="fi-FI"/>
        </a:p>
      </dgm:t>
    </dgm:pt>
    <dgm:pt modelId="{CCF6BF0C-B3F1-4DCA-B995-D7294F9F3754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Kesä</a:t>
          </a:r>
        </a:p>
      </dgm:t>
    </dgm:pt>
    <dgm:pt modelId="{9C38CAB9-7669-4F83-828E-B43059A42C4F}" type="parTrans" cxnId="{0DE4A0B1-69BF-4501-A999-514C44D74AD1}">
      <dgm:prSet/>
      <dgm:spPr/>
      <dgm:t>
        <a:bodyPr/>
        <a:lstStyle/>
        <a:p>
          <a:endParaRPr lang="fi-FI"/>
        </a:p>
      </dgm:t>
    </dgm:pt>
    <dgm:pt modelId="{27F90D1A-4209-430F-BAE5-EEED7314D7C0}" type="sibTrans" cxnId="{0DE4A0B1-69BF-4501-A999-514C44D74AD1}">
      <dgm:prSet/>
      <dgm:spPr/>
      <dgm:t>
        <a:bodyPr/>
        <a:lstStyle/>
        <a:p>
          <a:endParaRPr lang="fi-FI"/>
        </a:p>
      </dgm:t>
    </dgm:pt>
    <dgm:pt modelId="{50F7EC96-A53F-43A3-B42A-4309C735AF1F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Heinä</a:t>
          </a:r>
        </a:p>
      </dgm:t>
    </dgm:pt>
    <dgm:pt modelId="{E304F061-9244-46F0-80A4-321DB89610E2}" type="parTrans" cxnId="{BF1E35F7-D0A1-4170-827A-CD4E520E96AC}">
      <dgm:prSet/>
      <dgm:spPr/>
      <dgm:t>
        <a:bodyPr/>
        <a:lstStyle/>
        <a:p>
          <a:endParaRPr lang="fi-FI"/>
        </a:p>
      </dgm:t>
    </dgm:pt>
    <dgm:pt modelId="{08CCA927-F9D2-4D35-BD58-A4849AC1DA94}" type="sibTrans" cxnId="{BF1E35F7-D0A1-4170-827A-CD4E520E96AC}">
      <dgm:prSet/>
      <dgm:spPr/>
      <dgm:t>
        <a:bodyPr/>
        <a:lstStyle/>
        <a:p>
          <a:endParaRPr lang="fi-FI"/>
        </a:p>
      </dgm:t>
    </dgm:pt>
    <dgm:pt modelId="{76C544F8-BC42-40C6-8775-46FEC8D6BEC8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Elo</a:t>
          </a:r>
        </a:p>
      </dgm:t>
    </dgm:pt>
    <dgm:pt modelId="{A11E7DC1-A473-4B67-8BCE-4A70456618F2}" type="parTrans" cxnId="{638669B7-B9AF-4FE1-B64D-A691CAEF3707}">
      <dgm:prSet/>
      <dgm:spPr/>
      <dgm:t>
        <a:bodyPr/>
        <a:lstStyle/>
        <a:p>
          <a:endParaRPr lang="fi-FI"/>
        </a:p>
      </dgm:t>
    </dgm:pt>
    <dgm:pt modelId="{BD32584B-1304-43A5-8ED1-55C3877E599F}" type="sibTrans" cxnId="{638669B7-B9AF-4FE1-B64D-A691CAEF3707}">
      <dgm:prSet/>
      <dgm:spPr/>
      <dgm:t>
        <a:bodyPr/>
        <a:lstStyle/>
        <a:p>
          <a:endParaRPr lang="fi-FI"/>
        </a:p>
      </dgm:t>
    </dgm:pt>
    <dgm:pt modelId="{B48AAC5B-9BAB-4921-B219-E33595E9B3FE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Syys</a:t>
          </a:r>
        </a:p>
      </dgm:t>
    </dgm:pt>
    <dgm:pt modelId="{8534EDB5-66AD-4DDA-8F66-7431BB7150BB}" type="parTrans" cxnId="{DD8F4436-90E8-4664-95C5-F044FA84E2B0}">
      <dgm:prSet/>
      <dgm:spPr/>
      <dgm:t>
        <a:bodyPr/>
        <a:lstStyle/>
        <a:p>
          <a:endParaRPr lang="fi-FI"/>
        </a:p>
      </dgm:t>
    </dgm:pt>
    <dgm:pt modelId="{63CEC6CB-2853-4EBF-AF8F-1074DC1F97C2}" type="sibTrans" cxnId="{DD8F4436-90E8-4664-95C5-F044FA84E2B0}">
      <dgm:prSet/>
      <dgm:spPr/>
      <dgm:t>
        <a:bodyPr/>
        <a:lstStyle/>
        <a:p>
          <a:endParaRPr lang="fi-FI"/>
        </a:p>
      </dgm:t>
    </dgm:pt>
    <dgm:pt modelId="{09690A52-7C75-4FFA-A465-678173482093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Loka</a:t>
          </a:r>
        </a:p>
      </dgm:t>
    </dgm:pt>
    <dgm:pt modelId="{8E9F5FE0-F4E4-4BD0-A8B6-1F8C38AEBC27}" type="parTrans" cxnId="{5975EE32-FB0C-4683-8B0F-35D1811F0444}">
      <dgm:prSet/>
      <dgm:spPr/>
      <dgm:t>
        <a:bodyPr/>
        <a:lstStyle/>
        <a:p>
          <a:endParaRPr lang="fi-FI"/>
        </a:p>
      </dgm:t>
    </dgm:pt>
    <dgm:pt modelId="{A06EC9F7-278E-4418-9FBE-86604B7BF4E1}" type="sibTrans" cxnId="{5975EE32-FB0C-4683-8B0F-35D1811F0444}">
      <dgm:prSet/>
      <dgm:spPr/>
      <dgm:t>
        <a:bodyPr/>
        <a:lstStyle/>
        <a:p>
          <a:endParaRPr lang="fi-FI"/>
        </a:p>
      </dgm:t>
    </dgm:pt>
    <dgm:pt modelId="{8D95F3FA-20D2-48D8-916C-F9087F0EE8E1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Marras</a:t>
          </a:r>
        </a:p>
      </dgm:t>
    </dgm:pt>
    <dgm:pt modelId="{826E3D14-49E3-4D7B-961C-AD8C0FB8B552}" type="parTrans" cxnId="{84BDF023-ED55-404A-950F-DAB0137FD777}">
      <dgm:prSet/>
      <dgm:spPr/>
      <dgm:t>
        <a:bodyPr/>
        <a:lstStyle/>
        <a:p>
          <a:endParaRPr lang="fi-FI"/>
        </a:p>
      </dgm:t>
    </dgm:pt>
    <dgm:pt modelId="{DBCA294B-9333-4088-82B7-C6BBF9938684}" type="sibTrans" cxnId="{84BDF023-ED55-404A-950F-DAB0137FD777}">
      <dgm:prSet/>
      <dgm:spPr/>
      <dgm:t>
        <a:bodyPr/>
        <a:lstStyle/>
        <a:p>
          <a:endParaRPr lang="fi-FI"/>
        </a:p>
      </dgm:t>
    </dgm:pt>
    <dgm:pt modelId="{D0FD2401-2217-48C0-8586-F94D774FE124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Joulu</a:t>
          </a:r>
        </a:p>
      </dgm:t>
    </dgm:pt>
    <dgm:pt modelId="{FDA8D1B7-D2C8-40E6-82AB-7F2B6F677D0C}" type="parTrans" cxnId="{0F953E80-AE93-432C-BA86-878C39581808}">
      <dgm:prSet/>
      <dgm:spPr/>
      <dgm:t>
        <a:bodyPr/>
        <a:lstStyle/>
        <a:p>
          <a:endParaRPr lang="fi-FI"/>
        </a:p>
      </dgm:t>
    </dgm:pt>
    <dgm:pt modelId="{3D70907E-AB9F-4161-B395-22C0D76DD128}" type="sibTrans" cxnId="{0F953E80-AE93-432C-BA86-878C39581808}">
      <dgm:prSet/>
      <dgm:spPr/>
      <dgm:t>
        <a:bodyPr/>
        <a:lstStyle/>
        <a:p>
          <a:endParaRPr lang="fi-FI"/>
        </a:p>
      </dgm:t>
    </dgm:pt>
    <dgm:pt modelId="{B54C303C-D518-419E-ABBC-B4FCE614397B}" type="pres">
      <dgm:prSet presAssocID="{3CF67E7B-71D8-4C6B-BE98-EC3B3CEAEA67}" presName="Name0" presStyleCnt="0">
        <dgm:presLayoutVars>
          <dgm:dir/>
          <dgm:resizeHandles val="exact"/>
        </dgm:presLayoutVars>
      </dgm:prSet>
      <dgm:spPr/>
    </dgm:pt>
    <dgm:pt modelId="{A180DC2F-FE4C-4DD1-A228-080C502F0109}" type="pres">
      <dgm:prSet presAssocID="{3CF67E7B-71D8-4C6B-BE98-EC3B3CEAEA67}" presName="cycle" presStyleCnt="0"/>
      <dgm:spPr/>
    </dgm:pt>
    <dgm:pt modelId="{74327C98-A837-4E6E-9B4C-B4A9C455077D}" type="pres">
      <dgm:prSet presAssocID="{765BC827-CD40-4FA6-8AB2-62148873EB1C}" presName="nodeFirstNode" presStyleLbl="node1" presStyleIdx="0" presStyleCnt="12">
        <dgm:presLayoutVars>
          <dgm:bulletEnabled val="1"/>
        </dgm:presLayoutVars>
      </dgm:prSet>
      <dgm:spPr/>
    </dgm:pt>
    <dgm:pt modelId="{21D84569-3863-47C6-9287-D0B17374B8C5}" type="pres">
      <dgm:prSet presAssocID="{5B217E66-1E6A-44AE-9E9D-FF55135B177D}" presName="sibTransFirstNode" presStyleLbl="bgShp" presStyleIdx="0" presStyleCnt="1"/>
      <dgm:spPr/>
    </dgm:pt>
    <dgm:pt modelId="{53046B6D-419B-446B-9B12-C152FCD40CE1}" type="pres">
      <dgm:prSet presAssocID="{A143EABD-A866-4727-BC4A-8E520E863AA5}" presName="nodeFollowingNodes" presStyleLbl="node1" presStyleIdx="1" presStyleCnt="12">
        <dgm:presLayoutVars>
          <dgm:bulletEnabled val="1"/>
        </dgm:presLayoutVars>
      </dgm:prSet>
      <dgm:spPr/>
    </dgm:pt>
    <dgm:pt modelId="{5A0E9344-5906-43D5-AC60-A74EE2ABC461}" type="pres">
      <dgm:prSet presAssocID="{CEA3553D-5ECB-4545-AD7F-8FABCE93ACDE}" presName="nodeFollowingNodes" presStyleLbl="node1" presStyleIdx="2" presStyleCnt="12">
        <dgm:presLayoutVars>
          <dgm:bulletEnabled val="1"/>
        </dgm:presLayoutVars>
      </dgm:prSet>
      <dgm:spPr/>
    </dgm:pt>
    <dgm:pt modelId="{058A57E2-B750-4765-A61F-FF185ACA7933}" type="pres">
      <dgm:prSet presAssocID="{0AB70FDB-87EC-43A5-9579-D7315AE8892E}" presName="nodeFollowingNodes" presStyleLbl="node1" presStyleIdx="3" presStyleCnt="12">
        <dgm:presLayoutVars>
          <dgm:bulletEnabled val="1"/>
        </dgm:presLayoutVars>
      </dgm:prSet>
      <dgm:spPr/>
    </dgm:pt>
    <dgm:pt modelId="{34487A00-847F-4D73-82B3-1217FA32E2D5}" type="pres">
      <dgm:prSet presAssocID="{1C0DD28F-75A6-4E82-AEFC-F9DAB0B563FF}" presName="nodeFollowingNodes" presStyleLbl="node1" presStyleIdx="4" presStyleCnt="12">
        <dgm:presLayoutVars>
          <dgm:bulletEnabled val="1"/>
        </dgm:presLayoutVars>
      </dgm:prSet>
      <dgm:spPr/>
    </dgm:pt>
    <dgm:pt modelId="{CCD8CC06-7A0F-4985-B864-860EB6C31BD2}" type="pres">
      <dgm:prSet presAssocID="{CCF6BF0C-B3F1-4DCA-B995-D7294F9F3754}" presName="nodeFollowingNodes" presStyleLbl="node1" presStyleIdx="5" presStyleCnt="12">
        <dgm:presLayoutVars>
          <dgm:bulletEnabled val="1"/>
        </dgm:presLayoutVars>
      </dgm:prSet>
      <dgm:spPr/>
    </dgm:pt>
    <dgm:pt modelId="{F9F51E25-C038-401D-AC73-1050CB65E2FA}" type="pres">
      <dgm:prSet presAssocID="{50F7EC96-A53F-43A3-B42A-4309C735AF1F}" presName="nodeFollowingNodes" presStyleLbl="node1" presStyleIdx="6" presStyleCnt="12">
        <dgm:presLayoutVars>
          <dgm:bulletEnabled val="1"/>
        </dgm:presLayoutVars>
      </dgm:prSet>
      <dgm:spPr/>
    </dgm:pt>
    <dgm:pt modelId="{EC554EBF-E64E-4D87-B2AB-1EEE7D9B780C}" type="pres">
      <dgm:prSet presAssocID="{76C544F8-BC42-40C6-8775-46FEC8D6BEC8}" presName="nodeFollowingNodes" presStyleLbl="node1" presStyleIdx="7" presStyleCnt="12">
        <dgm:presLayoutVars>
          <dgm:bulletEnabled val="1"/>
        </dgm:presLayoutVars>
      </dgm:prSet>
      <dgm:spPr/>
    </dgm:pt>
    <dgm:pt modelId="{7347551E-133C-4427-BBCA-7E5D07573A3F}" type="pres">
      <dgm:prSet presAssocID="{B48AAC5B-9BAB-4921-B219-E33595E9B3FE}" presName="nodeFollowingNodes" presStyleLbl="node1" presStyleIdx="8" presStyleCnt="12">
        <dgm:presLayoutVars>
          <dgm:bulletEnabled val="1"/>
        </dgm:presLayoutVars>
      </dgm:prSet>
      <dgm:spPr/>
    </dgm:pt>
    <dgm:pt modelId="{A1D7D48D-1B08-48E6-8A2C-A3AF3159EA0A}" type="pres">
      <dgm:prSet presAssocID="{09690A52-7C75-4FFA-A465-678173482093}" presName="nodeFollowingNodes" presStyleLbl="node1" presStyleIdx="9" presStyleCnt="12">
        <dgm:presLayoutVars>
          <dgm:bulletEnabled val="1"/>
        </dgm:presLayoutVars>
      </dgm:prSet>
      <dgm:spPr/>
    </dgm:pt>
    <dgm:pt modelId="{FA70E039-59FD-4D55-B185-B5A51CFA3DE4}" type="pres">
      <dgm:prSet presAssocID="{8D95F3FA-20D2-48D8-916C-F9087F0EE8E1}" presName="nodeFollowingNodes" presStyleLbl="node1" presStyleIdx="10" presStyleCnt="12">
        <dgm:presLayoutVars>
          <dgm:bulletEnabled val="1"/>
        </dgm:presLayoutVars>
      </dgm:prSet>
      <dgm:spPr/>
    </dgm:pt>
    <dgm:pt modelId="{7EF79F0B-783F-4C10-84A5-368348CB517B}" type="pres">
      <dgm:prSet presAssocID="{D0FD2401-2217-48C0-8586-F94D774FE12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84BDF023-ED55-404A-950F-DAB0137FD777}" srcId="{3CF67E7B-71D8-4C6B-BE98-EC3B3CEAEA67}" destId="{8D95F3FA-20D2-48D8-916C-F9087F0EE8E1}" srcOrd="10" destOrd="0" parTransId="{826E3D14-49E3-4D7B-961C-AD8C0FB8B552}" sibTransId="{DBCA294B-9333-4088-82B7-C6BBF9938684}"/>
    <dgm:cxn modelId="{2EC75928-BAF2-4DD8-A38A-E08BC63B5B06}" type="presOf" srcId="{3CF67E7B-71D8-4C6B-BE98-EC3B3CEAEA67}" destId="{B54C303C-D518-419E-ABBC-B4FCE614397B}" srcOrd="0" destOrd="0" presId="urn:microsoft.com/office/officeart/2005/8/layout/cycle3"/>
    <dgm:cxn modelId="{70331229-4331-47BC-81CC-AB6444A2CD2D}" type="presOf" srcId="{D0FD2401-2217-48C0-8586-F94D774FE124}" destId="{7EF79F0B-783F-4C10-84A5-368348CB517B}" srcOrd="0" destOrd="0" presId="urn:microsoft.com/office/officeart/2005/8/layout/cycle3"/>
    <dgm:cxn modelId="{8DB3F32D-CA47-45B2-8801-1890B8FD911A}" type="presOf" srcId="{5B217E66-1E6A-44AE-9E9D-FF55135B177D}" destId="{21D84569-3863-47C6-9287-D0B17374B8C5}" srcOrd="0" destOrd="0" presId="urn:microsoft.com/office/officeart/2005/8/layout/cycle3"/>
    <dgm:cxn modelId="{5975EE32-FB0C-4683-8B0F-35D1811F0444}" srcId="{3CF67E7B-71D8-4C6B-BE98-EC3B3CEAEA67}" destId="{09690A52-7C75-4FFA-A465-678173482093}" srcOrd="9" destOrd="0" parTransId="{8E9F5FE0-F4E4-4BD0-A8B6-1F8C38AEBC27}" sibTransId="{A06EC9F7-278E-4418-9FBE-86604B7BF4E1}"/>
    <dgm:cxn modelId="{DD8F4436-90E8-4664-95C5-F044FA84E2B0}" srcId="{3CF67E7B-71D8-4C6B-BE98-EC3B3CEAEA67}" destId="{B48AAC5B-9BAB-4921-B219-E33595E9B3FE}" srcOrd="8" destOrd="0" parTransId="{8534EDB5-66AD-4DDA-8F66-7431BB7150BB}" sibTransId="{63CEC6CB-2853-4EBF-AF8F-1074DC1F97C2}"/>
    <dgm:cxn modelId="{DD777463-917B-4034-836E-757CD893B457}" type="presOf" srcId="{8D95F3FA-20D2-48D8-916C-F9087F0EE8E1}" destId="{FA70E039-59FD-4D55-B185-B5A51CFA3DE4}" srcOrd="0" destOrd="0" presId="urn:microsoft.com/office/officeart/2005/8/layout/cycle3"/>
    <dgm:cxn modelId="{CD2AC06A-E90D-4786-B118-8DDC4EC75AFB}" srcId="{3CF67E7B-71D8-4C6B-BE98-EC3B3CEAEA67}" destId="{A143EABD-A866-4727-BC4A-8E520E863AA5}" srcOrd="1" destOrd="0" parTransId="{D7B23FB5-5D97-41AB-B0DB-A1299879898C}" sibTransId="{4E9178C4-4B7E-4AC6-B761-48ABEA993814}"/>
    <dgm:cxn modelId="{3B93B86F-1724-4DD7-A135-63C0E8A31F05}" type="presOf" srcId="{CEA3553D-5ECB-4545-AD7F-8FABCE93ACDE}" destId="{5A0E9344-5906-43D5-AC60-A74EE2ABC461}" srcOrd="0" destOrd="0" presId="urn:microsoft.com/office/officeart/2005/8/layout/cycle3"/>
    <dgm:cxn modelId="{A1D53152-34D3-4490-A8AB-C87CBF3B8D78}" type="presOf" srcId="{0AB70FDB-87EC-43A5-9579-D7315AE8892E}" destId="{058A57E2-B750-4765-A61F-FF185ACA7933}" srcOrd="0" destOrd="0" presId="urn:microsoft.com/office/officeart/2005/8/layout/cycle3"/>
    <dgm:cxn modelId="{04FC0879-5C78-4D02-A6B9-50C4A083D25E}" type="presOf" srcId="{B48AAC5B-9BAB-4921-B219-E33595E9B3FE}" destId="{7347551E-133C-4427-BBCA-7E5D07573A3F}" srcOrd="0" destOrd="0" presId="urn:microsoft.com/office/officeart/2005/8/layout/cycle3"/>
    <dgm:cxn modelId="{0F953E80-AE93-432C-BA86-878C39581808}" srcId="{3CF67E7B-71D8-4C6B-BE98-EC3B3CEAEA67}" destId="{D0FD2401-2217-48C0-8586-F94D774FE124}" srcOrd="11" destOrd="0" parTransId="{FDA8D1B7-D2C8-40E6-82AB-7F2B6F677D0C}" sibTransId="{3D70907E-AB9F-4161-B395-22C0D76DD128}"/>
    <dgm:cxn modelId="{60B1B783-AA7A-4270-9580-9F0DCD91195B}" type="presOf" srcId="{09690A52-7C75-4FFA-A465-678173482093}" destId="{A1D7D48D-1B08-48E6-8A2C-A3AF3159EA0A}" srcOrd="0" destOrd="0" presId="urn:microsoft.com/office/officeart/2005/8/layout/cycle3"/>
    <dgm:cxn modelId="{D419EA8E-3B27-41FE-8CD5-992B9FDF3B2E}" type="presOf" srcId="{50F7EC96-A53F-43A3-B42A-4309C735AF1F}" destId="{F9F51E25-C038-401D-AC73-1050CB65E2FA}" srcOrd="0" destOrd="0" presId="urn:microsoft.com/office/officeart/2005/8/layout/cycle3"/>
    <dgm:cxn modelId="{BE9CFE9A-5D01-47F7-87E5-5A03A18901C0}" srcId="{3CF67E7B-71D8-4C6B-BE98-EC3B3CEAEA67}" destId="{0AB70FDB-87EC-43A5-9579-D7315AE8892E}" srcOrd="3" destOrd="0" parTransId="{9A6629F8-7954-4EEA-A1F3-BD3D48DF8FF7}" sibTransId="{C22984DB-5B78-4F64-8B30-651CACBAA5FC}"/>
    <dgm:cxn modelId="{9F4DFF9A-8F14-4C12-B47B-28274EFA029A}" type="presOf" srcId="{765BC827-CD40-4FA6-8AB2-62148873EB1C}" destId="{74327C98-A837-4E6E-9B4C-B4A9C455077D}" srcOrd="0" destOrd="0" presId="urn:microsoft.com/office/officeart/2005/8/layout/cycle3"/>
    <dgm:cxn modelId="{DE8AFF9A-FF83-4B90-8CA4-7C7AF9252159}" type="presOf" srcId="{A143EABD-A866-4727-BC4A-8E520E863AA5}" destId="{53046B6D-419B-446B-9B12-C152FCD40CE1}" srcOrd="0" destOrd="0" presId="urn:microsoft.com/office/officeart/2005/8/layout/cycle3"/>
    <dgm:cxn modelId="{61BC3CA1-A183-4E0F-9741-C1FBEFDCE7D6}" srcId="{3CF67E7B-71D8-4C6B-BE98-EC3B3CEAEA67}" destId="{765BC827-CD40-4FA6-8AB2-62148873EB1C}" srcOrd="0" destOrd="0" parTransId="{1E8EF973-1D56-40DD-8DE5-B51405054C97}" sibTransId="{5B217E66-1E6A-44AE-9E9D-FF55135B177D}"/>
    <dgm:cxn modelId="{A33B53A3-248D-409C-BE80-594C6776B76F}" srcId="{3CF67E7B-71D8-4C6B-BE98-EC3B3CEAEA67}" destId="{1C0DD28F-75A6-4E82-AEFC-F9DAB0B563FF}" srcOrd="4" destOrd="0" parTransId="{13F457F4-379C-4D07-AACA-FA37BE8FD396}" sibTransId="{FC053963-14B4-4692-91D6-EA4BF41151AA}"/>
    <dgm:cxn modelId="{0DE4A0B1-69BF-4501-A999-514C44D74AD1}" srcId="{3CF67E7B-71D8-4C6B-BE98-EC3B3CEAEA67}" destId="{CCF6BF0C-B3F1-4DCA-B995-D7294F9F3754}" srcOrd="5" destOrd="0" parTransId="{9C38CAB9-7669-4F83-828E-B43059A42C4F}" sibTransId="{27F90D1A-4209-430F-BAE5-EEED7314D7C0}"/>
    <dgm:cxn modelId="{B0C8BFB3-5072-4877-AB76-95443415316F}" srcId="{3CF67E7B-71D8-4C6B-BE98-EC3B3CEAEA67}" destId="{CEA3553D-5ECB-4545-AD7F-8FABCE93ACDE}" srcOrd="2" destOrd="0" parTransId="{A1DFAB03-63A3-4D54-A60B-B0C309B08F73}" sibTransId="{7D87F01F-DFF5-4158-B3B0-4097F9368598}"/>
    <dgm:cxn modelId="{638669B7-B9AF-4FE1-B64D-A691CAEF3707}" srcId="{3CF67E7B-71D8-4C6B-BE98-EC3B3CEAEA67}" destId="{76C544F8-BC42-40C6-8775-46FEC8D6BEC8}" srcOrd="7" destOrd="0" parTransId="{A11E7DC1-A473-4B67-8BCE-4A70456618F2}" sibTransId="{BD32584B-1304-43A5-8ED1-55C3877E599F}"/>
    <dgm:cxn modelId="{52EEA8B8-937F-46F6-9A19-F1913AA6323B}" type="presOf" srcId="{76C544F8-BC42-40C6-8775-46FEC8D6BEC8}" destId="{EC554EBF-E64E-4D87-B2AB-1EEE7D9B780C}" srcOrd="0" destOrd="0" presId="urn:microsoft.com/office/officeart/2005/8/layout/cycle3"/>
    <dgm:cxn modelId="{01637EE2-B06D-4027-A4D8-F6419E599E25}" type="presOf" srcId="{1C0DD28F-75A6-4E82-AEFC-F9DAB0B563FF}" destId="{34487A00-847F-4D73-82B3-1217FA32E2D5}" srcOrd="0" destOrd="0" presId="urn:microsoft.com/office/officeart/2005/8/layout/cycle3"/>
    <dgm:cxn modelId="{BF1E35F7-D0A1-4170-827A-CD4E520E96AC}" srcId="{3CF67E7B-71D8-4C6B-BE98-EC3B3CEAEA67}" destId="{50F7EC96-A53F-43A3-B42A-4309C735AF1F}" srcOrd="6" destOrd="0" parTransId="{E304F061-9244-46F0-80A4-321DB89610E2}" sibTransId="{08CCA927-F9D2-4D35-BD58-A4849AC1DA94}"/>
    <dgm:cxn modelId="{F04054F9-7748-4211-B1E7-24B3F1788147}" type="presOf" srcId="{CCF6BF0C-B3F1-4DCA-B995-D7294F9F3754}" destId="{CCD8CC06-7A0F-4985-B864-860EB6C31BD2}" srcOrd="0" destOrd="0" presId="urn:microsoft.com/office/officeart/2005/8/layout/cycle3"/>
    <dgm:cxn modelId="{0D6FB154-71A4-4BB0-A35D-4F3A10B4F885}" type="presParOf" srcId="{B54C303C-D518-419E-ABBC-B4FCE614397B}" destId="{A180DC2F-FE4C-4DD1-A228-080C502F0109}" srcOrd="0" destOrd="0" presId="urn:microsoft.com/office/officeart/2005/8/layout/cycle3"/>
    <dgm:cxn modelId="{1F771A44-EF99-4566-B78F-57A74B9FE605}" type="presParOf" srcId="{A180DC2F-FE4C-4DD1-A228-080C502F0109}" destId="{74327C98-A837-4E6E-9B4C-B4A9C455077D}" srcOrd="0" destOrd="0" presId="urn:microsoft.com/office/officeart/2005/8/layout/cycle3"/>
    <dgm:cxn modelId="{D9603E17-DE66-40F7-9E11-36FB89BF5F70}" type="presParOf" srcId="{A180DC2F-FE4C-4DD1-A228-080C502F0109}" destId="{21D84569-3863-47C6-9287-D0B17374B8C5}" srcOrd="1" destOrd="0" presId="urn:microsoft.com/office/officeart/2005/8/layout/cycle3"/>
    <dgm:cxn modelId="{8AF0A7CC-267A-40EE-A48F-7A369EDC99EB}" type="presParOf" srcId="{A180DC2F-FE4C-4DD1-A228-080C502F0109}" destId="{53046B6D-419B-446B-9B12-C152FCD40CE1}" srcOrd="2" destOrd="0" presId="urn:microsoft.com/office/officeart/2005/8/layout/cycle3"/>
    <dgm:cxn modelId="{D50E813D-7EBC-4DC6-B6CB-080D3F0AFEE5}" type="presParOf" srcId="{A180DC2F-FE4C-4DD1-A228-080C502F0109}" destId="{5A0E9344-5906-43D5-AC60-A74EE2ABC461}" srcOrd="3" destOrd="0" presId="urn:microsoft.com/office/officeart/2005/8/layout/cycle3"/>
    <dgm:cxn modelId="{94FAD760-17C6-4B7E-933D-1ABD2D68D0AB}" type="presParOf" srcId="{A180DC2F-FE4C-4DD1-A228-080C502F0109}" destId="{058A57E2-B750-4765-A61F-FF185ACA7933}" srcOrd="4" destOrd="0" presId="urn:microsoft.com/office/officeart/2005/8/layout/cycle3"/>
    <dgm:cxn modelId="{EDCD531C-7EF3-4721-A0D6-50E237009A3C}" type="presParOf" srcId="{A180DC2F-FE4C-4DD1-A228-080C502F0109}" destId="{34487A00-847F-4D73-82B3-1217FA32E2D5}" srcOrd="5" destOrd="0" presId="urn:microsoft.com/office/officeart/2005/8/layout/cycle3"/>
    <dgm:cxn modelId="{4EE8D175-33F2-4194-A858-F5361C1AE2B0}" type="presParOf" srcId="{A180DC2F-FE4C-4DD1-A228-080C502F0109}" destId="{CCD8CC06-7A0F-4985-B864-860EB6C31BD2}" srcOrd="6" destOrd="0" presId="urn:microsoft.com/office/officeart/2005/8/layout/cycle3"/>
    <dgm:cxn modelId="{08CEBC06-3862-4E0C-950F-03E6476E00C1}" type="presParOf" srcId="{A180DC2F-FE4C-4DD1-A228-080C502F0109}" destId="{F9F51E25-C038-401D-AC73-1050CB65E2FA}" srcOrd="7" destOrd="0" presId="urn:microsoft.com/office/officeart/2005/8/layout/cycle3"/>
    <dgm:cxn modelId="{B8D4CB96-2C37-4788-95AC-BC4756FB2D64}" type="presParOf" srcId="{A180DC2F-FE4C-4DD1-A228-080C502F0109}" destId="{EC554EBF-E64E-4D87-B2AB-1EEE7D9B780C}" srcOrd="8" destOrd="0" presId="urn:microsoft.com/office/officeart/2005/8/layout/cycle3"/>
    <dgm:cxn modelId="{B4770994-CB80-4E7D-A0B0-047AF855F543}" type="presParOf" srcId="{A180DC2F-FE4C-4DD1-A228-080C502F0109}" destId="{7347551E-133C-4427-BBCA-7E5D07573A3F}" srcOrd="9" destOrd="0" presId="urn:microsoft.com/office/officeart/2005/8/layout/cycle3"/>
    <dgm:cxn modelId="{7B949C54-7F0E-41FB-A6C1-64D6F622DEE5}" type="presParOf" srcId="{A180DC2F-FE4C-4DD1-A228-080C502F0109}" destId="{A1D7D48D-1B08-48E6-8A2C-A3AF3159EA0A}" srcOrd="10" destOrd="0" presId="urn:microsoft.com/office/officeart/2005/8/layout/cycle3"/>
    <dgm:cxn modelId="{9CD20CA1-D7BF-4EF4-B1CD-4A85A0478765}" type="presParOf" srcId="{A180DC2F-FE4C-4DD1-A228-080C502F0109}" destId="{FA70E039-59FD-4D55-B185-B5A51CFA3DE4}" srcOrd="11" destOrd="0" presId="urn:microsoft.com/office/officeart/2005/8/layout/cycle3"/>
    <dgm:cxn modelId="{16BB4CC9-025B-4768-B3D9-85D5EB875401}" type="presParOf" srcId="{A180DC2F-FE4C-4DD1-A228-080C502F0109}" destId="{7EF79F0B-783F-4C10-84A5-368348CB517B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F67E7B-71D8-4C6B-BE98-EC3B3CEAEA67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765BC827-CD40-4FA6-8AB2-62148873EB1C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Tammi</a:t>
          </a:r>
        </a:p>
      </dgm:t>
    </dgm:pt>
    <dgm:pt modelId="{1E8EF973-1D56-40DD-8DE5-B51405054C97}" type="parTrans" cxnId="{61BC3CA1-A183-4E0F-9741-C1FBEFDCE7D6}">
      <dgm:prSet/>
      <dgm:spPr/>
      <dgm:t>
        <a:bodyPr/>
        <a:lstStyle/>
        <a:p>
          <a:endParaRPr lang="fi-FI"/>
        </a:p>
      </dgm:t>
    </dgm:pt>
    <dgm:pt modelId="{5B217E66-1E6A-44AE-9E9D-FF55135B177D}" type="sibTrans" cxnId="{61BC3CA1-A183-4E0F-9741-C1FBEFDCE7D6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fi-FI"/>
        </a:p>
      </dgm:t>
    </dgm:pt>
    <dgm:pt modelId="{A143EABD-A866-4727-BC4A-8E520E863AA5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Helmi</a:t>
          </a:r>
        </a:p>
      </dgm:t>
    </dgm:pt>
    <dgm:pt modelId="{D7B23FB5-5D97-41AB-B0DB-A1299879898C}" type="parTrans" cxnId="{CD2AC06A-E90D-4786-B118-8DDC4EC75AFB}">
      <dgm:prSet/>
      <dgm:spPr/>
      <dgm:t>
        <a:bodyPr/>
        <a:lstStyle/>
        <a:p>
          <a:endParaRPr lang="fi-FI"/>
        </a:p>
      </dgm:t>
    </dgm:pt>
    <dgm:pt modelId="{4E9178C4-4B7E-4AC6-B761-48ABEA993814}" type="sibTrans" cxnId="{CD2AC06A-E90D-4786-B118-8DDC4EC75AFB}">
      <dgm:prSet/>
      <dgm:spPr/>
      <dgm:t>
        <a:bodyPr/>
        <a:lstStyle/>
        <a:p>
          <a:endParaRPr lang="fi-FI"/>
        </a:p>
      </dgm:t>
    </dgm:pt>
    <dgm:pt modelId="{CEA3553D-5ECB-4545-AD7F-8FABCE93ACDE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Maalis</a:t>
          </a:r>
        </a:p>
      </dgm:t>
    </dgm:pt>
    <dgm:pt modelId="{A1DFAB03-63A3-4D54-A60B-B0C309B08F73}" type="parTrans" cxnId="{B0C8BFB3-5072-4877-AB76-95443415316F}">
      <dgm:prSet/>
      <dgm:spPr/>
      <dgm:t>
        <a:bodyPr/>
        <a:lstStyle/>
        <a:p>
          <a:endParaRPr lang="fi-FI"/>
        </a:p>
      </dgm:t>
    </dgm:pt>
    <dgm:pt modelId="{7D87F01F-DFF5-4158-B3B0-4097F9368598}" type="sibTrans" cxnId="{B0C8BFB3-5072-4877-AB76-95443415316F}">
      <dgm:prSet/>
      <dgm:spPr/>
      <dgm:t>
        <a:bodyPr/>
        <a:lstStyle/>
        <a:p>
          <a:endParaRPr lang="fi-FI"/>
        </a:p>
      </dgm:t>
    </dgm:pt>
    <dgm:pt modelId="{0AB70FDB-87EC-43A5-9579-D7315AE8892E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Huhti</a:t>
          </a:r>
        </a:p>
      </dgm:t>
    </dgm:pt>
    <dgm:pt modelId="{9A6629F8-7954-4EEA-A1F3-BD3D48DF8FF7}" type="parTrans" cxnId="{BE9CFE9A-5D01-47F7-87E5-5A03A18901C0}">
      <dgm:prSet/>
      <dgm:spPr/>
      <dgm:t>
        <a:bodyPr/>
        <a:lstStyle/>
        <a:p>
          <a:endParaRPr lang="fi-FI"/>
        </a:p>
      </dgm:t>
    </dgm:pt>
    <dgm:pt modelId="{C22984DB-5B78-4F64-8B30-651CACBAA5FC}" type="sibTrans" cxnId="{BE9CFE9A-5D01-47F7-87E5-5A03A18901C0}">
      <dgm:prSet/>
      <dgm:spPr/>
      <dgm:t>
        <a:bodyPr/>
        <a:lstStyle/>
        <a:p>
          <a:endParaRPr lang="fi-FI"/>
        </a:p>
      </dgm:t>
    </dgm:pt>
    <dgm:pt modelId="{1C0DD28F-75A6-4E82-AEFC-F9DAB0B563FF}">
      <dgm:prSet custT="1"/>
      <dgm:spPr>
        <a:solidFill>
          <a:srgbClr val="92D050"/>
        </a:solidFill>
      </dgm:spPr>
      <dgm:t>
        <a:bodyPr/>
        <a:lstStyle/>
        <a:p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gm:t>
    </dgm:pt>
    <dgm:pt modelId="{13F457F4-379C-4D07-AACA-FA37BE8FD396}" type="parTrans" cxnId="{A33B53A3-248D-409C-BE80-594C6776B76F}">
      <dgm:prSet/>
      <dgm:spPr/>
      <dgm:t>
        <a:bodyPr/>
        <a:lstStyle/>
        <a:p>
          <a:endParaRPr lang="fi-FI"/>
        </a:p>
      </dgm:t>
    </dgm:pt>
    <dgm:pt modelId="{FC053963-14B4-4692-91D6-EA4BF41151AA}" type="sibTrans" cxnId="{A33B53A3-248D-409C-BE80-594C6776B76F}">
      <dgm:prSet/>
      <dgm:spPr/>
      <dgm:t>
        <a:bodyPr/>
        <a:lstStyle/>
        <a:p>
          <a:endParaRPr lang="fi-FI"/>
        </a:p>
      </dgm:t>
    </dgm:pt>
    <dgm:pt modelId="{CCF6BF0C-B3F1-4DCA-B995-D7294F9F3754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Kesä</a:t>
          </a:r>
        </a:p>
      </dgm:t>
    </dgm:pt>
    <dgm:pt modelId="{9C38CAB9-7669-4F83-828E-B43059A42C4F}" type="parTrans" cxnId="{0DE4A0B1-69BF-4501-A999-514C44D74AD1}">
      <dgm:prSet/>
      <dgm:spPr/>
      <dgm:t>
        <a:bodyPr/>
        <a:lstStyle/>
        <a:p>
          <a:endParaRPr lang="fi-FI"/>
        </a:p>
      </dgm:t>
    </dgm:pt>
    <dgm:pt modelId="{27F90D1A-4209-430F-BAE5-EEED7314D7C0}" type="sibTrans" cxnId="{0DE4A0B1-69BF-4501-A999-514C44D74AD1}">
      <dgm:prSet/>
      <dgm:spPr/>
      <dgm:t>
        <a:bodyPr/>
        <a:lstStyle/>
        <a:p>
          <a:endParaRPr lang="fi-FI"/>
        </a:p>
      </dgm:t>
    </dgm:pt>
    <dgm:pt modelId="{50F7EC96-A53F-43A3-B42A-4309C735AF1F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Heinä</a:t>
          </a:r>
        </a:p>
      </dgm:t>
    </dgm:pt>
    <dgm:pt modelId="{E304F061-9244-46F0-80A4-321DB89610E2}" type="parTrans" cxnId="{BF1E35F7-D0A1-4170-827A-CD4E520E96AC}">
      <dgm:prSet/>
      <dgm:spPr/>
      <dgm:t>
        <a:bodyPr/>
        <a:lstStyle/>
        <a:p>
          <a:endParaRPr lang="fi-FI"/>
        </a:p>
      </dgm:t>
    </dgm:pt>
    <dgm:pt modelId="{08CCA927-F9D2-4D35-BD58-A4849AC1DA94}" type="sibTrans" cxnId="{BF1E35F7-D0A1-4170-827A-CD4E520E96AC}">
      <dgm:prSet/>
      <dgm:spPr/>
      <dgm:t>
        <a:bodyPr/>
        <a:lstStyle/>
        <a:p>
          <a:endParaRPr lang="fi-FI"/>
        </a:p>
      </dgm:t>
    </dgm:pt>
    <dgm:pt modelId="{76C544F8-BC42-40C6-8775-46FEC8D6BEC8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Elo</a:t>
          </a:r>
        </a:p>
      </dgm:t>
    </dgm:pt>
    <dgm:pt modelId="{A11E7DC1-A473-4B67-8BCE-4A70456618F2}" type="parTrans" cxnId="{638669B7-B9AF-4FE1-B64D-A691CAEF3707}">
      <dgm:prSet/>
      <dgm:spPr/>
      <dgm:t>
        <a:bodyPr/>
        <a:lstStyle/>
        <a:p>
          <a:endParaRPr lang="fi-FI"/>
        </a:p>
      </dgm:t>
    </dgm:pt>
    <dgm:pt modelId="{BD32584B-1304-43A5-8ED1-55C3877E599F}" type="sibTrans" cxnId="{638669B7-B9AF-4FE1-B64D-A691CAEF3707}">
      <dgm:prSet/>
      <dgm:spPr/>
      <dgm:t>
        <a:bodyPr/>
        <a:lstStyle/>
        <a:p>
          <a:endParaRPr lang="fi-FI"/>
        </a:p>
      </dgm:t>
    </dgm:pt>
    <dgm:pt modelId="{B48AAC5B-9BAB-4921-B219-E33595E9B3FE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Syys</a:t>
          </a:r>
        </a:p>
      </dgm:t>
    </dgm:pt>
    <dgm:pt modelId="{8534EDB5-66AD-4DDA-8F66-7431BB7150BB}" type="parTrans" cxnId="{DD8F4436-90E8-4664-95C5-F044FA84E2B0}">
      <dgm:prSet/>
      <dgm:spPr/>
      <dgm:t>
        <a:bodyPr/>
        <a:lstStyle/>
        <a:p>
          <a:endParaRPr lang="fi-FI"/>
        </a:p>
      </dgm:t>
    </dgm:pt>
    <dgm:pt modelId="{63CEC6CB-2853-4EBF-AF8F-1074DC1F97C2}" type="sibTrans" cxnId="{DD8F4436-90E8-4664-95C5-F044FA84E2B0}">
      <dgm:prSet/>
      <dgm:spPr/>
      <dgm:t>
        <a:bodyPr/>
        <a:lstStyle/>
        <a:p>
          <a:endParaRPr lang="fi-FI"/>
        </a:p>
      </dgm:t>
    </dgm:pt>
    <dgm:pt modelId="{09690A52-7C75-4FFA-A465-678173482093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Loka</a:t>
          </a:r>
        </a:p>
      </dgm:t>
    </dgm:pt>
    <dgm:pt modelId="{8E9F5FE0-F4E4-4BD0-A8B6-1F8C38AEBC27}" type="parTrans" cxnId="{5975EE32-FB0C-4683-8B0F-35D1811F0444}">
      <dgm:prSet/>
      <dgm:spPr/>
      <dgm:t>
        <a:bodyPr/>
        <a:lstStyle/>
        <a:p>
          <a:endParaRPr lang="fi-FI"/>
        </a:p>
      </dgm:t>
    </dgm:pt>
    <dgm:pt modelId="{A06EC9F7-278E-4418-9FBE-86604B7BF4E1}" type="sibTrans" cxnId="{5975EE32-FB0C-4683-8B0F-35D1811F0444}">
      <dgm:prSet/>
      <dgm:spPr/>
      <dgm:t>
        <a:bodyPr/>
        <a:lstStyle/>
        <a:p>
          <a:endParaRPr lang="fi-FI"/>
        </a:p>
      </dgm:t>
    </dgm:pt>
    <dgm:pt modelId="{8D95F3FA-20D2-48D8-916C-F9087F0EE8E1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Marras</a:t>
          </a:r>
        </a:p>
      </dgm:t>
    </dgm:pt>
    <dgm:pt modelId="{826E3D14-49E3-4D7B-961C-AD8C0FB8B552}" type="parTrans" cxnId="{84BDF023-ED55-404A-950F-DAB0137FD777}">
      <dgm:prSet/>
      <dgm:spPr/>
      <dgm:t>
        <a:bodyPr/>
        <a:lstStyle/>
        <a:p>
          <a:endParaRPr lang="fi-FI"/>
        </a:p>
      </dgm:t>
    </dgm:pt>
    <dgm:pt modelId="{DBCA294B-9333-4088-82B7-C6BBF9938684}" type="sibTrans" cxnId="{84BDF023-ED55-404A-950F-DAB0137FD777}">
      <dgm:prSet/>
      <dgm:spPr/>
      <dgm:t>
        <a:bodyPr/>
        <a:lstStyle/>
        <a:p>
          <a:endParaRPr lang="fi-FI"/>
        </a:p>
      </dgm:t>
    </dgm:pt>
    <dgm:pt modelId="{D0FD2401-2217-48C0-8586-F94D774FE124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Joulu</a:t>
          </a:r>
        </a:p>
      </dgm:t>
    </dgm:pt>
    <dgm:pt modelId="{FDA8D1B7-D2C8-40E6-82AB-7F2B6F677D0C}" type="parTrans" cxnId="{0F953E80-AE93-432C-BA86-878C39581808}">
      <dgm:prSet/>
      <dgm:spPr/>
      <dgm:t>
        <a:bodyPr/>
        <a:lstStyle/>
        <a:p>
          <a:endParaRPr lang="fi-FI"/>
        </a:p>
      </dgm:t>
    </dgm:pt>
    <dgm:pt modelId="{3D70907E-AB9F-4161-B395-22C0D76DD128}" type="sibTrans" cxnId="{0F953E80-AE93-432C-BA86-878C39581808}">
      <dgm:prSet/>
      <dgm:spPr/>
      <dgm:t>
        <a:bodyPr/>
        <a:lstStyle/>
        <a:p>
          <a:endParaRPr lang="fi-FI"/>
        </a:p>
      </dgm:t>
    </dgm:pt>
    <dgm:pt modelId="{B54C303C-D518-419E-ABBC-B4FCE614397B}" type="pres">
      <dgm:prSet presAssocID="{3CF67E7B-71D8-4C6B-BE98-EC3B3CEAEA67}" presName="Name0" presStyleCnt="0">
        <dgm:presLayoutVars>
          <dgm:dir/>
          <dgm:resizeHandles val="exact"/>
        </dgm:presLayoutVars>
      </dgm:prSet>
      <dgm:spPr/>
    </dgm:pt>
    <dgm:pt modelId="{A180DC2F-FE4C-4DD1-A228-080C502F0109}" type="pres">
      <dgm:prSet presAssocID="{3CF67E7B-71D8-4C6B-BE98-EC3B3CEAEA67}" presName="cycle" presStyleCnt="0"/>
      <dgm:spPr/>
    </dgm:pt>
    <dgm:pt modelId="{74327C98-A837-4E6E-9B4C-B4A9C455077D}" type="pres">
      <dgm:prSet presAssocID="{765BC827-CD40-4FA6-8AB2-62148873EB1C}" presName="nodeFirstNode" presStyleLbl="node1" presStyleIdx="0" presStyleCnt="12">
        <dgm:presLayoutVars>
          <dgm:bulletEnabled val="1"/>
        </dgm:presLayoutVars>
      </dgm:prSet>
      <dgm:spPr/>
    </dgm:pt>
    <dgm:pt modelId="{21D84569-3863-47C6-9287-D0B17374B8C5}" type="pres">
      <dgm:prSet presAssocID="{5B217E66-1E6A-44AE-9E9D-FF55135B177D}" presName="sibTransFirstNode" presStyleLbl="bgShp" presStyleIdx="0" presStyleCnt="1"/>
      <dgm:spPr/>
    </dgm:pt>
    <dgm:pt modelId="{53046B6D-419B-446B-9B12-C152FCD40CE1}" type="pres">
      <dgm:prSet presAssocID="{A143EABD-A866-4727-BC4A-8E520E863AA5}" presName="nodeFollowingNodes" presStyleLbl="node1" presStyleIdx="1" presStyleCnt="12">
        <dgm:presLayoutVars>
          <dgm:bulletEnabled val="1"/>
        </dgm:presLayoutVars>
      </dgm:prSet>
      <dgm:spPr/>
    </dgm:pt>
    <dgm:pt modelId="{5A0E9344-5906-43D5-AC60-A74EE2ABC461}" type="pres">
      <dgm:prSet presAssocID="{CEA3553D-5ECB-4545-AD7F-8FABCE93ACDE}" presName="nodeFollowingNodes" presStyleLbl="node1" presStyleIdx="2" presStyleCnt="12">
        <dgm:presLayoutVars>
          <dgm:bulletEnabled val="1"/>
        </dgm:presLayoutVars>
      </dgm:prSet>
      <dgm:spPr/>
    </dgm:pt>
    <dgm:pt modelId="{058A57E2-B750-4765-A61F-FF185ACA7933}" type="pres">
      <dgm:prSet presAssocID="{0AB70FDB-87EC-43A5-9579-D7315AE8892E}" presName="nodeFollowingNodes" presStyleLbl="node1" presStyleIdx="3" presStyleCnt="12">
        <dgm:presLayoutVars>
          <dgm:bulletEnabled val="1"/>
        </dgm:presLayoutVars>
      </dgm:prSet>
      <dgm:spPr/>
    </dgm:pt>
    <dgm:pt modelId="{34487A00-847F-4D73-82B3-1217FA32E2D5}" type="pres">
      <dgm:prSet presAssocID="{1C0DD28F-75A6-4E82-AEFC-F9DAB0B563FF}" presName="nodeFollowingNodes" presStyleLbl="node1" presStyleIdx="4" presStyleCnt="12">
        <dgm:presLayoutVars>
          <dgm:bulletEnabled val="1"/>
        </dgm:presLayoutVars>
      </dgm:prSet>
      <dgm:spPr/>
    </dgm:pt>
    <dgm:pt modelId="{CCD8CC06-7A0F-4985-B864-860EB6C31BD2}" type="pres">
      <dgm:prSet presAssocID="{CCF6BF0C-B3F1-4DCA-B995-D7294F9F3754}" presName="nodeFollowingNodes" presStyleLbl="node1" presStyleIdx="5" presStyleCnt="12">
        <dgm:presLayoutVars>
          <dgm:bulletEnabled val="1"/>
        </dgm:presLayoutVars>
      </dgm:prSet>
      <dgm:spPr/>
    </dgm:pt>
    <dgm:pt modelId="{F9F51E25-C038-401D-AC73-1050CB65E2FA}" type="pres">
      <dgm:prSet presAssocID="{50F7EC96-A53F-43A3-B42A-4309C735AF1F}" presName="nodeFollowingNodes" presStyleLbl="node1" presStyleIdx="6" presStyleCnt="12">
        <dgm:presLayoutVars>
          <dgm:bulletEnabled val="1"/>
        </dgm:presLayoutVars>
      </dgm:prSet>
      <dgm:spPr/>
    </dgm:pt>
    <dgm:pt modelId="{EC554EBF-E64E-4D87-B2AB-1EEE7D9B780C}" type="pres">
      <dgm:prSet presAssocID="{76C544F8-BC42-40C6-8775-46FEC8D6BEC8}" presName="nodeFollowingNodes" presStyleLbl="node1" presStyleIdx="7" presStyleCnt="12">
        <dgm:presLayoutVars>
          <dgm:bulletEnabled val="1"/>
        </dgm:presLayoutVars>
      </dgm:prSet>
      <dgm:spPr/>
    </dgm:pt>
    <dgm:pt modelId="{7347551E-133C-4427-BBCA-7E5D07573A3F}" type="pres">
      <dgm:prSet presAssocID="{B48AAC5B-9BAB-4921-B219-E33595E9B3FE}" presName="nodeFollowingNodes" presStyleLbl="node1" presStyleIdx="8" presStyleCnt="12">
        <dgm:presLayoutVars>
          <dgm:bulletEnabled val="1"/>
        </dgm:presLayoutVars>
      </dgm:prSet>
      <dgm:spPr/>
    </dgm:pt>
    <dgm:pt modelId="{A1D7D48D-1B08-48E6-8A2C-A3AF3159EA0A}" type="pres">
      <dgm:prSet presAssocID="{09690A52-7C75-4FFA-A465-678173482093}" presName="nodeFollowingNodes" presStyleLbl="node1" presStyleIdx="9" presStyleCnt="12">
        <dgm:presLayoutVars>
          <dgm:bulletEnabled val="1"/>
        </dgm:presLayoutVars>
      </dgm:prSet>
      <dgm:spPr/>
    </dgm:pt>
    <dgm:pt modelId="{FA70E039-59FD-4D55-B185-B5A51CFA3DE4}" type="pres">
      <dgm:prSet presAssocID="{8D95F3FA-20D2-48D8-916C-F9087F0EE8E1}" presName="nodeFollowingNodes" presStyleLbl="node1" presStyleIdx="10" presStyleCnt="12">
        <dgm:presLayoutVars>
          <dgm:bulletEnabled val="1"/>
        </dgm:presLayoutVars>
      </dgm:prSet>
      <dgm:spPr/>
    </dgm:pt>
    <dgm:pt modelId="{7EF79F0B-783F-4C10-84A5-368348CB517B}" type="pres">
      <dgm:prSet presAssocID="{D0FD2401-2217-48C0-8586-F94D774FE12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84BDF023-ED55-404A-950F-DAB0137FD777}" srcId="{3CF67E7B-71D8-4C6B-BE98-EC3B3CEAEA67}" destId="{8D95F3FA-20D2-48D8-916C-F9087F0EE8E1}" srcOrd="10" destOrd="0" parTransId="{826E3D14-49E3-4D7B-961C-AD8C0FB8B552}" sibTransId="{DBCA294B-9333-4088-82B7-C6BBF9938684}"/>
    <dgm:cxn modelId="{2EC75928-BAF2-4DD8-A38A-E08BC63B5B06}" type="presOf" srcId="{3CF67E7B-71D8-4C6B-BE98-EC3B3CEAEA67}" destId="{B54C303C-D518-419E-ABBC-B4FCE614397B}" srcOrd="0" destOrd="0" presId="urn:microsoft.com/office/officeart/2005/8/layout/cycle3"/>
    <dgm:cxn modelId="{70331229-4331-47BC-81CC-AB6444A2CD2D}" type="presOf" srcId="{D0FD2401-2217-48C0-8586-F94D774FE124}" destId="{7EF79F0B-783F-4C10-84A5-368348CB517B}" srcOrd="0" destOrd="0" presId="urn:microsoft.com/office/officeart/2005/8/layout/cycle3"/>
    <dgm:cxn modelId="{8DB3F32D-CA47-45B2-8801-1890B8FD911A}" type="presOf" srcId="{5B217E66-1E6A-44AE-9E9D-FF55135B177D}" destId="{21D84569-3863-47C6-9287-D0B17374B8C5}" srcOrd="0" destOrd="0" presId="urn:microsoft.com/office/officeart/2005/8/layout/cycle3"/>
    <dgm:cxn modelId="{5975EE32-FB0C-4683-8B0F-35D1811F0444}" srcId="{3CF67E7B-71D8-4C6B-BE98-EC3B3CEAEA67}" destId="{09690A52-7C75-4FFA-A465-678173482093}" srcOrd="9" destOrd="0" parTransId="{8E9F5FE0-F4E4-4BD0-A8B6-1F8C38AEBC27}" sibTransId="{A06EC9F7-278E-4418-9FBE-86604B7BF4E1}"/>
    <dgm:cxn modelId="{DD8F4436-90E8-4664-95C5-F044FA84E2B0}" srcId="{3CF67E7B-71D8-4C6B-BE98-EC3B3CEAEA67}" destId="{B48AAC5B-9BAB-4921-B219-E33595E9B3FE}" srcOrd="8" destOrd="0" parTransId="{8534EDB5-66AD-4DDA-8F66-7431BB7150BB}" sibTransId="{63CEC6CB-2853-4EBF-AF8F-1074DC1F97C2}"/>
    <dgm:cxn modelId="{DD777463-917B-4034-836E-757CD893B457}" type="presOf" srcId="{8D95F3FA-20D2-48D8-916C-F9087F0EE8E1}" destId="{FA70E039-59FD-4D55-B185-B5A51CFA3DE4}" srcOrd="0" destOrd="0" presId="urn:microsoft.com/office/officeart/2005/8/layout/cycle3"/>
    <dgm:cxn modelId="{CD2AC06A-E90D-4786-B118-8DDC4EC75AFB}" srcId="{3CF67E7B-71D8-4C6B-BE98-EC3B3CEAEA67}" destId="{A143EABD-A866-4727-BC4A-8E520E863AA5}" srcOrd="1" destOrd="0" parTransId="{D7B23FB5-5D97-41AB-B0DB-A1299879898C}" sibTransId="{4E9178C4-4B7E-4AC6-B761-48ABEA993814}"/>
    <dgm:cxn modelId="{3B93B86F-1724-4DD7-A135-63C0E8A31F05}" type="presOf" srcId="{CEA3553D-5ECB-4545-AD7F-8FABCE93ACDE}" destId="{5A0E9344-5906-43D5-AC60-A74EE2ABC461}" srcOrd="0" destOrd="0" presId="urn:microsoft.com/office/officeart/2005/8/layout/cycle3"/>
    <dgm:cxn modelId="{A1D53152-34D3-4490-A8AB-C87CBF3B8D78}" type="presOf" srcId="{0AB70FDB-87EC-43A5-9579-D7315AE8892E}" destId="{058A57E2-B750-4765-A61F-FF185ACA7933}" srcOrd="0" destOrd="0" presId="urn:microsoft.com/office/officeart/2005/8/layout/cycle3"/>
    <dgm:cxn modelId="{04FC0879-5C78-4D02-A6B9-50C4A083D25E}" type="presOf" srcId="{B48AAC5B-9BAB-4921-B219-E33595E9B3FE}" destId="{7347551E-133C-4427-BBCA-7E5D07573A3F}" srcOrd="0" destOrd="0" presId="urn:microsoft.com/office/officeart/2005/8/layout/cycle3"/>
    <dgm:cxn modelId="{0F953E80-AE93-432C-BA86-878C39581808}" srcId="{3CF67E7B-71D8-4C6B-BE98-EC3B3CEAEA67}" destId="{D0FD2401-2217-48C0-8586-F94D774FE124}" srcOrd="11" destOrd="0" parTransId="{FDA8D1B7-D2C8-40E6-82AB-7F2B6F677D0C}" sibTransId="{3D70907E-AB9F-4161-B395-22C0D76DD128}"/>
    <dgm:cxn modelId="{60B1B783-AA7A-4270-9580-9F0DCD91195B}" type="presOf" srcId="{09690A52-7C75-4FFA-A465-678173482093}" destId="{A1D7D48D-1B08-48E6-8A2C-A3AF3159EA0A}" srcOrd="0" destOrd="0" presId="urn:microsoft.com/office/officeart/2005/8/layout/cycle3"/>
    <dgm:cxn modelId="{D419EA8E-3B27-41FE-8CD5-992B9FDF3B2E}" type="presOf" srcId="{50F7EC96-A53F-43A3-B42A-4309C735AF1F}" destId="{F9F51E25-C038-401D-AC73-1050CB65E2FA}" srcOrd="0" destOrd="0" presId="urn:microsoft.com/office/officeart/2005/8/layout/cycle3"/>
    <dgm:cxn modelId="{BE9CFE9A-5D01-47F7-87E5-5A03A18901C0}" srcId="{3CF67E7B-71D8-4C6B-BE98-EC3B3CEAEA67}" destId="{0AB70FDB-87EC-43A5-9579-D7315AE8892E}" srcOrd="3" destOrd="0" parTransId="{9A6629F8-7954-4EEA-A1F3-BD3D48DF8FF7}" sibTransId="{C22984DB-5B78-4F64-8B30-651CACBAA5FC}"/>
    <dgm:cxn modelId="{9F4DFF9A-8F14-4C12-B47B-28274EFA029A}" type="presOf" srcId="{765BC827-CD40-4FA6-8AB2-62148873EB1C}" destId="{74327C98-A837-4E6E-9B4C-B4A9C455077D}" srcOrd="0" destOrd="0" presId="urn:microsoft.com/office/officeart/2005/8/layout/cycle3"/>
    <dgm:cxn modelId="{DE8AFF9A-FF83-4B90-8CA4-7C7AF9252159}" type="presOf" srcId="{A143EABD-A866-4727-BC4A-8E520E863AA5}" destId="{53046B6D-419B-446B-9B12-C152FCD40CE1}" srcOrd="0" destOrd="0" presId="urn:microsoft.com/office/officeart/2005/8/layout/cycle3"/>
    <dgm:cxn modelId="{61BC3CA1-A183-4E0F-9741-C1FBEFDCE7D6}" srcId="{3CF67E7B-71D8-4C6B-BE98-EC3B3CEAEA67}" destId="{765BC827-CD40-4FA6-8AB2-62148873EB1C}" srcOrd="0" destOrd="0" parTransId="{1E8EF973-1D56-40DD-8DE5-B51405054C97}" sibTransId="{5B217E66-1E6A-44AE-9E9D-FF55135B177D}"/>
    <dgm:cxn modelId="{A33B53A3-248D-409C-BE80-594C6776B76F}" srcId="{3CF67E7B-71D8-4C6B-BE98-EC3B3CEAEA67}" destId="{1C0DD28F-75A6-4E82-AEFC-F9DAB0B563FF}" srcOrd="4" destOrd="0" parTransId="{13F457F4-379C-4D07-AACA-FA37BE8FD396}" sibTransId="{FC053963-14B4-4692-91D6-EA4BF41151AA}"/>
    <dgm:cxn modelId="{0DE4A0B1-69BF-4501-A999-514C44D74AD1}" srcId="{3CF67E7B-71D8-4C6B-BE98-EC3B3CEAEA67}" destId="{CCF6BF0C-B3F1-4DCA-B995-D7294F9F3754}" srcOrd="5" destOrd="0" parTransId="{9C38CAB9-7669-4F83-828E-B43059A42C4F}" sibTransId="{27F90D1A-4209-430F-BAE5-EEED7314D7C0}"/>
    <dgm:cxn modelId="{B0C8BFB3-5072-4877-AB76-95443415316F}" srcId="{3CF67E7B-71D8-4C6B-BE98-EC3B3CEAEA67}" destId="{CEA3553D-5ECB-4545-AD7F-8FABCE93ACDE}" srcOrd="2" destOrd="0" parTransId="{A1DFAB03-63A3-4D54-A60B-B0C309B08F73}" sibTransId="{7D87F01F-DFF5-4158-B3B0-4097F9368598}"/>
    <dgm:cxn modelId="{638669B7-B9AF-4FE1-B64D-A691CAEF3707}" srcId="{3CF67E7B-71D8-4C6B-BE98-EC3B3CEAEA67}" destId="{76C544F8-BC42-40C6-8775-46FEC8D6BEC8}" srcOrd="7" destOrd="0" parTransId="{A11E7DC1-A473-4B67-8BCE-4A70456618F2}" sibTransId="{BD32584B-1304-43A5-8ED1-55C3877E599F}"/>
    <dgm:cxn modelId="{52EEA8B8-937F-46F6-9A19-F1913AA6323B}" type="presOf" srcId="{76C544F8-BC42-40C6-8775-46FEC8D6BEC8}" destId="{EC554EBF-E64E-4D87-B2AB-1EEE7D9B780C}" srcOrd="0" destOrd="0" presId="urn:microsoft.com/office/officeart/2005/8/layout/cycle3"/>
    <dgm:cxn modelId="{01637EE2-B06D-4027-A4D8-F6419E599E25}" type="presOf" srcId="{1C0DD28F-75A6-4E82-AEFC-F9DAB0B563FF}" destId="{34487A00-847F-4D73-82B3-1217FA32E2D5}" srcOrd="0" destOrd="0" presId="urn:microsoft.com/office/officeart/2005/8/layout/cycle3"/>
    <dgm:cxn modelId="{BF1E35F7-D0A1-4170-827A-CD4E520E96AC}" srcId="{3CF67E7B-71D8-4C6B-BE98-EC3B3CEAEA67}" destId="{50F7EC96-A53F-43A3-B42A-4309C735AF1F}" srcOrd="6" destOrd="0" parTransId="{E304F061-9244-46F0-80A4-321DB89610E2}" sibTransId="{08CCA927-F9D2-4D35-BD58-A4849AC1DA94}"/>
    <dgm:cxn modelId="{F04054F9-7748-4211-B1E7-24B3F1788147}" type="presOf" srcId="{CCF6BF0C-B3F1-4DCA-B995-D7294F9F3754}" destId="{CCD8CC06-7A0F-4985-B864-860EB6C31BD2}" srcOrd="0" destOrd="0" presId="urn:microsoft.com/office/officeart/2005/8/layout/cycle3"/>
    <dgm:cxn modelId="{0D6FB154-71A4-4BB0-A35D-4F3A10B4F885}" type="presParOf" srcId="{B54C303C-D518-419E-ABBC-B4FCE614397B}" destId="{A180DC2F-FE4C-4DD1-A228-080C502F0109}" srcOrd="0" destOrd="0" presId="urn:microsoft.com/office/officeart/2005/8/layout/cycle3"/>
    <dgm:cxn modelId="{1F771A44-EF99-4566-B78F-57A74B9FE605}" type="presParOf" srcId="{A180DC2F-FE4C-4DD1-A228-080C502F0109}" destId="{74327C98-A837-4E6E-9B4C-B4A9C455077D}" srcOrd="0" destOrd="0" presId="urn:microsoft.com/office/officeart/2005/8/layout/cycle3"/>
    <dgm:cxn modelId="{D9603E17-DE66-40F7-9E11-36FB89BF5F70}" type="presParOf" srcId="{A180DC2F-FE4C-4DD1-A228-080C502F0109}" destId="{21D84569-3863-47C6-9287-D0B17374B8C5}" srcOrd="1" destOrd="0" presId="urn:microsoft.com/office/officeart/2005/8/layout/cycle3"/>
    <dgm:cxn modelId="{8AF0A7CC-267A-40EE-A48F-7A369EDC99EB}" type="presParOf" srcId="{A180DC2F-FE4C-4DD1-A228-080C502F0109}" destId="{53046B6D-419B-446B-9B12-C152FCD40CE1}" srcOrd="2" destOrd="0" presId="urn:microsoft.com/office/officeart/2005/8/layout/cycle3"/>
    <dgm:cxn modelId="{D50E813D-7EBC-4DC6-B6CB-080D3F0AFEE5}" type="presParOf" srcId="{A180DC2F-FE4C-4DD1-A228-080C502F0109}" destId="{5A0E9344-5906-43D5-AC60-A74EE2ABC461}" srcOrd="3" destOrd="0" presId="urn:microsoft.com/office/officeart/2005/8/layout/cycle3"/>
    <dgm:cxn modelId="{94FAD760-17C6-4B7E-933D-1ABD2D68D0AB}" type="presParOf" srcId="{A180DC2F-FE4C-4DD1-A228-080C502F0109}" destId="{058A57E2-B750-4765-A61F-FF185ACA7933}" srcOrd="4" destOrd="0" presId="urn:microsoft.com/office/officeart/2005/8/layout/cycle3"/>
    <dgm:cxn modelId="{EDCD531C-7EF3-4721-A0D6-50E237009A3C}" type="presParOf" srcId="{A180DC2F-FE4C-4DD1-A228-080C502F0109}" destId="{34487A00-847F-4D73-82B3-1217FA32E2D5}" srcOrd="5" destOrd="0" presId="urn:microsoft.com/office/officeart/2005/8/layout/cycle3"/>
    <dgm:cxn modelId="{4EE8D175-33F2-4194-A858-F5361C1AE2B0}" type="presParOf" srcId="{A180DC2F-FE4C-4DD1-A228-080C502F0109}" destId="{CCD8CC06-7A0F-4985-B864-860EB6C31BD2}" srcOrd="6" destOrd="0" presId="urn:microsoft.com/office/officeart/2005/8/layout/cycle3"/>
    <dgm:cxn modelId="{08CEBC06-3862-4E0C-950F-03E6476E00C1}" type="presParOf" srcId="{A180DC2F-FE4C-4DD1-A228-080C502F0109}" destId="{F9F51E25-C038-401D-AC73-1050CB65E2FA}" srcOrd="7" destOrd="0" presId="urn:microsoft.com/office/officeart/2005/8/layout/cycle3"/>
    <dgm:cxn modelId="{B8D4CB96-2C37-4788-95AC-BC4756FB2D64}" type="presParOf" srcId="{A180DC2F-FE4C-4DD1-A228-080C502F0109}" destId="{EC554EBF-E64E-4D87-B2AB-1EEE7D9B780C}" srcOrd="8" destOrd="0" presId="urn:microsoft.com/office/officeart/2005/8/layout/cycle3"/>
    <dgm:cxn modelId="{B4770994-CB80-4E7D-A0B0-047AF855F543}" type="presParOf" srcId="{A180DC2F-FE4C-4DD1-A228-080C502F0109}" destId="{7347551E-133C-4427-BBCA-7E5D07573A3F}" srcOrd="9" destOrd="0" presId="urn:microsoft.com/office/officeart/2005/8/layout/cycle3"/>
    <dgm:cxn modelId="{7B949C54-7F0E-41FB-A6C1-64D6F622DEE5}" type="presParOf" srcId="{A180DC2F-FE4C-4DD1-A228-080C502F0109}" destId="{A1D7D48D-1B08-48E6-8A2C-A3AF3159EA0A}" srcOrd="10" destOrd="0" presId="urn:microsoft.com/office/officeart/2005/8/layout/cycle3"/>
    <dgm:cxn modelId="{9CD20CA1-D7BF-4EF4-B1CD-4A85A0478765}" type="presParOf" srcId="{A180DC2F-FE4C-4DD1-A228-080C502F0109}" destId="{FA70E039-59FD-4D55-B185-B5A51CFA3DE4}" srcOrd="11" destOrd="0" presId="urn:microsoft.com/office/officeart/2005/8/layout/cycle3"/>
    <dgm:cxn modelId="{16BB4CC9-025B-4768-B3D9-85D5EB875401}" type="presParOf" srcId="{A180DC2F-FE4C-4DD1-A228-080C502F0109}" destId="{7EF79F0B-783F-4C10-84A5-368348CB517B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F67E7B-71D8-4C6B-BE98-EC3B3CEAEA67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765BC827-CD40-4FA6-8AB2-62148873EB1C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Tammi</a:t>
          </a:r>
        </a:p>
      </dgm:t>
    </dgm:pt>
    <dgm:pt modelId="{1E8EF973-1D56-40DD-8DE5-B51405054C97}" type="parTrans" cxnId="{61BC3CA1-A183-4E0F-9741-C1FBEFDCE7D6}">
      <dgm:prSet/>
      <dgm:spPr/>
      <dgm:t>
        <a:bodyPr/>
        <a:lstStyle/>
        <a:p>
          <a:endParaRPr lang="fi-FI"/>
        </a:p>
      </dgm:t>
    </dgm:pt>
    <dgm:pt modelId="{5B217E66-1E6A-44AE-9E9D-FF55135B177D}" type="sibTrans" cxnId="{61BC3CA1-A183-4E0F-9741-C1FBEFDCE7D6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fi-FI"/>
        </a:p>
      </dgm:t>
    </dgm:pt>
    <dgm:pt modelId="{A143EABD-A866-4727-BC4A-8E520E863AA5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Helmi</a:t>
          </a:r>
        </a:p>
      </dgm:t>
    </dgm:pt>
    <dgm:pt modelId="{D7B23FB5-5D97-41AB-B0DB-A1299879898C}" type="parTrans" cxnId="{CD2AC06A-E90D-4786-B118-8DDC4EC75AFB}">
      <dgm:prSet/>
      <dgm:spPr/>
      <dgm:t>
        <a:bodyPr/>
        <a:lstStyle/>
        <a:p>
          <a:endParaRPr lang="fi-FI"/>
        </a:p>
      </dgm:t>
    </dgm:pt>
    <dgm:pt modelId="{4E9178C4-4B7E-4AC6-B761-48ABEA993814}" type="sibTrans" cxnId="{CD2AC06A-E90D-4786-B118-8DDC4EC75AFB}">
      <dgm:prSet/>
      <dgm:spPr/>
      <dgm:t>
        <a:bodyPr/>
        <a:lstStyle/>
        <a:p>
          <a:endParaRPr lang="fi-FI"/>
        </a:p>
      </dgm:t>
    </dgm:pt>
    <dgm:pt modelId="{CEA3553D-5ECB-4545-AD7F-8FABCE93ACDE}">
      <dgm:prSet/>
      <dgm:spPr>
        <a:solidFill>
          <a:srgbClr val="D9640C"/>
        </a:solidFill>
      </dgm:spPr>
      <dgm:t>
        <a:bodyPr/>
        <a:lstStyle/>
        <a:p>
          <a:r>
            <a:rPr lang="fi-FI" dirty="0"/>
            <a:t>Maalis</a:t>
          </a:r>
        </a:p>
      </dgm:t>
    </dgm:pt>
    <dgm:pt modelId="{A1DFAB03-63A3-4D54-A60B-B0C309B08F73}" type="parTrans" cxnId="{B0C8BFB3-5072-4877-AB76-95443415316F}">
      <dgm:prSet/>
      <dgm:spPr/>
      <dgm:t>
        <a:bodyPr/>
        <a:lstStyle/>
        <a:p>
          <a:endParaRPr lang="fi-FI"/>
        </a:p>
      </dgm:t>
    </dgm:pt>
    <dgm:pt modelId="{7D87F01F-DFF5-4158-B3B0-4097F9368598}" type="sibTrans" cxnId="{B0C8BFB3-5072-4877-AB76-95443415316F}">
      <dgm:prSet/>
      <dgm:spPr/>
      <dgm:t>
        <a:bodyPr/>
        <a:lstStyle/>
        <a:p>
          <a:endParaRPr lang="fi-FI"/>
        </a:p>
      </dgm:t>
    </dgm:pt>
    <dgm:pt modelId="{0AB70FDB-87EC-43A5-9579-D7315AE8892E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Huhti</a:t>
          </a:r>
        </a:p>
      </dgm:t>
    </dgm:pt>
    <dgm:pt modelId="{9A6629F8-7954-4EEA-A1F3-BD3D48DF8FF7}" type="parTrans" cxnId="{BE9CFE9A-5D01-47F7-87E5-5A03A18901C0}">
      <dgm:prSet/>
      <dgm:spPr/>
      <dgm:t>
        <a:bodyPr/>
        <a:lstStyle/>
        <a:p>
          <a:endParaRPr lang="fi-FI"/>
        </a:p>
      </dgm:t>
    </dgm:pt>
    <dgm:pt modelId="{C22984DB-5B78-4F64-8B30-651CACBAA5FC}" type="sibTrans" cxnId="{BE9CFE9A-5D01-47F7-87E5-5A03A18901C0}">
      <dgm:prSet/>
      <dgm:spPr/>
      <dgm:t>
        <a:bodyPr/>
        <a:lstStyle/>
        <a:p>
          <a:endParaRPr lang="fi-FI"/>
        </a:p>
      </dgm:t>
    </dgm:pt>
    <dgm:pt modelId="{1C0DD28F-75A6-4E82-AEFC-F9DAB0B563FF}">
      <dgm:prSet custT="1"/>
      <dgm:spPr>
        <a:solidFill>
          <a:srgbClr val="92D050"/>
        </a:solidFill>
      </dgm:spPr>
      <dgm:t>
        <a:bodyPr/>
        <a:lstStyle/>
        <a:p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gm:t>
    </dgm:pt>
    <dgm:pt modelId="{13F457F4-379C-4D07-AACA-FA37BE8FD396}" type="parTrans" cxnId="{A33B53A3-248D-409C-BE80-594C6776B76F}">
      <dgm:prSet/>
      <dgm:spPr/>
      <dgm:t>
        <a:bodyPr/>
        <a:lstStyle/>
        <a:p>
          <a:endParaRPr lang="fi-FI"/>
        </a:p>
      </dgm:t>
    </dgm:pt>
    <dgm:pt modelId="{FC053963-14B4-4692-91D6-EA4BF41151AA}" type="sibTrans" cxnId="{A33B53A3-248D-409C-BE80-594C6776B76F}">
      <dgm:prSet/>
      <dgm:spPr/>
      <dgm:t>
        <a:bodyPr/>
        <a:lstStyle/>
        <a:p>
          <a:endParaRPr lang="fi-FI"/>
        </a:p>
      </dgm:t>
    </dgm:pt>
    <dgm:pt modelId="{CCF6BF0C-B3F1-4DCA-B995-D7294F9F3754}">
      <dgm:prSet/>
      <dgm:spPr>
        <a:solidFill>
          <a:srgbClr val="92D050"/>
        </a:solidFill>
      </dgm:spPr>
      <dgm:t>
        <a:bodyPr/>
        <a:lstStyle/>
        <a:p>
          <a:r>
            <a:rPr lang="fi-FI" dirty="0"/>
            <a:t>Kesä</a:t>
          </a:r>
        </a:p>
      </dgm:t>
    </dgm:pt>
    <dgm:pt modelId="{9C38CAB9-7669-4F83-828E-B43059A42C4F}" type="parTrans" cxnId="{0DE4A0B1-69BF-4501-A999-514C44D74AD1}">
      <dgm:prSet/>
      <dgm:spPr/>
      <dgm:t>
        <a:bodyPr/>
        <a:lstStyle/>
        <a:p>
          <a:endParaRPr lang="fi-FI"/>
        </a:p>
      </dgm:t>
    </dgm:pt>
    <dgm:pt modelId="{27F90D1A-4209-430F-BAE5-EEED7314D7C0}" type="sibTrans" cxnId="{0DE4A0B1-69BF-4501-A999-514C44D74AD1}">
      <dgm:prSet/>
      <dgm:spPr/>
      <dgm:t>
        <a:bodyPr/>
        <a:lstStyle/>
        <a:p>
          <a:endParaRPr lang="fi-FI"/>
        </a:p>
      </dgm:t>
    </dgm:pt>
    <dgm:pt modelId="{50F7EC96-A53F-43A3-B42A-4309C735AF1F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Heinä</a:t>
          </a:r>
        </a:p>
      </dgm:t>
    </dgm:pt>
    <dgm:pt modelId="{E304F061-9244-46F0-80A4-321DB89610E2}" type="parTrans" cxnId="{BF1E35F7-D0A1-4170-827A-CD4E520E96AC}">
      <dgm:prSet/>
      <dgm:spPr/>
      <dgm:t>
        <a:bodyPr/>
        <a:lstStyle/>
        <a:p>
          <a:endParaRPr lang="fi-FI"/>
        </a:p>
      </dgm:t>
    </dgm:pt>
    <dgm:pt modelId="{08CCA927-F9D2-4D35-BD58-A4849AC1DA94}" type="sibTrans" cxnId="{BF1E35F7-D0A1-4170-827A-CD4E520E96AC}">
      <dgm:prSet/>
      <dgm:spPr/>
      <dgm:t>
        <a:bodyPr/>
        <a:lstStyle/>
        <a:p>
          <a:endParaRPr lang="fi-FI"/>
        </a:p>
      </dgm:t>
    </dgm:pt>
    <dgm:pt modelId="{76C544F8-BC42-40C6-8775-46FEC8D6BEC8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Elo</a:t>
          </a:r>
        </a:p>
      </dgm:t>
    </dgm:pt>
    <dgm:pt modelId="{A11E7DC1-A473-4B67-8BCE-4A70456618F2}" type="parTrans" cxnId="{638669B7-B9AF-4FE1-B64D-A691CAEF3707}">
      <dgm:prSet/>
      <dgm:spPr/>
      <dgm:t>
        <a:bodyPr/>
        <a:lstStyle/>
        <a:p>
          <a:endParaRPr lang="fi-FI"/>
        </a:p>
      </dgm:t>
    </dgm:pt>
    <dgm:pt modelId="{BD32584B-1304-43A5-8ED1-55C3877E599F}" type="sibTrans" cxnId="{638669B7-B9AF-4FE1-B64D-A691CAEF3707}">
      <dgm:prSet/>
      <dgm:spPr/>
      <dgm:t>
        <a:bodyPr/>
        <a:lstStyle/>
        <a:p>
          <a:endParaRPr lang="fi-FI"/>
        </a:p>
      </dgm:t>
    </dgm:pt>
    <dgm:pt modelId="{B48AAC5B-9BAB-4921-B219-E33595E9B3FE}">
      <dgm:prSet/>
      <dgm:spPr>
        <a:solidFill>
          <a:srgbClr val="7030A0"/>
        </a:solidFill>
      </dgm:spPr>
      <dgm:t>
        <a:bodyPr/>
        <a:lstStyle/>
        <a:p>
          <a:r>
            <a:rPr lang="fi-FI" dirty="0"/>
            <a:t>Syys</a:t>
          </a:r>
        </a:p>
      </dgm:t>
    </dgm:pt>
    <dgm:pt modelId="{8534EDB5-66AD-4DDA-8F66-7431BB7150BB}" type="parTrans" cxnId="{DD8F4436-90E8-4664-95C5-F044FA84E2B0}">
      <dgm:prSet/>
      <dgm:spPr/>
      <dgm:t>
        <a:bodyPr/>
        <a:lstStyle/>
        <a:p>
          <a:endParaRPr lang="fi-FI"/>
        </a:p>
      </dgm:t>
    </dgm:pt>
    <dgm:pt modelId="{63CEC6CB-2853-4EBF-AF8F-1074DC1F97C2}" type="sibTrans" cxnId="{DD8F4436-90E8-4664-95C5-F044FA84E2B0}">
      <dgm:prSet/>
      <dgm:spPr/>
      <dgm:t>
        <a:bodyPr/>
        <a:lstStyle/>
        <a:p>
          <a:endParaRPr lang="fi-FI"/>
        </a:p>
      </dgm:t>
    </dgm:pt>
    <dgm:pt modelId="{09690A52-7C75-4FFA-A465-678173482093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Loka</a:t>
          </a:r>
        </a:p>
      </dgm:t>
    </dgm:pt>
    <dgm:pt modelId="{8E9F5FE0-F4E4-4BD0-A8B6-1F8C38AEBC27}" type="parTrans" cxnId="{5975EE32-FB0C-4683-8B0F-35D1811F0444}">
      <dgm:prSet/>
      <dgm:spPr/>
      <dgm:t>
        <a:bodyPr/>
        <a:lstStyle/>
        <a:p>
          <a:endParaRPr lang="fi-FI"/>
        </a:p>
      </dgm:t>
    </dgm:pt>
    <dgm:pt modelId="{A06EC9F7-278E-4418-9FBE-86604B7BF4E1}" type="sibTrans" cxnId="{5975EE32-FB0C-4683-8B0F-35D1811F0444}">
      <dgm:prSet/>
      <dgm:spPr/>
      <dgm:t>
        <a:bodyPr/>
        <a:lstStyle/>
        <a:p>
          <a:endParaRPr lang="fi-FI"/>
        </a:p>
      </dgm:t>
    </dgm:pt>
    <dgm:pt modelId="{8D95F3FA-20D2-48D8-916C-F9087F0EE8E1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Marras</a:t>
          </a:r>
        </a:p>
      </dgm:t>
    </dgm:pt>
    <dgm:pt modelId="{826E3D14-49E3-4D7B-961C-AD8C0FB8B552}" type="parTrans" cxnId="{84BDF023-ED55-404A-950F-DAB0137FD777}">
      <dgm:prSet/>
      <dgm:spPr/>
      <dgm:t>
        <a:bodyPr/>
        <a:lstStyle/>
        <a:p>
          <a:endParaRPr lang="fi-FI"/>
        </a:p>
      </dgm:t>
    </dgm:pt>
    <dgm:pt modelId="{DBCA294B-9333-4088-82B7-C6BBF9938684}" type="sibTrans" cxnId="{84BDF023-ED55-404A-950F-DAB0137FD777}">
      <dgm:prSet/>
      <dgm:spPr/>
      <dgm:t>
        <a:bodyPr/>
        <a:lstStyle/>
        <a:p>
          <a:endParaRPr lang="fi-FI"/>
        </a:p>
      </dgm:t>
    </dgm:pt>
    <dgm:pt modelId="{D0FD2401-2217-48C0-8586-F94D774FE124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Joulu</a:t>
          </a:r>
        </a:p>
      </dgm:t>
    </dgm:pt>
    <dgm:pt modelId="{FDA8D1B7-D2C8-40E6-82AB-7F2B6F677D0C}" type="parTrans" cxnId="{0F953E80-AE93-432C-BA86-878C39581808}">
      <dgm:prSet/>
      <dgm:spPr/>
      <dgm:t>
        <a:bodyPr/>
        <a:lstStyle/>
        <a:p>
          <a:endParaRPr lang="fi-FI"/>
        </a:p>
      </dgm:t>
    </dgm:pt>
    <dgm:pt modelId="{3D70907E-AB9F-4161-B395-22C0D76DD128}" type="sibTrans" cxnId="{0F953E80-AE93-432C-BA86-878C39581808}">
      <dgm:prSet/>
      <dgm:spPr/>
      <dgm:t>
        <a:bodyPr/>
        <a:lstStyle/>
        <a:p>
          <a:endParaRPr lang="fi-FI"/>
        </a:p>
      </dgm:t>
    </dgm:pt>
    <dgm:pt modelId="{B54C303C-D518-419E-ABBC-B4FCE614397B}" type="pres">
      <dgm:prSet presAssocID="{3CF67E7B-71D8-4C6B-BE98-EC3B3CEAEA67}" presName="Name0" presStyleCnt="0">
        <dgm:presLayoutVars>
          <dgm:dir/>
          <dgm:resizeHandles val="exact"/>
        </dgm:presLayoutVars>
      </dgm:prSet>
      <dgm:spPr/>
    </dgm:pt>
    <dgm:pt modelId="{A180DC2F-FE4C-4DD1-A228-080C502F0109}" type="pres">
      <dgm:prSet presAssocID="{3CF67E7B-71D8-4C6B-BE98-EC3B3CEAEA67}" presName="cycle" presStyleCnt="0"/>
      <dgm:spPr/>
    </dgm:pt>
    <dgm:pt modelId="{74327C98-A837-4E6E-9B4C-B4A9C455077D}" type="pres">
      <dgm:prSet presAssocID="{765BC827-CD40-4FA6-8AB2-62148873EB1C}" presName="nodeFirstNode" presStyleLbl="node1" presStyleIdx="0" presStyleCnt="12">
        <dgm:presLayoutVars>
          <dgm:bulletEnabled val="1"/>
        </dgm:presLayoutVars>
      </dgm:prSet>
      <dgm:spPr/>
    </dgm:pt>
    <dgm:pt modelId="{21D84569-3863-47C6-9287-D0B17374B8C5}" type="pres">
      <dgm:prSet presAssocID="{5B217E66-1E6A-44AE-9E9D-FF55135B177D}" presName="sibTransFirstNode" presStyleLbl="bgShp" presStyleIdx="0" presStyleCnt="1"/>
      <dgm:spPr/>
    </dgm:pt>
    <dgm:pt modelId="{53046B6D-419B-446B-9B12-C152FCD40CE1}" type="pres">
      <dgm:prSet presAssocID="{A143EABD-A866-4727-BC4A-8E520E863AA5}" presName="nodeFollowingNodes" presStyleLbl="node1" presStyleIdx="1" presStyleCnt="12">
        <dgm:presLayoutVars>
          <dgm:bulletEnabled val="1"/>
        </dgm:presLayoutVars>
      </dgm:prSet>
      <dgm:spPr/>
    </dgm:pt>
    <dgm:pt modelId="{5A0E9344-5906-43D5-AC60-A74EE2ABC461}" type="pres">
      <dgm:prSet presAssocID="{CEA3553D-5ECB-4545-AD7F-8FABCE93ACDE}" presName="nodeFollowingNodes" presStyleLbl="node1" presStyleIdx="2" presStyleCnt="12">
        <dgm:presLayoutVars>
          <dgm:bulletEnabled val="1"/>
        </dgm:presLayoutVars>
      </dgm:prSet>
      <dgm:spPr/>
    </dgm:pt>
    <dgm:pt modelId="{058A57E2-B750-4765-A61F-FF185ACA7933}" type="pres">
      <dgm:prSet presAssocID="{0AB70FDB-87EC-43A5-9579-D7315AE8892E}" presName="nodeFollowingNodes" presStyleLbl="node1" presStyleIdx="3" presStyleCnt="12">
        <dgm:presLayoutVars>
          <dgm:bulletEnabled val="1"/>
        </dgm:presLayoutVars>
      </dgm:prSet>
      <dgm:spPr/>
    </dgm:pt>
    <dgm:pt modelId="{34487A00-847F-4D73-82B3-1217FA32E2D5}" type="pres">
      <dgm:prSet presAssocID="{1C0DD28F-75A6-4E82-AEFC-F9DAB0B563FF}" presName="nodeFollowingNodes" presStyleLbl="node1" presStyleIdx="4" presStyleCnt="12">
        <dgm:presLayoutVars>
          <dgm:bulletEnabled val="1"/>
        </dgm:presLayoutVars>
      </dgm:prSet>
      <dgm:spPr/>
    </dgm:pt>
    <dgm:pt modelId="{CCD8CC06-7A0F-4985-B864-860EB6C31BD2}" type="pres">
      <dgm:prSet presAssocID="{CCF6BF0C-B3F1-4DCA-B995-D7294F9F3754}" presName="nodeFollowingNodes" presStyleLbl="node1" presStyleIdx="5" presStyleCnt="12">
        <dgm:presLayoutVars>
          <dgm:bulletEnabled val="1"/>
        </dgm:presLayoutVars>
      </dgm:prSet>
      <dgm:spPr/>
    </dgm:pt>
    <dgm:pt modelId="{F9F51E25-C038-401D-AC73-1050CB65E2FA}" type="pres">
      <dgm:prSet presAssocID="{50F7EC96-A53F-43A3-B42A-4309C735AF1F}" presName="nodeFollowingNodes" presStyleLbl="node1" presStyleIdx="6" presStyleCnt="12">
        <dgm:presLayoutVars>
          <dgm:bulletEnabled val="1"/>
        </dgm:presLayoutVars>
      </dgm:prSet>
      <dgm:spPr/>
    </dgm:pt>
    <dgm:pt modelId="{EC554EBF-E64E-4D87-B2AB-1EEE7D9B780C}" type="pres">
      <dgm:prSet presAssocID="{76C544F8-BC42-40C6-8775-46FEC8D6BEC8}" presName="nodeFollowingNodes" presStyleLbl="node1" presStyleIdx="7" presStyleCnt="12">
        <dgm:presLayoutVars>
          <dgm:bulletEnabled val="1"/>
        </dgm:presLayoutVars>
      </dgm:prSet>
      <dgm:spPr/>
    </dgm:pt>
    <dgm:pt modelId="{7347551E-133C-4427-BBCA-7E5D07573A3F}" type="pres">
      <dgm:prSet presAssocID="{B48AAC5B-9BAB-4921-B219-E33595E9B3FE}" presName="nodeFollowingNodes" presStyleLbl="node1" presStyleIdx="8" presStyleCnt="12">
        <dgm:presLayoutVars>
          <dgm:bulletEnabled val="1"/>
        </dgm:presLayoutVars>
      </dgm:prSet>
      <dgm:spPr/>
    </dgm:pt>
    <dgm:pt modelId="{A1D7D48D-1B08-48E6-8A2C-A3AF3159EA0A}" type="pres">
      <dgm:prSet presAssocID="{09690A52-7C75-4FFA-A465-678173482093}" presName="nodeFollowingNodes" presStyleLbl="node1" presStyleIdx="9" presStyleCnt="12">
        <dgm:presLayoutVars>
          <dgm:bulletEnabled val="1"/>
        </dgm:presLayoutVars>
      </dgm:prSet>
      <dgm:spPr/>
    </dgm:pt>
    <dgm:pt modelId="{FA70E039-59FD-4D55-B185-B5A51CFA3DE4}" type="pres">
      <dgm:prSet presAssocID="{8D95F3FA-20D2-48D8-916C-F9087F0EE8E1}" presName="nodeFollowingNodes" presStyleLbl="node1" presStyleIdx="10" presStyleCnt="12">
        <dgm:presLayoutVars>
          <dgm:bulletEnabled val="1"/>
        </dgm:presLayoutVars>
      </dgm:prSet>
      <dgm:spPr/>
    </dgm:pt>
    <dgm:pt modelId="{7EF79F0B-783F-4C10-84A5-368348CB517B}" type="pres">
      <dgm:prSet presAssocID="{D0FD2401-2217-48C0-8586-F94D774FE12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84BDF023-ED55-404A-950F-DAB0137FD777}" srcId="{3CF67E7B-71D8-4C6B-BE98-EC3B3CEAEA67}" destId="{8D95F3FA-20D2-48D8-916C-F9087F0EE8E1}" srcOrd="10" destOrd="0" parTransId="{826E3D14-49E3-4D7B-961C-AD8C0FB8B552}" sibTransId="{DBCA294B-9333-4088-82B7-C6BBF9938684}"/>
    <dgm:cxn modelId="{2EC75928-BAF2-4DD8-A38A-E08BC63B5B06}" type="presOf" srcId="{3CF67E7B-71D8-4C6B-BE98-EC3B3CEAEA67}" destId="{B54C303C-D518-419E-ABBC-B4FCE614397B}" srcOrd="0" destOrd="0" presId="urn:microsoft.com/office/officeart/2005/8/layout/cycle3"/>
    <dgm:cxn modelId="{70331229-4331-47BC-81CC-AB6444A2CD2D}" type="presOf" srcId="{D0FD2401-2217-48C0-8586-F94D774FE124}" destId="{7EF79F0B-783F-4C10-84A5-368348CB517B}" srcOrd="0" destOrd="0" presId="urn:microsoft.com/office/officeart/2005/8/layout/cycle3"/>
    <dgm:cxn modelId="{8DB3F32D-CA47-45B2-8801-1890B8FD911A}" type="presOf" srcId="{5B217E66-1E6A-44AE-9E9D-FF55135B177D}" destId="{21D84569-3863-47C6-9287-D0B17374B8C5}" srcOrd="0" destOrd="0" presId="urn:microsoft.com/office/officeart/2005/8/layout/cycle3"/>
    <dgm:cxn modelId="{5975EE32-FB0C-4683-8B0F-35D1811F0444}" srcId="{3CF67E7B-71D8-4C6B-BE98-EC3B3CEAEA67}" destId="{09690A52-7C75-4FFA-A465-678173482093}" srcOrd="9" destOrd="0" parTransId="{8E9F5FE0-F4E4-4BD0-A8B6-1F8C38AEBC27}" sibTransId="{A06EC9F7-278E-4418-9FBE-86604B7BF4E1}"/>
    <dgm:cxn modelId="{DD8F4436-90E8-4664-95C5-F044FA84E2B0}" srcId="{3CF67E7B-71D8-4C6B-BE98-EC3B3CEAEA67}" destId="{B48AAC5B-9BAB-4921-B219-E33595E9B3FE}" srcOrd="8" destOrd="0" parTransId="{8534EDB5-66AD-4DDA-8F66-7431BB7150BB}" sibTransId="{63CEC6CB-2853-4EBF-AF8F-1074DC1F97C2}"/>
    <dgm:cxn modelId="{DD777463-917B-4034-836E-757CD893B457}" type="presOf" srcId="{8D95F3FA-20D2-48D8-916C-F9087F0EE8E1}" destId="{FA70E039-59FD-4D55-B185-B5A51CFA3DE4}" srcOrd="0" destOrd="0" presId="urn:microsoft.com/office/officeart/2005/8/layout/cycle3"/>
    <dgm:cxn modelId="{CD2AC06A-E90D-4786-B118-8DDC4EC75AFB}" srcId="{3CF67E7B-71D8-4C6B-BE98-EC3B3CEAEA67}" destId="{A143EABD-A866-4727-BC4A-8E520E863AA5}" srcOrd="1" destOrd="0" parTransId="{D7B23FB5-5D97-41AB-B0DB-A1299879898C}" sibTransId="{4E9178C4-4B7E-4AC6-B761-48ABEA993814}"/>
    <dgm:cxn modelId="{3B93B86F-1724-4DD7-A135-63C0E8A31F05}" type="presOf" srcId="{CEA3553D-5ECB-4545-AD7F-8FABCE93ACDE}" destId="{5A0E9344-5906-43D5-AC60-A74EE2ABC461}" srcOrd="0" destOrd="0" presId="urn:microsoft.com/office/officeart/2005/8/layout/cycle3"/>
    <dgm:cxn modelId="{A1D53152-34D3-4490-A8AB-C87CBF3B8D78}" type="presOf" srcId="{0AB70FDB-87EC-43A5-9579-D7315AE8892E}" destId="{058A57E2-B750-4765-A61F-FF185ACA7933}" srcOrd="0" destOrd="0" presId="urn:microsoft.com/office/officeart/2005/8/layout/cycle3"/>
    <dgm:cxn modelId="{04FC0879-5C78-4D02-A6B9-50C4A083D25E}" type="presOf" srcId="{B48AAC5B-9BAB-4921-B219-E33595E9B3FE}" destId="{7347551E-133C-4427-BBCA-7E5D07573A3F}" srcOrd="0" destOrd="0" presId="urn:microsoft.com/office/officeart/2005/8/layout/cycle3"/>
    <dgm:cxn modelId="{0F953E80-AE93-432C-BA86-878C39581808}" srcId="{3CF67E7B-71D8-4C6B-BE98-EC3B3CEAEA67}" destId="{D0FD2401-2217-48C0-8586-F94D774FE124}" srcOrd="11" destOrd="0" parTransId="{FDA8D1B7-D2C8-40E6-82AB-7F2B6F677D0C}" sibTransId="{3D70907E-AB9F-4161-B395-22C0D76DD128}"/>
    <dgm:cxn modelId="{60B1B783-AA7A-4270-9580-9F0DCD91195B}" type="presOf" srcId="{09690A52-7C75-4FFA-A465-678173482093}" destId="{A1D7D48D-1B08-48E6-8A2C-A3AF3159EA0A}" srcOrd="0" destOrd="0" presId="urn:microsoft.com/office/officeart/2005/8/layout/cycle3"/>
    <dgm:cxn modelId="{D419EA8E-3B27-41FE-8CD5-992B9FDF3B2E}" type="presOf" srcId="{50F7EC96-A53F-43A3-B42A-4309C735AF1F}" destId="{F9F51E25-C038-401D-AC73-1050CB65E2FA}" srcOrd="0" destOrd="0" presId="urn:microsoft.com/office/officeart/2005/8/layout/cycle3"/>
    <dgm:cxn modelId="{BE9CFE9A-5D01-47F7-87E5-5A03A18901C0}" srcId="{3CF67E7B-71D8-4C6B-BE98-EC3B3CEAEA67}" destId="{0AB70FDB-87EC-43A5-9579-D7315AE8892E}" srcOrd="3" destOrd="0" parTransId="{9A6629F8-7954-4EEA-A1F3-BD3D48DF8FF7}" sibTransId="{C22984DB-5B78-4F64-8B30-651CACBAA5FC}"/>
    <dgm:cxn modelId="{9F4DFF9A-8F14-4C12-B47B-28274EFA029A}" type="presOf" srcId="{765BC827-CD40-4FA6-8AB2-62148873EB1C}" destId="{74327C98-A837-4E6E-9B4C-B4A9C455077D}" srcOrd="0" destOrd="0" presId="urn:microsoft.com/office/officeart/2005/8/layout/cycle3"/>
    <dgm:cxn modelId="{DE8AFF9A-FF83-4B90-8CA4-7C7AF9252159}" type="presOf" srcId="{A143EABD-A866-4727-BC4A-8E520E863AA5}" destId="{53046B6D-419B-446B-9B12-C152FCD40CE1}" srcOrd="0" destOrd="0" presId="urn:microsoft.com/office/officeart/2005/8/layout/cycle3"/>
    <dgm:cxn modelId="{61BC3CA1-A183-4E0F-9741-C1FBEFDCE7D6}" srcId="{3CF67E7B-71D8-4C6B-BE98-EC3B3CEAEA67}" destId="{765BC827-CD40-4FA6-8AB2-62148873EB1C}" srcOrd="0" destOrd="0" parTransId="{1E8EF973-1D56-40DD-8DE5-B51405054C97}" sibTransId="{5B217E66-1E6A-44AE-9E9D-FF55135B177D}"/>
    <dgm:cxn modelId="{A33B53A3-248D-409C-BE80-594C6776B76F}" srcId="{3CF67E7B-71D8-4C6B-BE98-EC3B3CEAEA67}" destId="{1C0DD28F-75A6-4E82-AEFC-F9DAB0B563FF}" srcOrd="4" destOrd="0" parTransId="{13F457F4-379C-4D07-AACA-FA37BE8FD396}" sibTransId="{FC053963-14B4-4692-91D6-EA4BF41151AA}"/>
    <dgm:cxn modelId="{0DE4A0B1-69BF-4501-A999-514C44D74AD1}" srcId="{3CF67E7B-71D8-4C6B-BE98-EC3B3CEAEA67}" destId="{CCF6BF0C-B3F1-4DCA-B995-D7294F9F3754}" srcOrd="5" destOrd="0" parTransId="{9C38CAB9-7669-4F83-828E-B43059A42C4F}" sibTransId="{27F90D1A-4209-430F-BAE5-EEED7314D7C0}"/>
    <dgm:cxn modelId="{B0C8BFB3-5072-4877-AB76-95443415316F}" srcId="{3CF67E7B-71D8-4C6B-BE98-EC3B3CEAEA67}" destId="{CEA3553D-5ECB-4545-AD7F-8FABCE93ACDE}" srcOrd="2" destOrd="0" parTransId="{A1DFAB03-63A3-4D54-A60B-B0C309B08F73}" sibTransId="{7D87F01F-DFF5-4158-B3B0-4097F9368598}"/>
    <dgm:cxn modelId="{638669B7-B9AF-4FE1-B64D-A691CAEF3707}" srcId="{3CF67E7B-71D8-4C6B-BE98-EC3B3CEAEA67}" destId="{76C544F8-BC42-40C6-8775-46FEC8D6BEC8}" srcOrd="7" destOrd="0" parTransId="{A11E7DC1-A473-4B67-8BCE-4A70456618F2}" sibTransId="{BD32584B-1304-43A5-8ED1-55C3877E599F}"/>
    <dgm:cxn modelId="{52EEA8B8-937F-46F6-9A19-F1913AA6323B}" type="presOf" srcId="{76C544F8-BC42-40C6-8775-46FEC8D6BEC8}" destId="{EC554EBF-E64E-4D87-B2AB-1EEE7D9B780C}" srcOrd="0" destOrd="0" presId="urn:microsoft.com/office/officeart/2005/8/layout/cycle3"/>
    <dgm:cxn modelId="{01637EE2-B06D-4027-A4D8-F6419E599E25}" type="presOf" srcId="{1C0DD28F-75A6-4E82-AEFC-F9DAB0B563FF}" destId="{34487A00-847F-4D73-82B3-1217FA32E2D5}" srcOrd="0" destOrd="0" presId="urn:microsoft.com/office/officeart/2005/8/layout/cycle3"/>
    <dgm:cxn modelId="{BF1E35F7-D0A1-4170-827A-CD4E520E96AC}" srcId="{3CF67E7B-71D8-4C6B-BE98-EC3B3CEAEA67}" destId="{50F7EC96-A53F-43A3-B42A-4309C735AF1F}" srcOrd="6" destOrd="0" parTransId="{E304F061-9244-46F0-80A4-321DB89610E2}" sibTransId="{08CCA927-F9D2-4D35-BD58-A4849AC1DA94}"/>
    <dgm:cxn modelId="{F04054F9-7748-4211-B1E7-24B3F1788147}" type="presOf" srcId="{CCF6BF0C-B3F1-4DCA-B995-D7294F9F3754}" destId="{CCD8CC06-7A0F-4985-B864-860EB6C31BD2}" srcOrd="0" destOrd="0" presId="urn:microsoft.com/office/officeart/2005/8/layout/cycle3"/>
    <dgm:cxn modelId="{0D6FB154-71A4-4BB0-A35D-4F3A10B4F885}" type="presParOf" srcId="{B54C303C-D518-419E-ABBC-B4FCE614397B}" destId="{A180DC2F-FE4C-4DD1-A228-080C502F0109}" srcOrd="0" destOrd="0" presId="urn:microsoft.com/office/officeart/2005/8/layout/cycle3"/>
    <dgm:cxn modelId="{1F771A44-EF99-4566-B78F-57A74B9FE605}" type="presParOf" srcId="{A180DC2F-FE4C-4DD1-A228-080C502F0109}" destId="{74327C98-A837-4E6E-9B4C-B4A9C455077D}" srcOrd="0" destOrd="0" presId="urn:microsoft.com/office/officeart/2005/8/layout/cycle3"/>
    <dgm:cxn modelId="{D9603E17-DE66-40F7-9E11-36FB89BF5F70}" type="presParOf" srcId="{A180DC2F-FE4C-4DD1-A228-080C502F0109}" destId="{21D84569-3863-47C6-9287-D0B17374B8C5}" srcOrd="1" destOrd="0" presId="urn:microsoft.com/office/officeart/2005/8/layout/cycle3"/>
    <dgm:cxn modelId="{8AF0A7CC-267A-40EE-A48F-7A369EDC99EB}" type="presParOf" srcId="{A180DC2F-FE4C-4DD1-A228-080C502F0109}" destId="{53046B6D-419B-446B-9B12-C152FCD40CE1}" srcOrd="2" destOrd="0" presId="urn:microsoft.com/office/officeart/2005/8/layout/cycle3"/>
    <dgm:cxn modelId="{D50E813D-7EBC-4DC6-B6CB-080D3F0AFEE5}" type="presParOf" srcId="{A180DC2F-FE4C-4DD1-A228-080C502F0109}" destId="{5A0E9344-5906-43D5-AC60-A74EE2ABC461}" srcOrd="3" destOrd="0" presId="urn:microsoft.com/office/officeart/2005/8/layout/cycle3"/>
    <dgm:cxn modelId="{94FAD760-17C6-4B7E-933D-1ABD2D68D0AB}" type="presParOf" srcId="{A180DC2F-FE4C-4DD1-A228-080C502F0109}" destId="{058A57E2-B750-4765-A61F-FF185ACA7933}" srcOrd="4" destOrd="0" presId="urn:microsoft.com/office/officeart/2005/8/layout/cycle3"/>
    <dgm:cxn modelId="{EDCD531C-7EF3-4721-A0D6-50E237009A3C}" type="presParOf" srcId="{A180DC2F-FE4C-4DD1-A228-080C502F0109}" destId="{34487A00-847F-4D73-82B3-1217FA32E2D5}" srcOrd="5" destOrd="0" presId="urn:microsoft.com/office/officeart/2005/8/layout/cycle3"/>
    <dgm:cxn modelId="{4EE8D175-33F2-4194-A858-F5361C1AE2B0}" type="presParOf" srcId="{A180DC2F-FE4C-4DD1-A228-080C502F0109}" destId="{CCD8CC06-7A0F-4985-B864-860EB6C31BD2}" srcOrd="6" destOrd="0" presId="urn:microsoft.com/office/officeart/2005/8/layout/cycle3"/>
    <dgm:cxn modelId="{08CEBC06-3862-4E0C-950F-03E6476E00C1}" type="presParOf" srcId="{A180DC2F-FE4C-4DD1-A228-080C502F0109}" destId="{F9F51E25-C038-401D-AC73-1050CB65E2FA}" srcOrd="7" destOrd="0" presId="urn:microsoft.com/office/officeart/2005/8/layout/cycle3"/>
    <dgm:cxn modelId="{B8D4CB96-2C37-4788-95AC-BC4756FB2D64}" type="presParOf" srcId="{A180DC2F-FE4C-4DD1-A228-080C502F0109}" destId="{EC554EBF-E64E-4D87-B2AB-1EEE7D9B780C}" srcOrd="8" destOrd="0" presId="urn:microsoft.com/office/officeart/2005/8/layout/cycle3"/>
    <dgm:cxn modelId="{B4770994-CB80-4E7D-A0B0-047AF855F543}" type="presParOf" srcId="{A180DC2F-FE4C-4DD1-A228-080C502F0109}" destId="{7347551E-133C-4427-BBCA-7E5D07573A3F}" srcOrd="9" destOrd="0" presId="urn:microsoft.com/office/officeart/2005/8/layout/cycle3"/>
    <dgm:cxn modelId="{7B949C54-7F0E-41FB-A6C1-64D6F622DEE5}" type="presParOf" srcId="{A180DC2F-FE4C-4DD1-A228-080C502F0109}" destId="{A1D7D48D-1B08-48E6-8A2C-A3AF3159EA0A}" srcOrd="10" destOrd="0" presId="urn:microsoft.com/office/officeart/2005/8/layout/cycle3"/>
    <dgm:cxn modelId="{9CD20CA1-D7BF-4EF4-B1CD-4A85A0478765}" type="presParOf" srcId="{A180DC2F-FE4C-4DD1-A228-080C502F0109}" destId="{FA70E039-59FD-4D55-B185-B5A51CFA3DE4}" srcOrd="11" destOrd="0" presId="urn:microsoft.com/office/officeart/2005/8/layout/cycle3"/>
    <dgm:cxn modelId="{16BB4CC9-025B-4768-B3D9-85D5EB875401}" type="presParOf" srcId="{A180DC2F-FE4C-4DD1-A228-080C502F0109}" destId="{7EF79F0B-783F-4C10-84A5-368348CB517B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84569-3863-47C6-9287-D0B17374B8C5}">
      <dsp:nvSpPr>
        <dsp:cNvPr id="0" name=""/>
        <dsp:cNvSpPr/>
      </dsp:nvSpPr>
      <dsp:spPr>
        <a:xfrm>
          <a:off x="2459273" y="-71577"/>
          <a:ext cx="4125524" cy="4125524"/>
        </a:xfrm>
        <a:prstGeom prst="circularArrow">
          <a:avLst>
            <a:gd name="adj1" fmla="val 5544"/>
            <a:gd name="adj2" fmla="val 330680"/>
            <a:gd name="adj3" fmla="val 15004525"/>
            <a:gd name="adj4" fmla="val 16674820"/>
            <a:gd name="adj5" fmla="val 5757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27C98-A837-4E6E-9B4C-B4A9C455077D}">
      <dsp:nvSpPr>
        <dsp:cNvPr id="0" name=""/>
        <dsp:cNvSpPr/>
      </dsp:nvSpPr>
      <dsp:spPr>
        <a:xfrm>
          <a:off x="4106927" y="1685"/>
          <a:ext cx="830217" cy="415108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Tammi</a:t>
          </a:r>
        </a:p>
      </dsp:txBody>
      <dsp:txXfrm>
        <a:off x="4127191" y="21949"/>
        <a:ext cx="789689" cy="374580"/>
      </dsp:txXfrm>
    </dsp:sp>
    <dsp:sp modelId="{53046B6D-419B-446B-9B12-C152FCD40CE1}">
      <dsp:nvSpPr>
        <dsp:cNvPr id="0" name=""/>
        <dsp:cNvSpPr/>
      </dsp:nvSpPr>
      <dsp:spPr>
        <a:xfrm>
          <a:off x="4986570" y="237384"/>
          <a:ext cx="830217" cy="415108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Helmi</a:t>
          </a:r>
        </a:p>
      </dsp:txBody>
      <dsp:txXfrm>
        <a:off x="5006834" y="257648"/>
        <a:ext cx="789689" cy="374580"/>
      </dsp:txXfrm>
    </dsp:sp>
    <dsp:sp modelId="{5A0E9344-5906-43D5-AC60-A74EE2ABC461}">
      <dsp:nvSpPr>
        <dsp:cNvPr id="0" name=""/>
        <dsp:cNvSpPr/>
      </dsp:nvSpPr>
      <dsp:spPr>
        <a:xfrm>
          <a:off x="5630513" y="881327"/>
          <a:ext cx="830217" cy="415108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Maalis</a:t>
          </a:r>
        </a:p>
      </dsp:txBody>
      <dsp:txXfrm>
        <a:off x="5650777" y="901591"/>
        <a:ext cx="789689" cy="374580"/>
      </dsp:txXfrm>
    </dsp:sp>
    <dsp:sp modelId="{058A57E2-B750-4765-A61F-FF185ACA7933}">
      <dsp:nvSpPr>
        <dsp:cNvPr id="0" name=""/>
        <dsp:cNvSpPr/>
      </dsp:nvSpPr>
      <dsp:spPr>
        <a:xfrm>
          <a:off x="5866212" y="1760970"/>
          <a:ext cx="830217" cy="41510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</a:t>
          </a:r>
        </a:p>
      </dsp:txBody>
      <dsp:txXfrm>
        <a:off x="5886476" y="1781234"/>
        <a:ext cx="789689" cy="374580"/>
      </dsp:txXfrm>
    </dsp:sp>
    <dsp:sp modelId="{34487A00-847F-4D73-82B3-1217FA32E2D5}">
      <dsp:nvSpPr>
        <dsp:cNvPr id="0" name=""/>
        <dsp:cNvSpPr/>
      </dsp:nvSpPr>
      <dsp:spPr>
        <a:xfrm>
          <a:off x="5630513" y="2640613"/>
          <a:ext cx="830217" cy="41510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sp:txBody>
      <dsp:txXfrm>
        <a:off x="5650777" y="2660877"/>
        <a:ext cx="789689" cy="374580"/>
      </dsp:txXfrm>
    </dsp:sp>
    <dsp:sp modelId="{CCD8CC06-7A0F-4985-B864-860EB6C31BD2}">
      <dsp:nvSpPr>
        <dsp:cNvPr id="0" name=""/>
        <dsp:cNvSpPr/>
      </dsp:nvSpPr>
      <dsp:spPr>
        <a:xfrm>
          <a:off x="4986570" y="3284556"/>
          <a:ext cx="830217" cy="41510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Kesä</a:t>
          </a:r>
        </a:p>
      </dsp:txBody>
      <dsp:txXfrm>
        <a:off x="5006834" y="3304820"/>
        <a:ext cx="789689" cy="374580"/>
      </dsp:txXfrm>
    </dsp:sp>
    <dsp:sp modelId="{F9F51E25-C038-401D-AC73-1050CB65E2FA}">
      <dsp:nvSpPr>
        <dsp:cNvPr id="0" name=""/>
        <dsp:cNvSpPr/>
      </dsp:nvSpPr>
      <dsp:spPr>
        <a:xfrm>
          <a:off x="4106927" y="3520256"/>
          <a:ext cx="830217" cy="415108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Heinä</a:t>
          </a:r>
        </a:p>
      </dsp:txBody>
      <dsp:txXfrm>
        <a:off x="4127191" y="3540520"/>
        <a:ext cx="789689" cy="374580"/>
      </dsp:txXfrm>
    </dsp:sp>
    <dsp:sp modelId="{EC554EBF-E64E-4D87-B2AB-1EEE7D9B780C}">
      <dsp:nvSpPr>
        <dsp:cNvPr id="0" name=""/>
        <dsp:cNvSpPr/>
      </dsp:nvSpPr>
      <dsp:spPr>
        <a:xfrm>
          <a:off x="3227284" y="3284556"/>
          <a:ext cx="830217" cy="415108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Elo</a:t>
          </a:r>
        </a:p>
      </dsp:txBody>
      <dsp:txXfrm>
        <a:off x="3247548" y="3304820"/>
        <a:ext cx="789689" cy="374580"/>
      </dsp:txXfrm>
    </dsp:sp>
    <dsp:sp modelId="{7347551E-133C-4427-BBCA-7E5D07573A3F}">
      <dsp:nvSpPr>
        <dsp:cNvPr id="0" name=""/>
        <dsp:cNvSpPr/>
      </dsp:nvSpPr>
      <dsp:spPr>
        <a:xfrm>
          <a:off x="2583341" y="2640613"/>
          <a:ext cx="830217" cy="415108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Syys</a:t>
          </a:r>
        </a:p>
      </dsp:txBody>
      <dsp:txXfrm>
        <a:off x="2603605" y="2660877"/>
        <a:ext cx="789689" cy="374580"/>
      </dsp:txXfrm>
    </dsp:sp>
    <dsp:sp modelId="{A1D7D48D-1B08-48E6-8A2C-A3AF3159EA0A}">
      <dsp:nvSpPr>
        <dsp:cNvPr id="0" name=""/>
        <dsp:cNvSpPr/>
      </dsp:nvSpPr>
      <dsp:spPr>
        <a:xfrm>
          <a:off x="2347641" y="1760970"/>
          <a:ext cx="830217" cy="415108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Loka</a:t>
          </a:r>
        </a:p>
      </dsp:txBody>
      <dsp:txXfrm>
        <a:off x="2367905" y="1781234"/>
        <a:ext cx="789689" cy="374580"/>
      </dsp:txXfrm>
    </dsp:sp>
    <dsp:sp modelId="{FA70E039-59FD-4D55-B185-B5A51CFA3DE4}">
      <dsp:nvSpPr>
        <dsp:cNvPr id="0" name=""/>
        <dsp:cNvSpPr/>
      </dsp:nvSpPr>
      <dsp:spPr>
        <a:xfrm>
          <a:off x="2583341" y="881327"/>
          <a:ext cx="830217" cy="415108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Marras</a:t>
          </a:r>
        </a:p>
      </dsp:txBody>
      <dsp:txXfrm>
        <a:off x="2603605" y="901591"/>
        <a:ext cx="789689" cy="374580"/>
      </dsp:txXfrm>
    </dsp:sp>
    <dsp:sp modelId="{7EF79F0B-783F-4C10-84A5-368348CB517B}">
      <dsp:nvSpPr>
        <dsp:cNvPr id="0" name=""/>
        <dsp:cNvSpPr/>
      </dsp:nvSpPr>
      <dsp:spPr>
        <a:xfrm>
          <a:off x="3227284" y="237384"/>
          <a:ext cx="830217" cy="415108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Joulu</a:t>
          </a:r>
        </a:p>
      </dsp:txBody>
      <dsp:txXfrm>
        <a:off x="3247548" y="257648"/>
        <a:ext cx="789689" cy="374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84569-3863-47C6-9287-D0B17374B8C5}">
      <dsp:nvSpPr>
        <dsp:cNvPr id="0" name=""/>
        <dsp:cNvSpPr/>
      </dsp:nvSpPr>
      <dsp:spPr>
        <a:xfrm>
          <a:off x="2436890" y="-71647"/>
          <a:ext cx="4125601" cy="4125601"/>
        </a:xfrm>
        <a:prstGeom prst="circularArrow">
          <a:avLst>
            <a:gd name="adj1" fmla="val 5544"/>
            <a:gd name="adj2" fmla="val 330680"/>
            <a:gd name="adj3" fmla="val 15004232"/>
            <a:gd name="adj4" fmla="val 16674983"/>
            <a:gd name="adj5" fmla="val 5757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27C98-A837-4E6E-9B4C-B4A9C455077D}">
      <dsp:nvSpPr>
        <dsp:cNvPr id="0" name=""/>
        <dsp:cNvSpPr/>
      </dsp:nvSpPr>
      <dsp:spPr>
        <a:xfrm>
          <a:off x="4084436" y="1579"/>
          <a:ext cx="830509" cy="415254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Tammi</a:t>
          </a:r>
        </a:p>
      </dsp:txBody>
      <dsp:txXfrm>
        <a:off x="4104707" y="21850"/>
        <a:ext cx="789967" cy="374712"/>
      </dsp:txXfrm>
    </dsp:sp>
    <dsp:sp modelId="{53046B6D-419B-446B-9B12-C152FCD40CE1}">
      <dsp:nvSpPr>
        <dsp:cNvPr id="0" name=""/>
        <dsp:cNvSpPr/>
      </dsp:nvSpPr>
      <dsp:spPr>
        <a:xfrm>
          <a:off x="4964095" y="237283"/>
          <a:ext cx="830509" cy="415254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Helmi</a:t>
          </a:r>
        </a:p>
      </dsp:txBody>
      <dsp:txXfrm>
        <a:off x="4984366" y="257554"/>
        <a:ext cx="789967" cy="374712"/>
      </dsp:txXfrm>
    </dsp:sp>
    <dsp:sp modelId="{5A0E9344-5906-43D5-AC60-A74EE2ABC461}">
      <dsp:nvSpPr>
        <dsp:cNvPr id="0" name=""/>
        <dsp:cNvSpPr/>
      </dsp:nvSpPr>
      <dsp:spPr>
        <a:xfrm>
          <a:off x="5608050" y="881238"/>
          <a:ext cx="830509" cy="415254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Maalis</a:t>
          </a:r>
        </a:p>
      </dsp:txBody>
      <dsp:txXfrm>
        <a:off x="5628321" y="901509"/>
        <a:ext cx="789967" cy="374712"/>
      </dsp:txXfrm>
    </dsp:sp>
    <dsp:sp modelId="{058A57E2-B750-4765-A61F-FF185ACA7933}">
      <dsp:nvSpPr>
        <dsp:cNvPr id="0" name=""/>
        <dsp:cNvSpPr/>
      </dsp:nvSpPr>
      <dsp:spPr>
        <a:xfrm>
          <a:off x="5843754" y="1760897"/>
          <a:ext cx="830509" cy="41525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</a:t>
          </a:r>
        </a:p>
      </dsp:txBody>
      <dsp:txXfrm>
        <a:off x="5864025" y="1781168"/>
        <a:ext cx="789967" cy="374712"/>
      </dsp:txXfrm>
    </dsp:sp>
    <dsp:sp modelId="{34487A00-847F-4D73-82B3-1217FA32E2D5}">
      <dsp:nvSpPr>
        <dsp:cNvPr id="0" name=""/>
        <dsp:cNvSpPr/>
      </dsp:nvSpPr>
      <dsp:spPr>
        <a:xfrm>
          <a:off x="5608050" y="2640556"/>
          <a:ext cx="830509" cy="41525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sp:txBody>
      <dsp:txXfrm>
        <a:off x="5628321" y="2660827"/>
        <a:ext cx="789967" cy="374712"/>
      </dsp:txXfrm>
    </dsp:sp>
    <dsp:sp modelId="{CCD8CC06-7A0F-4985-B864-860EB6C31BD2}">
      <dsp:nvSpPr>
        <dsp:cNvPr id="0" name=""/>
        <dsp:cNvSpPr/>
      </dsp:nvSpPr>
      <dsp:spPr>
        <a:xfrm>
          <a:off x="4964095" y="3284511"/>
          <a:ext cx="830509" cy="41525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Kesä</a:t>
          </a:r>
        </a:p>
      </dsp:txBody>
      <dsp:txXfrm>
        <a:off x="4984366" y="3304782"/>
        <a:ext cx="789967" cy="374712"/>
      </dsp:txXfrm>
    </dsp:sp>
    <dsp:sp modelId="{F9F51E25-C038-401D-AC73-1050CB65E2FA}">
      <dsp:nvSpPr>
        <dsp:cNvPr id="0" name=""/>
        <dsp:cNvSpPr/>
      </dsp:nvSpPr>
      <dsp:spPr>
        <a:xfrm>
          <a:off x="4084436" y="3520215"/>
          <a:ext cx="830509" cy="41525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Heinä</a:t>
          </a:r>
        </a:p>
      </dsp:txBody>
      <dsp:txXfrm>
        <a:off x="4104707" y="3540486"/>
        <a:ext cx="789967" cy="374712"/>
      </dsp:txXfrm>
    </dsp:sp>
    <dsp:sp modelId="{EC554EBF-E64E-4D87-B2AB-1EEE7D9B780C}">
      <dsp:nvSpPr>
        <dsp:cNvPr id="0" name=""/>
        <dsp:cNvSpPr/>
      </dsp:nvSpPr>
      <dsp:spPr>
        <a:xfrm>
          <a:off x="3204777" y="3284511"/>
          <a:ext cx="830509" cy="41525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Elo</a:t>
          </a:r>
        </a:p>
      </dsp:txBody>
      <dsp:txXfrm>
        <a:off x="3225048" y="3304782"/>
        <a:ext cx="789967" cy="374712"/>
      </dsp:txXfrm>
    </dsp:sp>
    <dsp:sp modelId="{7347551E-133C-4427-BBCA-7E5D07573A3F}">
      <dsp:nvSpPr>
        <dsp:cNvPr id="0" name=""/>
        <dsp:cNvSpPr/>
      </dsp:nvSpPr>
      <dsp:spPr>
        <a:xfrm>
          <a:off x="2560822" y="2640556"/>
          <a:ext cx="830509" cy="41525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Syys</a:t>
          </a:r>
        </a:p>
      </dsp:txBody>
      <dsp:txXfrm>
        <a:off x="2581093" y="2660827"/>
        <a:ext cx="789967" cy="374712"/>
      </dsp:txXfrm>
    </dsp:sp>
    <dsp:sp modelId="{A1D7D48D-1B08-48E6-8A2C-A3AF3159EA0A}">
      <dsp:nvSpPr>
        <dsp:cNvPr id="0" name=""/>
        <dsp:cNvSpPr/>
      </dsp:nvSpPr>
      <dsp:spPr>
        <a:xfrm>
          <a:off x="2325118" y="1760897"/>
          <a:ext cx="830509" cy="415254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Loka</a:t>
          </a:r>
        </a:p>
      </dsp:txBody>
      <dsp:txXfrm>
        <a:off x="2345389" y="1781168"/>
        <a:ext cx="789967" cy="374712"/>
      </dsp:txXfrm>
    </dsp:sp>
    <dsp:sp modelId="{FA70E039-59FD-4D55-B185-B5A51CFA3DE4}">
      <dsp:nvSpPr>
        <dsp:cNvPr id="0" name=""/>
        <dsp:cNvSpPr/>
      </dsp:nvSpPr>
      <dsp:spPr>
        <a:xfrm>
          <a:off x="2560822" y="881238"/>
          <a:ext cx="830509" cy="415254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Marras</a:t>
          </a:r>
        </a:p>
      </dsp:txBody>
      <dsp:txXfrm>
        <a:off x="2581093" y="901509"/>
        <a:ext cx="789967" cy="374712"/>
      </dsp:txXfrm>
    </dsp:sp>
    <dsp:sp modelId="{7EF79F0B-783F-4C10-84A5-368348CB517B}">
      <dsp:nvSpPr>
        <dsp:cNvPr id="0" name=""/>
        <dsp:cNvSpPr/>
      </dsp:nvSpPr>
      <dsp:spPr>
        <a:xfrm>
          <a:off x="3204777" y="237283"/>
          <a:ext cx="830509" cy="415254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Joulu</a:t>
          </a:r>
        </a:p>
      </dsp:txBody>
      <dsp:txXfrm>
        <a:off x="3225048" y="257554"/>
        <a:ext cx="789967" cy="374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84569-3863-47C6-9287-D0B17374B8C5}">
      <dsp:nvSpPr>
        <dsp:cNvPr id="0" name=""/>
        <dsp:cNvSpPr/>
      </dsp:nvSpPr>
      <dsp:spPr>
        <a:xfrm>
          <a:off x="2600092" y="-71347"/>
          <a:ext cx="4124851" cy="4124851"/>
        </a:xfrm>
        <a:prstGeom prst="circularArrow">
          <a:avLst>
            <a:gd name="adj1" fmla="val 5544"/>
            <a:gd name="adj2" fmla="val 330680"/>
            <a:gd name="adj3" fmla="val 15003589"/>
            <a:gd name="adj4" fmla="val 16675341"/>
            <a:gd name="adj5" fmla="val 5757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27C98-A837-4E6E-9B4C-B4A9C455077D}">
      <dsp:nvSpPr>
        <dsp:cNvPr id="0" name=""/>
        <dsp:cNvSpPr/>
      </dsp:nvSpPr>
      <dsp:spPr>
        <a:xfrm>
          <a:off x="4247035" y="1785"/>
          <a:ext cx="830966" cy="415483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Tammi</a:t>
          </a:r>
        </a:p>
      </dsp:txBody>
      <dsp:txXfrm>
        <a:off x="4267317" y="22067"/>
        <a:ext cx="790402" cy="374919"/>
      </dsp:txXfrm>
    </dsp:sp>
    <dsp:sp modelId="{53046B6D-419B-446B-9B12-C152FCD40CE1}">
      <dsp:nvSpPr>
        <dsp:cNvPr id="0" name=""/>
        <dsp:cNvSpPr/>
      </dsp:nvSpPr>
      <dsp:spPr>
        <a:xfrm>
          <a:off x="5126534" y="237446"/>
          <a:ext cx="830966" cy="415483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Helmi</a:t>
          </a:r>
        </a:p>
      </dsp:txBody>
      <dsp:txXfrm>
        <a:off x="5146816" y="257728"/>
        <a:ext cx="790402" cy="374919"/>
      </dsp:txXfrm>
    </dsp:sp>
    <dsp:sp modelId="{5A0E9344-5906-43D5-AC60-A74EE2ABC461}">
      <dsp:nvSpPr>
        <dsp:cNvPr id="0" name=""/>
        <dsp:cNvSpPr/>
      </dsp:nvSpPr>
      <dsp:spPr>
        <a:xfrm>
          <a:off x="5770372" y="881284"/>
          <a:ext cx="830966" cy="415483"/>
        </a:xfrm>
        <a:prstGeom prst="roundRect">
          <a:avLst/>
        </a:prstGeom>
        <a:solidFill>
          <a:srgbClr val="D96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Maalis</a:t>
          </a:r>
        </a:p>
      </dsp:txBody>
      <dsp:txXfrm>
        <a:off x="5790654" y="901566"/>
        <a:ext cx="790402" cy="374919"/>
      </dsp:txXfrm>
    </dsp:sp>
    <dsp:sp modelId="{058A57E2-B750-4765-A61F-FF185ACA7933}">
      <dsp:nvSpPr>
        <dsp:cNvPr id="0" name=""/>
        <dsp:cNvSpPr/>
      </dsp:nvSpPr>
      <dsp:spPr>
        <a:xfrm>
          <a:off x="6006033" y="1760783"/>
          <a:ext cx="830966" cy="41548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</a:t>
          </a:r>
        </a:p>
      </dsp:txBody>
      <dsp:txXfrm>
        <a:off x="6026315" y="1781065"/>
        <a:ext cx="790402" cy="374919"/>
      </dsp:txXfrm>
    </dsp:sp>
    <dsp:sp modelId="{34487A00-847F-4D73-82B3-1217FA32E2D5}">
      <dsp:nvSpPr>
        <dsp:cNvPr id="0" name=""/>
        <dsp:cNvSpPr/>
      </dsp:nvSpPr>
      <dsp:spPr>
        <a:xfrm>
          <a:off x="5770372" y="2640282"/>
          <a:ext cx="830966" cy="41548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Touko</a:t>
          </a:r>
        </a:p>
      </dsp:txBody>
      <dsp:txXfrm>
        <a:off x="5790654" y="2660564"/>
        <a:ext cx="790402" cy="374919"/>
      </dsp:txXfrm>
    </dsp:sp>
    <dsp:sp modelId="{CCD8CC06-7A0F-4985-B864-860EB6C31BD2}">
      <dsp:nvSpPr>
        <dsp:cNvPr id="0" name=""/>
        <dsp:cNvSpPr/>
      </dsp:nvSpPr>
      <dsp:spPr>
        <a:xfrm>
          <a:off x="5126534" y="3284120"/>
          <a:ext cx="830966" cy="41548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Kesä</a:t>
          </a:r>
        </a:p>
      </dsp:txBody>
      <dsp:txXfrm>
        <a:off x="5146816" y="3304402"/>
        <a:ext cx="790402" cy="374919"/>
      </dsp:txXfrm>
    </dsp:sp>
    <dsp:sp modelId="{F9F51E25-C038-401D-AC73-1050CB65E2FA}">
      <dsp:nvSpPr>
        <dsp:cNvPr id="0" name=""/>
        <dsp:cNvSpPr/>
      </dsp:nvSpPr>
      <dsp:spPr>
        <a:xfrm>
          <a:off x="4247035" y="3519781"/>
          <a:ext cx="830966" cy="415483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Heinä</a:t>
          </a:r>
        </a:p>
      </dsp:txBody>
      <dsp:txXfrm>
        <a:off x="4267317" y="3540063"/>
        <a:ext cx="790402" cy="374919"/>
      </dsp:txXfrm>
    </dsp:sp>
    <dsp:sp modelId="{EC554EBF-E64E-4D87-B2AB-1EEE7D9B780C}">
      <dsp:nvSpPr>
        <dsp:cNvPr id="0" name=""/>
        <dsp:cNvSpPr/>
      </dsp:nvSpPr>
      <dsp:spPr>
        <a:xfrm>
          <a:off x="3367536" y="3284120"/>
          <a:ext cx="830966" cy="415483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Elo</a:t>
          </a:r>
        </a:p>
      </dsp:txBody>
      <dsp:txXfrm>
        <a:off x="3387818" y="3304402"/>
        <a:ext cx="790402" cy="374919"/>
      </dsp:txXfrm>
    </dsp:sp>
    <dsp:sp modelId="{7347551E-133C-4427-BBCA-7E5D07573A3F}">
      <dsp:nvSpPr>
        <dsp:cNvPr id="0" name=""/>
        <dsp:cNvSpPr/>
      </dsp:nvSpPr>
      <dsp:spPr>
        <a:xfrm>
          <a:off x="2723698" y="2640282"/>
          <a:ext cx="830966" cy="415483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Syys</a:t>
          </a:r>
        </a:p>
      </dsp:txBody>
      <dsp:txXfrm>
        <a:off x="2743980" y="2660564"/>
        <a:ext cx="790402" cy="374919"/>
      </dsp:txXfrm>
    </dsp:sp>
    <dsp:sp modelId="{A1D7D48D-1B08-48E6-8A2C-A3AF3159EA0A}">
      <dsp:nvSpPr>
        <dsp:cNvPr id="0" name=""/>
        <dsp:cNvSpPr/>
      </dsp:nvSpPr>
      <dsp:spPr>
        <a:xfrm>
          <a:off x="2488036" y="1760783"/>
          <a:ext cx="830966" cy="41548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Loka</a:t>
          </a:r>
        </a:p>
      </dsp:txBody>
      <dsp:txXfrm>
        <a:off x="2508318" y="1781065"/>
        <a:ext cx="790402" cy="374919"/>
      </dsp:txXfrm>
    </dsp:sp>
    <dsp:sp modelId="{FA70E039-59FD-4D55-B185-B5A51CFA3DE4}">
      <dsp:nvSpPr>
        <dsp:cNvPr id="0" name=""/>
        <dsp:cNvSpPr/>
      </dsp:nvSpPr>
      <dsp:spPr>
        <a:xfrm>
          <a:off x="2723698" y="881284"/>
          <a:ext cx="830966" cy="41548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Marras</a:t>
          </a:r>
        </a:p>
      </dsp:txBody>
      <dsp:txXfrm>
        <a:off x="2743980" y="901566"/>
        <a:ext cx="790402" cy="374919"/>
      </dsp:txXfrm>
    </dsp:sp>
    <dsp:sp modelId="{7EF79F0B-783F-4C10-84A5-368348CB517B}">
      <dsp:nvSpPr>
        <dsp:cNvPr id="0" name=""/>
        <dsp:cNvSpPr/>
      </dsp:nvSpPr>
      <dsp:spPr>
        <a:xfrm>
          <a:off x="3367536" y="237446"/>
          <a:ext cx="830966" cy="41548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Joulu</a:t>
          </a:r>
        </a:p>
      </dsp:txBody>
      <dsp:txXfrm>
        <a:off x="3387818" y="257728"/>
        <a:ext cx="790402" cy="374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78FF42-F967-4F1A-B62C-B3A2750AC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B08001F-2EDB-4E96-BDEB-8357E9F7B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518411-4761-4252-9F5A-1DD45831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BA4156-AFE4-4D7C-83CC-2381AA27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4AC33C-81DC-4494-9C28-365220AE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7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316BE8-7980-488E-AA96-4AA6FCA1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CE47797-0B79-48D2-AC06-E989FC856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AE89EC-6B8A-48BE-8670-299EF358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4A0D87-1B55-495E-BB89-3B2F7417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47B2EF-2CF6-4995-AD79-EC787947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28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D74D475-63EE-4139-AC58-65BD66025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4114C9-64A6-4950-943A-693E9560A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D9D376-5E0F-4214-A777-F9E5DFAD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2E71C9-2583-45B7-B704-5E930984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2E12C6-EC77-4208-B44E-8A2996F9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40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2730B4-85C6-4192-83FB-C688C9BC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79E0F1-CD40-4FF3-9F5B-5E12B6B34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9A1794-60BF-4BEE-9D30-D070AA73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92782F-8CAF-4176-9C48-025FA3CF7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D3A278-A8DE-4676-A2A0-BC4F5B4F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20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BAF77-5050-4F9B-93D6-04691C914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0F87CC-B44D-4B98-98BD-C1445465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DEF04F-4723-4F29-AEBC-DAC7D45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0257CF-506D-433E-8C16-041FAE2C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46B83D-8D6A-41A7-B003-B127C8D9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09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7CA32A-3C3B-4DA0-AB50-2D94DB3B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82232E-54C0-4A01-B412-F1A1ED2C8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721B628-DFC6-4789-8595-EB4788588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83C4BC-48DD-4EE5-96FE-AFFE80C0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0D2418-F99F-4E5F-B56E-451CB4EB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91E23B-CD70-452F-8DE4-223E597E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6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A07E65-E23A-478B-9E5E-D78CAD93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215869-C58A-480C-9604-F674A757F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BD92B3-B01D-4BE7-9795-090F7E636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BB32066-0836-4068-92BC-0CA350A3E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196F5B3-12F9-4C4A-8960-875842ABB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C3BF1FF-A468-4D06-AA58-022BC1E7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679CB8E-31F0-4597-827F-DCECD601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31192AA-2D1F-46A2-9897-8C74384E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66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EA177-B7D0-475D-B413-94E5F1AD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B5C3291-54D7-4263-94EC-3DAE21B0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C96A49-4DD2-4CE0-BAD9-32023593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D65D33-3AB3-4705-B87F-C002CBA3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90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5BF1AEF-5F0C-4029-8D19-3C584E05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E18468D-CF23-4254-B48F-B2E59ECB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D604F2-5133-4FE2-97E5-2BF2004D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59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FB66D-AE2B-4915-8CE2-7729B849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FD3E0A-48EE-48E7-A6AE-A92ADCA01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038DCA-B8F6-4745-B63A-8033C3CE5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D4B6AD0-118E-4A83-AEF7-FD9428C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7D2EB4-F2F7-45D3-8A76-C148E4A3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0939CB-1F58-46E4-83AE-76E95FFDA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DF17DE-8F64-4C9A-B5BA-AEC9B7FA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D2BC731-E021-4ED8-84E8-91CC45334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3E93EB9-5EAC-4488-B5E7-C65ACEDBD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B51CDA-CA5B-4988-8F67-0B3CED63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442D8F-93B3-41C0-9CA7-9F11844A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5044F0-040A-47FD-B356-6A06BA69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12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B40A1D0-A971-4197-87A5-0BAE1AED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C2DB7B-D469-4479-9B0F-3DF20FDDA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DC013F-561C-41BE-9631-FA59FE92C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E0DA-5C58-40A5-AB02-4FFC47354FA9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0CE499-C8EB-4538-A727-73701A51E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3991E1-E1AA-41E5-8FDC-046FDBD47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3FBC-A10D-46D8-92B4-DEC08ADF4A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91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ikenneturva.fi/opetusmateriaalit/heijastimen-tuunaaminen-ja-testaaminen/#83502601" TargetMode="External"/><Relationship Id="rId13" Type="http://schemas.openxmlformats.org/officeDocument/2006/relationships/hyperlink" Target="https://www.liikenneturva.fi/opetusmateriaalit/suojatien-ylitys/#29c19d6a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liikenneturva.fi/opetusmateriaalit/heijastintiirailu/#83502601" TargetMode="External"/><Relationship Id="rId12" Type="http://schemas.openxmlformats.org/officeDocument/2006/relationships/hyperlink" Target="https://www.liikenneturva.fi/opetusmateriaalit/silmat-ja-korvat-tarkkana-liikenteessa/#83502601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s://www.liikenneturva.fi/opetusmateriaalit/koulureitin-vaaranpaikkakartoitus/#83502601" TargetMode="External"/><Relationship Id="rId5" Type="http://schemas.openxmlformats.org/officeDocument/2006/relationships/diagramColors" Target="../diagrams/colors1.xml"/><Relationship Id="rId15" Type="http://schemas.openxmlformats.org/officeDocument/2006/relationships/hyperlink" Target="mailto:leena.piippa@liikenneturva.fi" TargetMode="External"/><Relationship Id="rId10" Type="http://schemas.openxmlformats.org/officeDocument/2006/relationships/hyperlink" Target="https://peda.net/opetussuunnitelma/ksops/jyvaskyla/luku13/13-2_laos/l3_arjen-taidot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liikenneturva.fi/fi/opettajille/perusopetus-luokat-1-2-1" TargetMode="External"/><Relationship Id="rId14" Type="http://schemas.openxmlformats.org/officeDocument/2006/relationships/hyperlink" Target="https://www.liikenneturva.fi/opetusmateriaalit/pyoran-ja-kyparan-tarkastus-yhdessa-huoltajien-kanssa/#64d8cf4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ikenneturva.fi/opetusmateriaalit/kipera-kavely/#83502601" TargetMode="External"/><Relationship Id="rId13" Type="http://schemas.openxmlformats.org/officeDocument/2006/relationships/hyperlink" Target="https://peda.net/opetussuunnitelma/ksops/jyvaskyla/luku14/14-2_laos/l3_arjen-taidot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s://www.liikenneturva.fi/opetusmateriaalit/kahoot-visat-turvallisesta-liikkumisesta/#83502601" TargetMode="External"/><Relationship Id="rId12" Type="http://schemas.openxmlformats.org/officeDocument/2006/relationships/hyperlink" Target="https://www.liikenneturva.fi/fi/opettajille/perusopetus-luokat-3-6-1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hyperlink" Target="https://www.liikenneturva.fi/opetusmateriaalit/paivanavaus-turvallisesta-liikkumisesta-hamaran-ja-pimean-aikaan/#83502601" TargetMode="External"/><Relationship Id="rId5" Type="http://schemas.openxmlformats.org/officeDocument/2006/relationships/diagramColors" Target="../diagrams/colors2.xml"/><Relationship Id="rId15" Type="http://schemas.openxmlformats.org/officeDocument/2006/relationships/hyperlink" Target="mailto:leena.piippa@liikenneturva.fi" TargetMode="External"/><Relationship Id="rId10" Type="http://schemas.openxmlformats.org/officeDocument/2006/relationships/hyperlink" Target="https://www.liikenneturva.fi/opetusmateriaalit/heijastintiirailu/#83502601" TargetMode="Externa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www.liikenneturva.fi/opetusmateriaalit/seepransuojelu/#64d8cf48" TargetMode="External"/><Relationship Id="rId14" Type="http://schemas.openxmlformats.org/officeDocument/2006/relationships/hyperlink" Target="https://www.liikenneturva.fi/opetusmateriaalit/fillarilla-digitaalinen-pyorailykasvatuksen-oppimisymparisto/#8350260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ikenneturva.fi/opetusmateriaalit/liikenneturvan-virtuaalinen-kouluvierailu/#83502601" TargetMode="External"/><Relationship Id="rId13" Type="http://schemas.openxmlformats.org/officeDocument/2006/relationships/hyperlink" Target="https://www.liikenneturva.fi/opetusmateriaalit/valintatunneli/#83502601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s://www.liikenneturva.fi/opetusmateriaalit/onnettomuustarinat/#83502601" TargetMode="External"/><Relationship Id="rId12" Type="http://schemas.openxmlformats.org/officeDocument/2006/relationships/hyperlink" Target="https://www.liikenneturva.fi/opetusmateriaalit/peilaus/#83502601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hyperlink" Target="mailto:leena.piippa@liikenneturva.fi" TargetMode="External"/><Relationship Id="rId5" Type="http://schemas.openxmlformats.org/officeDocument/2006/relationships/diagramColors" Target="../diagrams/colors3.xml"/><Relationship Id="rId10" Type="http://schemas.openxmlformats.org/officeDocument/2006/relationships/hyperlink" Target="https://peda.net/opetussuunnitelma/ksops/jyvaskyla/luku15/15-2_laos/l3_arjen-taidot" TargetMode="External"/><Relationship Id="rId4" Type="http://schemas.openxmlformats.org/officeDocument/2006/relationships/diagramQuickStyle" Target="../diagrams/quickStyle3.xml"/><Relationship Id="rId9" Type="http://schemas.openxmlformats.org/officeDocument/2006/relationships/hyperlink" Target="https://www.liikenneturva.fi/liikenteessa/ylakoululainen-liikenteessa/#83502601" TargetMode="External"/><Relationship Id="rId14" Type="http://schemas.openxmlformats.org/officeDocument/2006/relationships/hyperlink" Target="https://www.liikenneturva.fi/opetusmateriaalit/liikenneturvallisuusaiheisten-videoiden-raati/#835026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B3A3E09-69B5-498C-A355-2DD50AE5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246984" cy="773210"/>
          </a:xfrm>
        </p:spPr>
        <p:txBody>
          <a:bodyPr>
            <a:normAutofit/>
          </a:bodyPr>
          <a:lstStyle/>
          <a:p>
            <a:r>
              <a:rPr lang="fi-FI" sz="2400" dirty="0">
                <a:effectLst/>
                <a:latin typeface="Arial" panose="020B0604020202020204" pitchFamily="34" charset="0"/>
              </a:rPr>
              <a:t>Perusopetus, luokat 1–2</a:t>
            </a:r>
            <a:endParaRPr lang="fi-FI" sz="24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044D5DB-EFFC-439C-8EF7-7E22B8454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en-FI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3D2D5F4-4871-4469-8343-ED7F6811B37D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  <p:graphicFrame>
        <p:nvGraphicFramePr>
          <p:cNvPr id="17" name="Kaaviokuva 16">
            <a:extLst>
              <a:ext uri="{FF2B5EF4-FFF2-40B4-BE49-F238E27FC236}">
                <a16:creationId xmlns:a16="http://schemas.microsoft.com/office/drawing/2014/main" id="{063CAA16-01C8-4D22-A926-C11B1F11F935}"/>
              </a:ext>
            </a:extLst>
          </p:cNvPr>
          <p:cNvGraphicFramePr/>
          <p:nvPr/>
        </p:nvGraphicFramePr>
        <p:xfrm>
          <a:off x="652328" y="2487090"/>
          <a:ext cx="9044072" cy="39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kstiruutu 14">
            <a:extLst>
              <a:ext uri="{FF2B5EF4-FFF2-40B4-BE49-F238E27FC236}">
                <a16:creationId xmlns:a16="http://schemas.microsoft.com/office/drawing/2014/main" id="{03D28379-E07D-411D-8A9D-82E33632BB35}"/>
              </a:ext>
            </a:extLst>
          </p:cNvPr>
          <p:cNvSpPr txBox="1"/>
          <p:nvPr/>
        </p:nvSpPr>
        <p:spPr>
          <a:xfrm>
            <a:off x="382163" y="320247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Pimeällä liikkuminen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7"/>
              </a:rPr>
              <a:t>Heijastintiirailu</a:t>
            </a:r>
            <a:r>
              <a:rPr lang="fi-FI" sz="1200" dirty="0"/>
              <a:t> tai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8"/>
              </a:rPr>
              <a:t>H</a:t>
            </a:r>
            <a:r>
              <a:rPr lang="fi-FI" sz="1200" dirty="0">
                <a:effectLst/>
                <a:hlinkClick r:id="rId8"/>
              </a:rPr>
              <a:t>eijastimen tuunaus ja testaus</a:t>
            </a:r>
            <a:endParaRPr lang="fi-FI" sz="12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0B14839-06E4-4CFE-876F-6B00F12B6486}"/>
              </a:ext>
            </a:extLst>
          </p:cNvPr>
          <p:cNvSpPr txBox="1"/>
          <p:nvPr/>
        </p:nvSpPr>
        <p:spPr>
          <a:xfrm>
            <a:off x="9696400" y="151179"/>
            <a:ext cx="2376266" cy="65556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b="1" dirty="0"/>
              <a:t>Liikenneturvallisuustyö perusopetuksen ensimmäisillä luokilla</a:t>
            </a:r>
          </a:p>
          <a:p>
            <a:endParaRPr lang="fi-FI" sz="1400" dirty="0"/>
          </a:p>
          <a:p>
            <a:r>
              <a:rPr lang="fi-FI" sz="1400" dirty="0"/>
              <a:t>Perusopetuksen alussa liikennekasvatuksessa keskeistä on </a:t>
            </a:r>
            <a:r>
              <a:rPr lang="fi-FI" sz="1400" b="1" dirty="0"/>
              <a:t>turvallisten toimintatapojen omaksuminen </a:t>
            </a:r>
            <a:r>
              <a:rPr lang="fi-FI" sz="1400" dirty="0"/>
              <a:t>oppilaan omassa lähiympäristössä. Lähtökohtana ovat konkreettiset tilanteet, niissä selviytyminen ja turvallinen toimiminen. Lue lisää </a:t>
            </a:r>
            <a:r>
              <a:rPr lang="fi-FI" sz="1400" dirty="0">
                <a:hlinkClick r:id="rId9"/>
              </a:rPr>
              <a:t>Liikenneturvan sivuilta</a:t>
            </a:r>
            <a:r>
              <a:rPr lang="fi-FI" sz="1400" dirty="0"/>
              <a:t>.</a:t>
            </a:r>
          </a:p>
          <a:p>
            <a:endParaRPr lang="fi-FI" sz="1400" dirty="0"/>
          </a:p>
          <a:p>
            <a:r>
              <a:rPr lang="fi-FI" sz="1400" dirty="0"/>
              <a:t>Koulussa opitaan omaan ja yhteiseen </a:t>
            </a:r>
            <a:r>
              <a:rPr lang="fi-FI" sz="1400" b="1" dirty="0"/>
              <a:t>hyvinvointiin</a:t>
            </a:r>
            <a:r>
              <a:rPr lang="fi-FI" sz="1400" dirty="0"/>
              <a:t>, </a:t>
            </a:r>
            <a:r>
              <a:rPr lang="fi-FI" sz="1400" b="1" dirty="0"/>
              <a:t>turvallisuuteen</a:t>
            </a:r>
            <a:r>
              <a:rPr lang="fi-FI" sz="1400" dirty="0"/>
              <a:t> ja </a:t>
            </a:r>
            <a:r>
              <a:rPr lang="fi-FI" sz="1400" b="1" dirty="0"/>
              <a:t>arjen sujumiseen </a:t>
            </a:r>
            <a:r>
              <a:rPr lang="fi-FI" sz="1400" dirty="0"/>
              <a:t>liittyviä perusasioita. Huomiota kiinnitetään </a:t>
            </a:r>
            <a:r>
              <a:rPr lang="fi-FI" sz="1400" b="1" dirty="0"/>
              <a:t>itsenäiseen ja turvalliseen liikkumiseen </a:t>
            </a:r>
            <a:r>
              <a:rPr lang="fi-FI" sz="1400" dirty="0"/>
              <a:t>lähiympäristössä, </a:t>
            </a:r>
            <a:r>
              <a:rPr lang="fi-FI" sz="1400" b="1" dirty="0"/>
              <a:t>turva- ja suojavälineiden käyttöön </a:t>
            </a:r>
            <a:r>
              <a:rPr lang="fi-FI" sz="1400" dirty="0"/>
              <a:t>sekä omien tietojen ja taitojen kehittämiseen </a:t>
            </a:r>
            <a:r>
              <a:rPr lang="fi-FI" sz="1400" b="1" dirty="0"/>
              <a:t>kävelijänä</a:t>
            </a:r>
            <a:r>
              <a:rPr lang="fi-FI" sz="1400" dirty="0"/>
              <a:t> ja </a:t>
            </a:r>
            <a:r>
              <a:rPr lang="fi-FI" sz="1400" b="1" dirty="0"/>
              <a:t>pyöräilijänä</a:t>
            </a:r>
            <a:r>
              <a:rPr lang="fi-FI" sz="1400" dirty="0"/>
              <a:t>. (</a:t>
            </a:r>
            <a:r>
              <a:rPr lang="fi-FI" sz="1400" dirty="0" err="1">
                <a:hlinkClick r:id="rId10"/>
              </a:rPr>
              <a:t>Ops</a:t>
            </a:r>
            <a:r>
              <a:rPr lang="fi-FI" sz="1400" dirty="0"/>
              <a:t>)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E8D967C-6B3B-4BED-B455-FF01849455CA}"/>
              </a:ext>
            </a:extLst>
          </p:cNvPr>
          <p:cNvSpPr txBox="1"/>
          <p:nvPr/>
        </p:nvSpPr>
        <p:spPr>
          <a:xfrm>
            <a:off x="174339" y="468014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effectLst/>
              </a:rPr>
              <a:t>Turvallinen koulumatka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1"/>
              </a:rPr>
              <a:t>Koulumatkan vaaranpaikkakartoitus</a:t>
            </a:r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effectLst/>
                <a:hlinkClick r:id="rId12"/>
              </a:rPr>
              <a:t>Silmät ja korvat tarkkana liikenteessä</a:t>
            </a:r>
            <a:endParaRPr lang="fi-FI" sz="120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3"/>
              </a:rPr>
              <a:t>Turvallinen tien ylitys</a:t>
            </a:r>
            <a:endParaRPr lang="fi-FI" sz="1200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CCA67613-16DC-4300-BDEF-7F81CED8C60B}"/>
              </a:ext>
            </a:extLst>
          </p:cNvPr>
          <p:cNvSpPr txBox="1"/>
          <p:nvPr/>
        </p:nvSpPr>
        <p:spPr>
          <a:xfrm>
            <a:off x="7040793" y="5355751"/>
            <a:ext cx="2113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Pyörän ja kypärän tarkastus </a:t>
            </a:r>
          </a:p>
          <a:p>
            <a:r>
              <a:rPr lang="fi-FI" sz="1200" b="1" dirty="0"/>
              <a:t>yhdessä huoltajien kanssa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200" dirty="0"/>
              <a:t> Vanhempainillan yhteydessä tai erityisenä teemapäivänä </a:t>
            </a:r>
            <a:r>
              <a:rPr lang="fi-FI" sz="1200" dirty="0">
                <a:hlinkClick r:id="rId14"/>
              </a:rPr>
              <a:t>tarkistetaan lasten pyörien ja kypärien kuntoa </a:t>
            </a:r>
            <a:r>
              <a:rPr lang="fi-FI" sz="1200" dirty="0"/>
              <a:t>yhdessä huoltajien kanssa.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0990142-D200-4D88-8805-AD27B192CC20}"/>
              </a:ext>
            </a:extLst>
          </p:cNvPr>
          <p:cNvSpPr txBox="1"/>
          <p:nvPr/>
        </p:nvSpPr>
        <p:spPr>
          <a:xfrm>
            <a:off x="6096000" y="1319524"/>
            <a:ext cx="217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Henkilökunnan koulutus </a:t>
            </a:r>
            <a:br>
              <a:rPr lang="fi-FI" sz="1200" dirty="0"/>
            </a:br>
            <a:r>
              <a:rPr lang="fi-FI" sz="1200" dirty="0"/>
              <a:t>Liikenneturvalta tilataan opettajille koulutus (tarjolla </a:t>
            </a:r>
            <a:r>
              <a:rPr lang="fi-FI" sz="1200" dirty="0" err="1"/>
              <a:t>Teams</a:t>
            </a:r>
            <a:r>
              <a:rPr lang="fi-FI" sz="1200" dirty="0"/>
              <a:t>-koulutuksia). Yhteyshenkilö: </a:t>
            </a:r>
            <a:r>
              <a:rPr lang="fi-FI" sz="1200" dirty="0">
                <a:hlinkClick r:id="rId15"/>
              </a:rPr>
              <a:t>leena.piippa@liikenneturva.fi</a:t>
            </a:r>
            <a:r>
              <a:rPr lang="fi-FI" sz="1200" dirty="0"/>
              <a:t> </a:t>
            </a:r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847DB1A-9AE2-40AA-A8D3-1B9D17F2A5A2}"/>
              </a:ext>
            </a:extLst>
          </p:cNvPr>
          <p:cNvSpPr txBox="1"/>
          <p:nvPr/>
        </p:nvSpPr>
        <p:spPr>
          <a:xfrm>
            <a:off x="1382467" y="1751978"/>
            <a:ext cx="247188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Tavoitteen seuranta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Tuleva vuosi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Sovitaan yhteistyöstä Liikenneturvan kanssa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E852A3A-E104-470A-9574-AC03BDB61BC1}"/>
              </a:ext>
            </a:extLst>
          </p:cNvPr>
          <p:cNvSpPr txBox="1"/>
          <p:nvPr/>
        </p:nvSpPr>
        <p:spPr>
          <a:xfrm>
            <a:off x="7436969" y="2836272"/>
            <a:ext cx="20914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Yhteistyö sidosryhmien kanssa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Sidosryhmien kuulumiset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Onnettomuusanalyysit</a:t>
            </a:r>
            <a:endParaRPr lang="fi-FI" sz="1200" b="1" dirty="0"/>
          </a:p>
          <a:p>
            <a:endParaRPr lang="fi-FI" sz="1200" b="1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BD50D24-A8B9-4A37-A307-04F28B101A44}"/>
              </a:ext>
            </a:extLst>
          </p:cNvPr>
          <p:cNvSpPr txBox="1"/>
          <p:nvPr/>
        </p:nvSpPr>
        <p:spPr>
          <a:xfrm>
            <a:off x="7421727" y="4732556"/>
            <a:ext cx="19507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Keski-Suomen liikenneturvallisuusfoorumi</a:t>
            </a:r>
          </a:p>
        </p:txBody>
      </p:sp>
    </p:spTree>
    <p:extLst>
      <p:ext uri="{BB962C8B-B14F-4D97-AF65-F5344CB8AC3E}">
        <p14:creationId xmlns:p14="http://schemas.microsoft.com/office/powerpoint/2010/main" val="1857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B3A3E09-69B5-498C-A355-2DD50AE5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603171" cy="1025136"/>
          </a:xfrm>
        </p:spPr>
        <p:txBody>
          <a:bodyPr>
            <a:normAutofit/>
          </a:bodyPr>
          <a:lstStyle/>
          <a:p>
            <a:r>
              <a:rPr lang="fi-FI" sz="2400" dirty="0">
                <a:effectLst/>
                <a:latin typeface="Arial" panose="020B0604020202020204" pitchFamily="34" charset="0"/>
              </a:rPr>
              <a:t>Perusopetus, luokat </a:t>
            </a:r>
            <a:r>
              <a:rPr lang="fi-FI" sz="2400" dirty="0">
                <a:latin typeface="Arial" panose="020B0604020202020204" pitchFamily="34" charset="0"/>
              </a:rPr>
              <a:t>3–6</a:t>
            </a:r>
            <a:endParaRPr lang="fi-FI" sz="24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044D5DB-EFFC-439C-8EF7-7E22B8454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en-FI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3D2D5F4-4871-4469-8343-ED7F6811B37D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graphicFrame>
        <p:nvGraphicFramePr>
          <p:cNvPr id="17" name="Kaaviokuva 16">
            <a:extLst>
              <a:ext uri="{FF2B5EF4-FFF2-40B4-BE49-F238E27FC236}">
                <a16:creationId xmlns:a16="http://schemas.microsoft.com/office/drawing/2014/main" id="{063CAA16-01C8-4D22-A926-C11B1F11F935}"/>
              </a:ext>
            </a:extLst>
          </p:cNvPr>
          <p:cNvGraphicFramePr/>
          <p:nvPr/>
        </p:nvGraphicFramePr>
        <p:xfrm>
          <a:off x="652328" y="2423392"/>
          <a:ext cx="8999383" cy="39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D57F0621-888E-4B66-9B9B-5A7BF6E6D371}"/>
              </a:ext>
            </a:extLst>
          </p:cNvPr>
          <p:cNvSpPr txBox="1"/>
          <p:nvPr/>
        </p:nvSpPr>
        <p:spPr>
          <a:xfrm>
            <a:off x="373751" y="3860298"/>
            <a:ext cx="26445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Arjen tilanteissa ja yhteisöissä toimiminen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err="1">
                <a:hlinkClick r:id="rId7"/>
              </a:rPr>
              <a:t>Kahoot</a:t>
            </a:r>
            <a:r>
              <a:rPr lang="fi-FI" sz="1200" dirty="0">
                <a:hlinkClick r:id="rId7"/>
              </a:rPr>
              <a:t>-visailun</a:t>
            </a:r>
            <a:r>
              <a:rPr lang="fi-FI" sz="1200" dirty="0"/>
              <a:t> avulla voi vahvistaa liikenneosaamista ja käynnistää keskustelua turvallisesta liikkumisesta.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8"/>
              </a:rPr>
              <a:t>Kiperä kävely -harjoitus</a:t>
            </a:r>
            <a:r>
              <a:rPr lang="fi-FI" sz="1200" dirty="0"/>
              <a:t> osoittaa, miten kahden asian yhtäaikainen tekeminen vaikuttaa suoritukseen liikenteessä.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9"/>
              </a:rPr>
              <a:t>Seepransuojelu</a:t>
            </a:r>
            <a:r>
              <a:rPr lang="fi-FI" sz="1200" dirty="0"/>
              <a:t> on hauska tehtävä liikenteen vuorovaikutustaidoista ja tien ylittämisestä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3D28379-E07D-411D-8A9D-82E33632BB35}"/>
              </a:ext>
            </a:extLst>
          </p:cNvPr>
          <p:cNvSpPr txBox="1"/>
          <p:nvPr/>
        </p:nvSpPr>
        <p:spPr>
          <a:xfrm>
            <a:off x="666866" y="305698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Pimeässä näkyminen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0"/>
              </a:rPr>
              <a:t>Heijastintiirailu</a:t>
            </a:r>
            <a:r>
              <a:rPr lang="fi-FI" sz="1200" dirty="0"/>
              <a:t> tai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1"/>
              </a:rPr>
              <a:t>Päivänavaus pimeällä liikkumisesta</a:t>
            </a:r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0B14839-06E4-4CFE-876F-6B00F12B6486}"/>
              </a:ext>
            </a:extLst>
          </p:cNvPr>
          <p:cNvSpPr txBox="1"/>
          <p:nvPr/>
        </p:nvSpPr>
        <p:spPr>
          <a:xfrm>
            <a:off x="9674613" y="143623"/>
            <a:ext cx="2376266" cy="6340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b="1" dirty="0"/>
              <a:t>Liikenneturvallisuustyö perusopetuksessa, luokat 3–6</a:t>
            </a:r>
            <a:br>
              <a:rPr lang="fi-FI" sz="1400" b="1" dirty="0"/>
            </a:br>
            <a:br>
              <a:rPr lang="fi-FI" sz="1400" dirty="0"/>
            </a:br>
            <a:r>
              <a:rPr lang="fi-FI" sz="1400" dirty="0">
                <a:effectLst/>
              </a:rPr>
              <a:t>Liikennekasvatuksen sisällöt laajentuvat, kun oppilaiden liikkumistottumukset muuttuvat. Aluksi painottuu </a:t>
            </a:r>
            <a:r>
              <a:rPr lang="fi-FI" sz="1400" b="1" dirty="0">
                <a:effectLst/>
              </a:rPr>
              <a:t>jalankulkijan</a:t>
            </a:r>
            <a:r>
              <a:rPr lang="fi-FI" sz="1400" dirty="0">
                <a:effectLst/>
              </a:rPr>
              <a:t> ja </a:t>
            </a:r>
            <a:r>
              <a:rPr lang="fi-FI" sz="1400" b="1" dirty="0">
                <a:effectLst/>
              </a:rPr>
              <a:t>auton</a:t>
            </a:r>
            <a:r>
              <a:rPr lang="fi-FI" sz="1400" dirty="0">
                <a:effectLst/>
              </a:rPr>
              <a:t> </a:t>
            </a:r>
            <a:r>
              <a:rPr lang="fi-FI" sz="1400" b="1" dirty="0">
                <a:effectLst/>
              </a:rPr>
              <a:t>matkustajan</a:t>
            </a:r>
            <a:r>
              <a:rPr lang="fi-FI" sz="1400" dirty="0">
                <a:effectLst/>
              </a:rPr>
              <a:t> näkökulma. </a:t>
            </a:r>
            <a:r>
              <a:rPr lang="fi-FI" sz="1400" b="1" dirty="0">
                <a:effectLst/>
              </a:rPr>
              <a:t>Pyöräilyä</a:t>
            </a:r>
            <a:r>
              <a:rPr lang="fi-FI" sz="1400" dirty="0">
                <a:effectLst/>
              </a:rPr>
              <a:t> on hyvä käsitellä, sillä oppilaat pyöräilevät erityisesti vapaa-ajallaan.</a:t>
            </a:r>
            <a:r>
              <a:rPr lang="fi-FI" sz="1400" dirty="0"/>
              <a:t> Lue lisää </a:t>
            </a:r>
            <a:r>
              <a:rPr lang="fi-FI" sz="1400" dirty="0">
                <a:hlinkClick r:id="rId12"/>
              </a:rPr>
              <a:t>Liikenneturvan sivuilta</a:t>
            </a:r>
            <a:r>
              <a:rPr lang="fi-FI" sz="1400" dirty="0"/>
              <a:t>.</a:t>
            </a:r>
          </a:p>
          <a:p>
            <a:endParaRPr lang="fi-FI" sz="1400" dirty="0">
              <a:solidFill>
                <a:srgbClr val="FF0000"/>
              </a:solidFill>
            </a:endParaRPr>
          </a:p>
          <a:p>
            <a:r>
              <a:rPr lang="fi-FI" sz="1400" dirty="0">
                <a:solidFill>
                  <a:schemeClr val="tx1"/>
                </a:solidFill>
              </a:rPr>
              <a:t>Tuetaan itsenäisen liikkumisen taitoja aiempaa laajemmalla alueella ja </a:t>
            </a:r>
            <a:r>
              <a:rPr lang="fi-FI" sz="1400" b="1" dirty="0">
                <a:solidFill>
                  <a:schemeClr val="tx1"/>
                </a:solidFill>
              </a:rPr>
              <a:t>joukkoliikenteessä</a:t>
            </a:r>
            <a:r>
              <a:rPr lang="fi-FI" sz="1400" dirty="0">
                <a:solidFill>
                  <a:schemeClr val="tx1"/>
                </a:solidFill>
              </a:rPr>
              <a:t>. Kiinnitetään huomiota </a:t>
            </a:r>
            <a:r>
              <a:rPr lang="fi-FI" sz="1400" b="1" dirty="0">
                <a:solidFill>
                  <a:schemeClr val="tx1"/>
                </a:solidFill>
              </a:rPr>
              <a:t>pyöräilykasvatukseen</a:t>
            </a:r>
            <a:r>
              <a:rPr lang="fi-FI" sz="1400" dirty="0">
                <a:solidFill>
                  <a:schemeClr val="tx1"/>
                </a:solidFill>
              </a:rPr>
              <a:t> sekä omasta ja toisten </a:t>
            </a:r>
            <a:r>
              <a:rPr lang="fi-FI" sz="1400" b="1" dirty="0">
                <a:solidFill>
                  <a:schemeClr val="tx1"/>
                </a:solidFill>
              </a:rPr>
              <a:t>turvallisuudesta huolehtimiseen </a:t>
            </a:r>
            <a:r>
              <a:rPr lang="fi-FI" sz="1400" dirty="0">
                <a:solidFill>
                  <a:schemeClr val="tx1"/>
                </a:solidFill>
              </a:rPr>
              <a:t>liikenteessä. Oppilaita ohjataan </a:t>
            </a:r>
            <a:r>
              <a:rPr lang="fi-FI" sz="1400" b="1" dirty="0">
                <a:solidFill>
                  <a:schemeClr val="tx1"/>
                </a:solidFill>
              </a:rPr>
              <a:t>turva- ja suojavälineiden käyttöön </a:t>
            </a:r>
            <a:r>
              <a:rPr lang="fi-FI" sz="1400" dirty="0">
                <a:solidFill>
                  <a:schemeClr val="tx1"/>
                </a:solidFill>
              </a:rPr>
              <a:t>ja opetetaan tuntemaan keskeiset </a:t>
            </a:r>
            <a:r>
              <a:rPr lang="fi-FI" sz="1400" b="1" dirty="0">
                <a:solidFill>
                  <a:schemeClr val="tx1"/>
                </a:solidFill>
              </a:rPr>
              <a:t>turvallisuuteen liittyvät symbolit</a:t>
            </a:r>
            <a:r>
              <a:rPr lang="fi-FI" sz="1400" dirty="0">
                <a:solidFill>
                  <a:schemeClr val="tx1"/>
                </a:solidFill>
              </a:rPr>
              <a:t>. (</a:t>
            </a:r>
            <a:r>
              <a:rPr lang="fi-FI" sz="1400" dirty="0" err="1">
                <a:solidFill>
                  <a:schemeClr val="tx1"/>
                </a:solidFill>
                <a:hlinkClick r:id="rId13"/>
              </a:rPr>
              <a:t>Ops</a:t>
            </a:r>
            <a:r>
              <a:rPr lang="fi-FI" sz="1400" dirty="0">
                <a:solidFill>
                  <a:schemeClr val="tx1"/>
                </a:solidFill>
              </a:rPr>
              <a:t>)</a:t>
            </a:r>
          </a:p>
          <a:p>
            <a:endParaRPr lang="fi-FI" sz="1400" dirty="0">
              <a:solidFill>
                <a:srgbClr val="FF0000"/>
              </a:solidFill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E8D967C-6B3B-4BED-B455-FF01849455CA}"/>
              </a:ext>
            </a:extLst>
          </p:cNvPr>
          <p:cNvSpPr txBox="1"/>
          <p:nvPr/>
        </p:nvSpPr>
        <p:spPr>
          <a:xfrm>
            <a:off x="7026036" y="5413662"/>
            <a:ext cx="1839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effectLst/>
              </a:rPr>
              <a:t>Pyöräilykasvatus: </a:t>
            </a:r>
            <a:r>
              <a:rPr lang="fi-FI" sz="1200" b="1" dirty="0" err="1">
                <a:effectLst/>
              </a:rPr>
              <a:t>Filla&amp;Rilla</a:t>
            </a:r>
            <a:r>
              <a:rPr lang="fi-FI" sz="1200" b="1" dirty="0">
                <a:effectLst/>
              </a:rPr>
              <a:t> –oppimisympäristö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4"/>
              </a:rPr>
              <a:t>Opitaan pyöräilemään turvallisesti hauskojen tehtävien parissa</a:t>
            </a:r>
            <a:r>
              <a:rPr lang="fi-FI" sz="1200" dirty="0"/>
              <a:t>.</a:t>
            </a:r>
            <a:endParaRPr lang="fi-FI" sz="1200" b="1" dirty="0">
              <a:effectLst/>
              <a:latin typeface="Arial" panose="020B0604020202020204" pitchFamily="34" charset="0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7FB747D-DD36-4A3B-92B9-7381D471F334}"/>
              </a:ext>
            </a:extLst>
          </p:cNvPr>
          <p:cNvSpPr txBox="1"/>
          <p:nvPr/>
        </p:nvSpPr>
        <p:spPr>
          <a:xfrm>
            <a:off x="6101846" y="1264072"/>
            <a:ext cx="217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Henkilökunnan koulutus </a:t>
            </a:r>
            <a:br>
              <a:rPr lang="fi-FI" sz="1200" dirty="0"/>
            </a:br>
            <a:r>
              <a:rPr lang="fi-FI" sz="1200" dirty="0"/>
              <a:t>Liikenneturvalta tilataan opettajille koulutus (tarjolla </a:t>
            </a:r>
            <a:r>
              <a:rPr lang="fi-FI" sz="1200" dirty="0" err="1"/>
              <a:t>Teams</a:t>
            </a:r>
            <a:r>
              <a:rPr lang="fi-FI" sz="1200" dirty="0"/>
              <a:t>-koulutuksia). Yhteyshenkilö: </a:t>
            </a:r>
            <a:r>
              <a:rPr lang="fi-FI" sz="1200" dirty="0">
                <a:hlinkClick r:id="rId15"/>
              </a:rPr>
              <a:t>leena.piippa@liikenneturva.fi</a:t>
            </a:r>
            <a:r>
              <a:rPr lang="fi-FI" sz="1200" dirty="0"/>
              <a:t> </a:t>
            </a:r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338960C-3966-4AE3-B5B8-46B509D30C2A}"/>
              </a:ext>
            </a:extLst>
          </p:cNvPr>
          <p:cNvSpPr txBox="1"/>
          <p:nvPr/>
        </p:nvSpPr>
        <p:spPr>
          <a:xfrm>
            <a:off x="7472443" y="2981261"/>
            <a:ext cx="20914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Yhteistyö sidosryhmien kanssa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Sidosryhmien kuulumiset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Onnettomuusanalyysit</a:t>
            </a:r>
            <a:endParaRPr lang="fi-FI" sz="1200" b="1" dirty="0"/>
          </a:p>
          <a:p>
            <a:endParaRPr lang="fi-FI" sz="1200" b="1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AB5D7EC-6480-4921-9A84-B792CA188229}"/>
              </a:ext>
            </a:extLst>
          </p:cNvPr>
          <p:cNvSpPr txBox="1"/>
          <p:nvPr/>
        </p:nvSpPr>
        <p:spPr>
          <a:xfrm>
            <a:off x="7409688" y="4905917"/>
            <a:ext cx="19507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Keski-Suomen liikenneturvallisuusfoorumi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C2525DB-580C-4AAB-8147-DEC25F56C744}"/>
              </a:ext>
            </a:extLst>
          </p:cNvPr>
          <p:cNvSpPr txBox="1"/>
          <p:nvPr/>
        </p:nvSpPr>
        <p:spPr>
          <a:xfrm>
            <a:off x="1304349" y="1738372"/>
            <a:ext cx="255852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Tavoitteen seuranta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Tuleva vuosi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Sovitaan yhteistyöstä Liikenneturvan kanssa</a:t>
            </a:r>
          </a:p>
        </p:txBody>
      </p:sp>
    </p:spTree>
    <p:extLst>
      <p:ext uri="{BB962C8B-B14F-4D97-AF65-F5344CB8AC3E}">
        <p14:creationId xmlns:p14="http://schemas.microsoft.com/office/powerpoint/2010/main" val="8419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B3A3E09-69B5-498C-A355-2DD50AE5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74976" cy="1043797"/>
          </a:xfrm>
        </p:spPr>
        <p:txBody>
          <a:bodyPr>
            <a:normAutofit/>
          </a:bodyPr>
          <a:lstStyle/>
          <a:p>
            <a:r>
              <a:rPr lang="fi-FI" sz="2400" dirty="0">
                <a:effectLst/>
                <a:latin typeface="Arial" panose="020B0604020202020204" pitchFamily="34" charset="0"/>
              </a:rPr>
              <a:t>Perusopetus, luokat 7–9</a:t>
            </a:r>
            <a:endParaRPr lang="fi-FI" sz="24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044D5DB-EFFC-439C-8EF7-7E22B8454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en-FI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3D2D5F4-4871-4469-8343-ED7F6811B37D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graphicFrame>
        <p:nvGraphicFramePr>
          <p:cNvPr id="17" name="Kaaviokuva 16">
            <a:extLst>
              <a:ext uri="{FF2B5EF4-FFF2-40B4-BE49-F238E27FC236}">
                <a16:creationId xmlns:a16="http://schemas.microsoft.com/office/drawing/2014/main" id="{063CAA16-01C8-4D22-A926-C11B1F11F935}"/>
              </a:ext>
            </a:extLst>
          </p:cNvPr>
          <p:cNvGraphicFramePr/>
          <p:nvPr/>
        </p:nvGraphicFramePr>
        <p:xfrm>
          <a:off x="604782" y="2423115"/>
          <a:ext cx="9325037" cy="39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D57F0621-888E-4B66-9B9B-5A7BF6E6D371}"/>
              </a:ext>
            </a:extLst>
          </p:cNvPr>
          <p:cNvSpPr txBox="1"/>
          <p:nvPr/>
        </p:nvSpPr>
        <p:spPr>
          <a:xfrm>
            <a:off x="7134478" y="5613746"/>
            <a:ext cx="2309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Liikenteen vaara- ja riskitekijät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Tositarinoihin perustuvien </a:t>
            </a:r>
            <a:r>
              <a:rPr lang="fi-FI" sz="1200" dirty="0">
                <a:hlinkClick r:id="rId7"/>
              </a:rPr>
              <a:t>onnettomuustarinoiden</a:t>
            </a:r>
            <a:r>
              <a:rPr lang="fi-FI" sz="1200" dirty="0"/>
              <a:t> avulla keskustellaan liikenteen vaara- ja riskitekijöistä.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3D28379-E07D-411D-8A9D-82E33632BB35}"/>
              </a:ext>
            </a:extLst>
          </p:cNvPr>
          <p:cNvSpPr txBox="1"/>
          <p:nvPr/>
        </p:nvSpPr>
        <p:spPr>
          <a:xfrm>
            <a:off x="36479" y="3226802"/>
            <a:ext cx="3434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Liikenneturvan virtuaalinen kouluvierailu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Tilataan Liikenneturvalta </a:t>
            </a:r>
            <a:r>
              <a:rPr lang="fi-FI" sz="1200" dirty="0">
                <a:hlinkClick r:id="rId8"/>
              </a:rPr>
              <a:t>virtuaalinen liikennekasvatusaiheinen kouluvierailu</a:t>
            </a:r>
            <a:r>
              <a:rPr lang="fi-FI" sz="1200" dirty="0"/>
              <a:t>. Oppilaat voivat esittää turvallista liikkumista käsitteleviä kysymyksiä ennakkoon, ja kouluttaja vastaa niihin oppitunnin aikana.</a:t>
            </a:r>
            <a:endParaRPr lang="fi-FI" sz="1200" b="1" dirty="0"/>
          </a:p>
          <a:p>
            <a:endParaRPr lang="fi-FI" sz="1200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0B14839-06E4-4CFE-876F-6B00F12B6486}"/>
              </a:ext>
            </a:extLst>
          </p:cNvPr>
          <p:cNvSpPr txBox="1"/>
          <p:nvPr/>
        </p:nvSpPr>
        <p:spPr>
          <a:xfrm>
            <a:off x="9696400" y="260648"/>
            <a:ext cx="2376266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b="1" dirty="0"/>
              <a:t>Liikenneturvallisuustyö yläkoulussa</a:t>
            </a:r>
            <a:br>
              <a:rPr lang="fi-FI" sz="1400" dirty="0"/>
            </a:br>
            <a:br>
              <a:rPr lang="fi-FI" sz="1400" dirty="0"/>
            </a:br>
            <a:r>
              <a:rPr lang="fi-FI" sz="1400" dirty="0"/>
              <a:t>Perustietojen ja -taitojen lisäksi on panostettava </a:t>
            </a:r>
            <a:r>
              <a:rPr lang="fi-FI" sz="1400" b="1" dirty="0"/>
              <a:t>vastuullisuuden tunteen </a:t>
            </a:r>
            <a:r>
              <a:rPr lang="fi-FI" sz="1400" dirty="0"/>
              <a:t>herättämiseen. Lue lisää</a:t>
            </a:r>
          </a:p>
          <a:p>
            <a:r>
              <a:rPr lang="fi-FI" sz="1400" dirty="0">
                <a:hlinkClick r:id="rId9"/>
              </a:rPr>
              <a:t>Liikenneturvan Yläkoululainen liikenteessä </a:t>
            </a:r>
            <a:r>
              <a:rPr lang="fi-FI" sz="1400" dirty="0"/>
              <a:t> -sivulta.</a:t>
            </a:r>
          </a:p>
          <a:p>
            <a:endParaRPr lang="fi-FI" sz="1400" dirty="0"/>
          </a:p>
          <a:p>
            <a:endParaRPr lang="fi-FI" sz="1400" dirty="0"/>
          </a:p>
          <a:p>
            <a:r>
              <a:rPr lang="fi-FI" sz="1400" dirty="0">
                <a:solidFill>
                  <a:schemeClr val="tx1"/>
                </a:solidFill>
              </a:rPr>
              <a:t>Oppilaita ohjataan toimimaan </a:t>
            </a:r>
            <a:r>
              <a:rPr lang="fi-FI" sz="1400" b="1" dirty="0">
                <a:solidFill>
                  <a:schemeClr val="tx1"/>
                </a:solidFill>
              </a:rPr>
              <a:t>kestävästi</a:t>
            </a:r>
            <a:r>
              <a:rPr lang="fi-FI" sz="1400" dirty="0">
                <a:solidFill>
                  <a:schemeClr val="tx1"/>
                </a:solidFill>
              </a:rPr>
              <a:t> ja </a:t>
            </a:r>
            <a:r>
              <a:rPr lang="fi-FI" sz="1400" b="1" dirty="0">
                <a:solidFill>
                  <a:schemeClr val="tx1"/>
                </a:solidFill>
              </a:rPr>
              <a:t>vastuullisesti</a:t>
            </a:r>
            <a:r>
              <a:rPr lang="fi-FI" sz="1400" dirty="0">
                <a:solidFill>
                  <a:schemeClr val="tx1"/>
                </a:solidFill>
              </a:rPr>
              <a:t> myös liikenteen </a:t>
            </a:r>
            <a:r>
              <a:rPr lang="fi-FI" sz="1400" b="1" dirty="0">
                <a:solidFill>
                  <a:schemeClr val="tx1"/>
                </a:solidFill>
              </a:rPr>
              <a:t>erilaisissa tilanteissa</a:t>
            </a:r>
            <a:r>
              <a:rPr lang="fi-FI" sz="1400" dirty="0">
                <a:solidFill>
                  <a:schemeClr val="tx1"/>
                </a:solidFill>
              </a:rPr>
              <a:t>, erityisesti </a:t>
            </a:r>
            <a:r>
              <a:rPr lang="fi-FI" sz="1400" b="1" dirty="0">
                <a:solidFill>
                  <a:schemeClr val="tx1"/>
                </a:solidFill>
              </a:rPr>
              <a:t>pyörällä</a:t>
            </a:r>
            <a:r>
              <a:rPr lang="fi-FI" sz="1400" dirty="0">
                <a:solidFill>
                  <a:schemeClr val="tx1"/>
                </a:solidFill>
              </a:rPr>
              <a:t> ja </a:t>
            </a:r>
            <a:r>
              <a:rPr lang="fi-FI" sz="1400" b="1" dirty="0">
                <a:solidFill>
                  <a:schemeClr val="tx1"/>
                </a:solidFill>
              </a:rPr>
              <a:t>mopolla</a:t>
            </a:r>
            <a:r>
              <a:rPr lang="fi-FI" sz="1400" dirty="0">
                <a:solidFill>
                  <a:schemeClr val="tx1"/>
                </a:solidFill>
              </a:rPr>
              <a:t> liikuttaessa, sekä huolehtimaan </a:t>
            </a:r>
            <a:r>
              <a:rPr lang="fi-FI" sz="1400" b="1" dirty="0">
                <a:solidFill>
                  <a:schemeClr val="tx1"/>
                </a:solidFill>
              </a:rPr>
              <a:t>turvavarusteiden käytöstä </a:t>
            </a:r>
            <a:r>
              <a:rPr lang="fi-FI" sz="1400" dirty="0">
                <a:solidFill>
                  <a:schemeClr val="tx1"/>
                </a:solidFill>
              </a:rPr>
              <a:t>ja </a:t>
            </a:r>
            <a:r>
              <a:rPr lang="fi-FI" sz="1400" b="1" dirty="0">
                <a:solidFill>
                  <a:schemeClr val="tx1"/>
                </a:solidFill>
              </a:rPr>
              <a:t>päihteettömyydestä</a:t>
            </a:r>
            <a:r>
              <a:rPr lang="fi-FI" sz="1400" dirty="0">
                <a:solidFill>
                  <a:schemeClr val="tx1"/>
                </a:solidFill>
              </a:rPr>
              <a:t> liikenteessä. (</a:t>
            </a:r>
            <a:r>
              <a:rPr lang="fi-FI" sz="1400" dirty="0" err="1">
                <a:solidFill>
                  <a:schemeClr val="tx1"/>
                </a:solidFill>
                <a:hlinkClick r:id="rId10"/>
              </a:rPr>
              <a:t>Ops</a:t>
            </a:r>
            <a:r>
              <a:rPr lang="fi-FI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67DDD2B-64D1-4478-A345-D76F15927D6F}"/>
              </a:ext>
            </a:extLst>
          </p:cNvPr>
          <p:cNvSpPr txBox="1"/>
          <p:nvPr/>
        </p:nvSpPr>
        <p:spPr>
          <a:xfrm>
            <a:off x="5649143" y="1161562"/>
            <a:ext cx="217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Henkilökunnan koulutus </a:t>
            </a:r>
            <a:br>
              <a:rPr lang="fi-FI" sz="1200" dirty="0"/>
            </a:br>
            <a:r>
              <a:rPr lang="fi-FI" sz="1200" dirty="0"/>
              <a:t>Liikenneturvalta tilataan opettajille koulutus (tarjolla </a:t>
            </a:r>
            <a:r>
              <a:rPr lang="fi-FI" sz="1200" dirty="0" err="1"/>
              <a:t>Teams</a:t>
            </a:r>
            <a:r>
              <a:rPr lang="fi-FI" sz="1200" dirty="0"/>
              <a:t>-koulutuksia). Yhteyshenkilö: </a:t>
            </a:r>
            <a:r>
              <a:rPr lang="fi-FI" sz="1200" dirty="0">
                <a:hlinkClick r:id="rId11"/>
              </a:rPr>
              <a:t>leena.piippa@liikenneturva.fi</a:t>
            </a:r>
            <a:r>
              <a:rPr lang="fi-FI" sz="1200" dirty="0"/>
              <a:t> </a:t>
            </a:r>
          </a:p>
          <a:p>
            <a:endParaRPr lang="fi-FI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1A34C2B-3006-48DC-8AD5-5D52DBBE6F78}"/>
              </a:ext>
            </a:extLst>
          </p:cNvPr>
          <p:cNvSpPr txBox="1"/>
          <p:nvPr/>
        </p:nvSpPr>
        <p:spPr>
          <a:xfrm>
            <a:off x="459469" y="4459584"/>
            <a:ext cx="2644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Liikennekäyttäytyminen / turvalliset valinnat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effectLst/>
                <a:hlinkClick r:id="rId12"/>
              </a:rPr>
              <a:t>Peilausharjoitus</a:t>
            </a:r>
            <a:r>
              <a:rPr lang="fi-FI" sz="1200" dirty="0">
                <a:effectLst/>
              </a:rPr>
              <a:t> tuo esiin nuorten liikennekäyttäytymiseen vaikuttavia seikkoja ja harhakäsityksiä.</a:t>
            </a:r>
            <a:endParaRPr lang="fi-FI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hlinkClick r:id="rId13"/>
              </a:rPr>
              <a:t>Valintatunnelin</a:t>
            </a:r>
            <a:r>
              <a:rPr lang="fi-FI" sz="1200" dirty="0"/>
              <a:t> avulla harjoitellaan itsenäisen ja turvallisen valinnan tekemistä.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effectLst/>
                <a:hlinkClick r:id="rId14"/>
              </a:rPr>
              <a:t>Liikenneturvallisuusvideoiden raati</a:t>
            </a:r>
            <a:r>
              <a:rPr lang="fi-FI" sz="1200" dirty="0">
                <a:effectLst/>
              </a:rPr>
              <a:t> kannustaa miettimään, miten turvallisiin valintoihin liikenteessä voidaan vaikuttaa</a:t>
            </a:r>
            <a:r>
              <a:rPr lang="fi-FI" sz="1200" dirty="0"/>
              <a:t>.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8C13D3A-A191-441A-B311-982F66F6A8B0}"/>
              </a:ext>
            </a:extLst>
          </p:cNvPr>
          <p:cNvSpPr txBox="1"/>
          <p:nvPr/>
        </p:nvSpPr>
        <p:spPr>
          <a:xfrm>
            <a:off x="1304349" y="1738372"/>
            <a:ext cx="247188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Tavoitteen seuranta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Tuleva vuosi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Sovitaan yhteistyöstä Liikenneturvan kanssa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C797CF7-D464-4CBD-A984-970B76D87A50}"/>
              </a:ext>
            </a:extLst>
          </p:cNvPr>
          <p:cNvSpPr txBox="1"/>
          <p:nvPr/>
        </p:nvSpPr>
        <p:spPr>
          <a:xfrm>
            <a:off x="7472443" y="2981261"/>
            <a:ext cx="20914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Liikenneturvallisuusryhmän kokous (palvelualueen vastuuhlö osallistuu)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Yhteistyö sidosryhmien kanssa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Sidosryhmien kuulumiset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Onnettomuusanalyysit</a:t>
            </a:r>
            <a:endParaRPr lang="fi-FI" sz="1200" b="1" dirty="0"/>
          </a:p>
          <a:p>
            <a:endParaRPr lang="fi-FI" sz="1200" b="1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2D67C0A3-58A9-4455-B85B-90724719063F}"/>
              </a:ext>
            </a:extLst>
          </p:cNvPr>
          <p:cNvSpPr txBox="1"/>
          <p:nvPr/>
        </p:nvSpPr>
        <p:spPr>
          <a:xfrm>
            <a:off x="7409688" y="4905917"/>
            <a:ext cx="19507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Keski-Suomen liikenneturvallisuusfoorumi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223897EC-2F4B-4C2C-97DF-0513DA9C4F6D}"/>
              </a:ext>
            </a:extLst>
          </p:cNvPr>
          <p:cNvSpPr txBox="1"/>
          <p:nvPr/>
        </p:nvSpPr>
        <p:spPr>
          <a:xfrm>
            <a:off x="9696400" y="4905917"/>
            <a:ext cx="2376266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dirty="0"/>
              <a:t>Yhteistyö koulunuorisotyöntekijän kanssa!</a:t>
            </a:r>
          </a:p>
        </p:txBody>
      </p:sp>
    </p:spTree>
    <p:extLst>
      <p:ext uri="{BB962C8B-B14F-4D97-AF65-F5344CB8AC3E}">
        <p14:creationId xmlns:p14="http://schemas.microsoft.com/office/powerpoint/2010/main" val="318002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Laajakuva</PresentationFormat>
  <Paragraphs>113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Perusopetus, luokat 1–2</vt:lpstr>
      <vt:lpstr>Perusopetus, luokat 3–6</vt:lpstr>
      <vt:lpstr>Perusopetus, luokat 7–9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Perusopetus, luokat 1–2</dc:title>
  <dc:creator>Outi Vartiainen</dc:creator>
  <cp:lastModifiedBy>Outi Vartiainen</cp:lastModifiedBy>
  <cp:revision>1</cp:revision>
  <dcterms:created xsi:type="dcterms:W3CDTF">2022-03-10T13:35:19Z</dcterms:created>
  <dcterms:modified xsi:type="dcterms:W3CDTF">2022-03-10T13:36:17Z</dcterms:modified>
</cp:coreProperties>
</file>