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7" r:id="rId2"/>
    <p:sldId id="258" r:id="rId3"/>
    <p:sldId id="270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Purojärvi" initials="JP" lastIdx="1" clrIdx="0">
    <p:extLst>
      <p:ext uri="{19B8F6BF-5375-455C-9EA6-DF929625EA0E}">
        <p15:presenceInfo xmlns:p15="http://schemas.microsoft.com/office/powerpoint/2012/main" userId="Johanna Purojär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2C4"/>
    <a:srgbClr val="CD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7959C21-8FBF-400B-B090-285269683E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01F4B9-EE0D-4EBE-95AF-6792B1949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CB02-F90A-48E5-BD89-FA9A3CF4FD26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9F1077-777E-4D29-A35E-A80CDD52A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8211BC-AC68-4F2B-8747-D6EFADD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A16D-A7CE-404E-B996-8F0D8DE113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58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i-FI" sz="6600" dirty="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1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CE0E-76B6-47E6-B987-AADD9E6E84E3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223D-7E0B-4F5C-9762-25E61D8A6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3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CD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7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DFAB34CD-ACF2-40C8-B1D1-599C4C20E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2" y="-1273356"/>
            <a:ext cx="4123388" cy="96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9AB5AD7C-922A-4617-8EC6-8435F0A24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6" y="-1342610"/>
            <a:ext cx="4123388" cy="97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FC829D-B972-4EF8-9AB6-A7C8A9CF6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916" y="3032633"/>
            <a:ext cx="45750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Sisällön paikkamerkki 10">
            <a:extLst>
              <a:ext uri="{FF2B5EF4-FFF2-40B4-BE49-F238E27FC236}">
                <a16:creationId xmlns:a16="http://schemas.microsoft.com/office/drawing/2014/main" id="{3785FF39-C853-45C6-A559-36F44902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306" y="2969958"/>
            <a:ext cx="45913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9BB1BC-C620-4149-98E5-B016D13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9C6774-129B-4647-BD83-B99DEC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14D7FA-FF6F-450C-AD50-9EEB6B09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C141BDC6-91A3-4876-A705-880A99A4C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69" y="5167312"/>
            <a:ext cx="1393722" cy="1325563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6509548-5A52-4F4C-959E-F2A4A7C7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B403-3F13-446E-BC79-28697B6A1B9E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A074FC8-BED8-4B59-B700-F3D624A0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19D94BE-F745-4B73-8850-65B948A8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929E-CE6E-4F8B-813C-28AA16E4E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8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9BB1BC-C620-4149-98E5-B016D13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9C6774-129B-4647-BD83-B99DEC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14D7FA-FF6F-450C-AD50-9EEB6B09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C40662-5913-4FC0-A0E0-5E9871087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99" y="5167311"/>
            <a:ext cx="13986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29DE09-B5A4-4708-8970-8CE2980D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7F1D2C-BE86-417D-9BDE-C6916B70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C3DB-18A9-4E4F-8E00-E92D553CB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B403-3F13-446E-BC79-28697B6A1B9E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963F38-90A5-49E9-808D-807295918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031F60-1845-4458-9AAB-780AEC20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929E-CE6E-4F8B-813C-28AA16E4E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4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5" r:id="rId5"/>
    <p:sldLayoutId id="2147483662" r:id="rId6"/>
    <p:sldLayoutId id="2147483663" r:id="rId7"/>
    <p:sldLayoutId id="2147483656" r:id="rId8"/>
    <p:sldLayoutId id="214748366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s://en.wikipedia.org/wiki/Copenhagen_Malm%C3%B6_Port" TargetMode="External"/><Relationship Id="rId3" Type="http://schemas.openxmlformats.org/officeDocument/2006/relationships/hyperlink" Target="https://fi.wikipedia.org/wiki/Sumeliuksen_talo" TargetMode="External"/><Relationship Id="rId7" Type="http://schemas.openxmlformats.org/officeDocument/2006/relationships/hyperlink" Target="https://pxhere.com/fi/photo/775916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hyperlink" Target="http://arvindpariti.blogspot.com/2013/01/capital-city-of-finland.html" TargetMode="External"/><Relationship Id="rId5" Type="http://schemas.openxmlformats.org/officeDocument/2006/relationships/hyperlink" Target="https://fi.wikipedia.org/wiki/Tammelan_koulu" TargetMode="External"/><Relationship Id="rId15" Type="http://schemas.openxmlformats.org/officeDocument/2006/relationships/hyperlink" Target="https://sh.wikipedia.org/wiki/J%C3%A4ms%C3%A4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://kemikaalikimara.blogspot.com/2011_07_01_archive.html" TargetMode="External"/><Relationship Id="rId1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05917" y="2766218"/>
            <a:ext cx="7068535" cy="1325563"/>
          </a:xfrm>
        </p:spPr>
        <p:txBody>
          <a:bodyPr>
            <a:noAutofit/>
          </a:bodyPr>
          <a:lstStyle/>
          <a:p>
            <a:r>
              <a:rPr lang="fi-FI" sz="13000" cap="all" dirty="0"/>
              <a:t>3. Fiksumpaa liikkumista</a:t>
            </a:r>
          </a:p>
        </p:txBody>
      </p:sp>
    </p:spTree>
    <p:extLst>
      <p:ext uri="{BB962C8B-B14F-4D97-AF65-F5344CB8AC3E}">
        <p14:creationId xmlns:p14="http://schemas.microsoft.com/office/powerpoint/2010/main" val="220615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6797" y="1494080"/>
            <a:ext cx="9358405" cy="3538708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1. Mitkä asiat voivat vaikuttaa liikkumistavan valintaan? Kirjatkaa </a:t>
            </a:r>
            <a:r>
              <a:rPr lang="fi-FI" sz="2800" dirty="0">
                <a:solidFill>
                  <a:schemeClr val="tx1"/>
                </a:solidFill>
                <a:highlight>
                  <a:srgbClr val="FFFF00"/>
                </a:highlight>
                <a:latin typeface="Corbel" panose="020B0503020204020204" pitchFamily="34" charset="0"/>
              </a:rPr>
              <a:t>keltaisille</a:t>
            </a:r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post</a:t>
            </a:r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 it –lapuille.</a:t>
            </a:r>
            <a:b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b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2. Miten 3 km ja 240 km matkan voisi kulkea ympäristöystävällisemmin? Kirjatkaa </a:t>
            </a:r>
            <a:r>
              <a:rPr lang="fi-FI" sz="2800" dirty="0">
                <a:solidFill>
                  <a:schemeClr val="tx1"/>
                </a:solidFill>
                <a:highlight>
                  <a:srgbClr val="FF00FF"/>
                </a:highlight>
                <a:latin typeface="Corbel" panose="020B0503020204020204" pitchFamily="34" charset="0"/>
              </a:rPr>
              <a:t>pinkeille</a:t>
            </a:r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post</a:t>
            </a:r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 it –lapuille.</a:t>
            </a:r>
            <a:b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b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i-FI" sz="2800" dirty="0">
                <a:solidFill>
                  <a:schemeClr val="tx1"/>
                </a:solidFill>
                <a:latin typeface="Corbel" panose="020B0503020204020204" pitchFamily="34" charset="0"/>
              </a:rPr>
              <a:t>3. Laittakaa laput viereisille papereille. Tämän jälkeen siirtykää äänestyspisteelle.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E521CB-62B5-4A7B-AA3A-FE23EA400E31}"/>
              </a:ext>
            </a:extLst>
          </p:cNvPr>
          <p:cNvSpPr txBox="1"/>
          <p:nvPr/>
        </p:nvSpPr>
        <p:spPr>
          <a:xfrm>
            <a:off x="1416797" y="478417"/>
            <a:ext cx="884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>
                <a:solidFill>
                  <a:srgbClr val="05B2C4"/>
                </a:solidFill>
                <a:latin typeface="Tw Cen MT Condensed" panose="020B0606020104020203" pitchFamily="34" charset="0"/>
              </a:rPr>
              <a:t>Ryhmäkeskustelu</a:t>
            </a:r>
          </a:p>
        </p:txBody>
      </p:sp>
    </p:spTree>
    <p:extLst>
      <p:ext uri="{BB962C8B-B14F-4D97-AF65-F5344CB8AC3E}">
        <p14:creationId xmlns:p14="http://schemas.microsoft.com/office/powerpoint/2010/main" val="123739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Yhdistin: Kaareva 3">
            <a:extLst>
              <a:ext uri="{FF2B5EF4-FFF2-40B4-BE49-F238E27FC236}">
                <a16:creationId xmlns:a16="http://schemas.microsoft.com/office/drawing/2014/main" id="{3A383E76-27F5-424B-BB35-1B1F15A2F0BA}"/>
              </a:ext>
            </a:extLst>
          </p:cNvPr>
          <p:cNvCxnSpPr>
            <a:cxnSpLocks/>
          </p:cNvCxnSpPr>
          <p:nvPr/>
        </p:nvCxnSpPr>
        <p:spPr>
          <a:xfrm>
            <a:off x="1888756" y="1952323"/>
            <a:ext cx="719465" cy="572003"/>
          </a:xfrm>
          <a:prstGeom prst="curvedConnector3">
            <a:avLst/>
          </a:prstGeom>
          <a:ln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6E8B662E-620C-400E-883F-8E2565AB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402" y="603700"/>
            <a:ext cx="1699207" cy="12744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9DE6CC2-1C23-48E1-9992-3D356DFDB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17857" y="4160623"/>
            <a:ext cx="1799744" cy="11938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4DA040-5884-4946-9FCE-A55855CB9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60993" y="2367631"/>
            <a:ext cx="1869787" cy="1246525"/>
          </a:xfrm>
          <a:prstGeom prst="rect">
            <a:avLst/>
          </a:prstGeom>
        </p:spPr>
      </p:pic>
      <p:cxnSp>
        <p:nvCxnSpPr>
          <p:cNvPr id="8" name="Yhdistin: Kaareva 7">
            <a:extLst>
              <a:ext uri="{FF2B5EF4-FFF2-40B4-BE49-F238E27FC236}">
                <a16:creationId xmlns:a16="http://schemas.microsoft.com/office/drawing/2014/main" id="{4F95DF02-CD59-4FC2-88A7-BB8B388EA59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292505" y="1842871"/>
            <a:ext cx="348917" cy="212138"/>
          </a:xfrm>
          <a:prstGeom prst="curvedConnector3">
            <a:avLst/>
          </a:prstGeom>
          <a:ln w="1905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48D160F8-B191-4C23-9F03-C8AB19851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70926" y="5483148"/>
            <a:ext cx="1485395" cy="1114046"/>
          </a:xfrm>
          <a:prstGeom prst="rect">
            <a:avLst/>
          </a:prstGeom>
        </p:spPr>
      </p:pic>
      <p:cxnSp>
        <p:nvCxnSpPr>
          <p:cNvPr id="10" name="Yhdistin: Kaareva 9">
            <a:extLst>
              <a:ext uri="{FF2B5EF4-FFF2-40B4-BE49-F238E27FC236}">
                <a16:creationId xmlns:a16="http://schemas.microsoft.com/office/drawing/2014/main" id="{8880572A-A43F-4E0A-8AFC-5E64C997C90D}"/>
              </a:ext>
            </a:extLst>
          </p:cNvPr>
          <p:cNvCxnSpPr>
            <a:cxnSpLocks/>
          </p:cNvCxnSpPr>
          <p:nvPr/>
        </p:nvCxnSpPr>
        <p:spPr>
          <a:xfrm>
            <a:off x="5489885" y="5428154"/>
            <a:ext cx="707631" cy="642745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0F3C580-B074-43A2-B82E-B839F2E6A34C}"/>
              </a:ext>
            </a:extLst>
          </p:cNvPr>
          <p:cNvSpPr txBox="1"/>
          <p:nvPr/>
        </p:nvSpPr>
        <p:spPr>
          <a:xfrm>
            <a:off x="2257609" y="1198048"/>
            <a:ext cx="583505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Koti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0B494CC-BF13-4929-8F19-84212941381E}"/>
              </a:ext>
            </a:extLst>
          </p:cNvPr>
          <p:cNvSpPr txBox="1"/>
          <p:nvPr/>
        </p:nvSpPr>
        <p:spPr>
          <a:xfrm>
            <a:off x="4530780" y="2920136"/>
            <a:ext cx="720303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Kauppa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B8F5E53-7F04-4D66-87CF-6F0B18C862F7}"/>
              </a:ext>
            </a:extLst>
          </p:cNvPr>
          <p:cNvSpPr txBox="1"/>
          <p:nvPr/>
        </p:nvSpPr>
        <p:spPr>
          <a:xfrm>
            <a:off x="5617601" y="4672113"/>
            <a:ext cx="597164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Koulu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8D31B4F-4EEE-4D51-BE37-C383959AF210}"/>
              </a:ext>
            </a:extLst>
          </p:cNvPr>
          <p:cNvSpPr txBox="1"/>
          <p:nvPr/>
        </p:nvSpPr>
        <p:spPr>
          <a:xfrm>
            <a:off x="6433718" y="5209349"/>
            <a:ext cx="115980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86" b="1" dirty="0"/>
              <a:t>Muurame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F4D9DD-5FC4-4A42-87FA-FC15E8F43DA4}"/>
              </a:ext>
            </a:extLst>
          </p:cNvPr>
          <p:cNvSpPr txBox="1"/>
          <p:nvPr/>
        </p:nvSpPr>
        <p:spPr>
          <a:xfrm>
            <a:off x="2342854" y="2007357"/>
            <a:ext cx="583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1 km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51AB862-3F75-424A-AA44-7F3EC449711E}"/>
              </a:ext>
            </a:extLst>
          </p:cNvPr>
          <p:cNvSpPr txBox="1"/>
          <p:nvPr/>
        </p:nvSpPr>
        <p:spPr>
          <a:xfrm>
            <a:off x="3495354" y="3763325"/>
            <a:ext cx="583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3 km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0B5581A-0D94-4D5E-8BF8-956DFBE918F2}"/>
              </a:ext>
            </a:extLst>
          </p:cNvPr>
          <p:cNvSpPr txBox="1"/>
          <p:nvPr/>
        </p:nvSpPr>
        <p:spPr>
          <a:xfrm>
            <a:off x="5145926" y="5658703"/>
            <a:ext cx="7255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15 km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0F31960-995D-4B11-8C81-AE0B53AA0175}"/>
              </a:ext>
            </a:extLst>
          </p:cNvPr>
          <p:cNvSpPr txBox="1"/>
          <p:nvPr/>
        </p:nvSpPr>
        <p:spPr>
          <a:xfrm>
            <a:off x="8452855" y="5090097"/>
            <a:ext cx="676874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Jämsä</a:t>
            </a:r>
          </a:p>
        </p:txBody>
      </p:sp>
      <p:cxnSp>
        <p:nvCxnSpPr>
          <p:cNvPr id="19" name="Yhdistin: Kaareva 18">
            <a:extLst>
              <a:ext uri="{FF2B5EF4-FFF2-40B4-BE49-F238E27FC236}">
                <a16:creationId xmlns:a16="http://schemas.microsoft.com/office/drawing/2014/main" id="{E43BC844-E87F-4AB1-AE95-1452CB08EE55}"/>
              </a:ext>
            </a:extLst>
          </p:cNvPr>
          <p:cNvCxnSpPr>
            <a:cxnSpLocks/>
          </p:cNvCxnSpPr>
          <p:nvPr/>
        </p:nvCxnSpPr>
        <p:spPr>
          <a:xfrm flipV="1">
            <a:off x="7845299" y="5540344"/>
            <a:ext cx="1098492" cy="499827"/>
          </a:xfrm>
          <a:prstGeom prst="curvedConnector3">
            <a:avLst>
              <a:gd name="adj1" fmla="val 50000"/>
            </a:avLst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>
            <a:extLst>
              <a:ext uri="{FF2B5EF4-FFF2-40B4-BE49-F238E27FC236}">
                <a16:creationId xmlns:a16="http://schemas.microsoft.com/office/drawing/2014/main" id="{467DEC29-49BA-4CEB-BC62-CB5B6FDE1F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44355" y="3065240"/>
            <a:ext cx="1869788" cy="1237052"/>
          </a:xfrm>
          <a:prstGeom prst="rect">
            <a:avLst/>
          </a:prstGeom>
        </p:spPr>
      </p:pic>
      <p:cxnSp>
        <p:nvCxnSpPr>
          <p:cNvPr id="21" name="Yhdistin: Kaareva 20">
            <a:extLst>
              <a:ext uri="{FF2B5EF4-FFF2-40B4-BE49-F238E27FC236}">
                <a16:creationId xmlns:a16="http://schemas.microsoft.com/office/drawing/2014/main" id="{669681CC-695E-47C4-9122-E7109D8CB9D9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82974" y="4434263"/>
            <a:ext cx="639857" cy="416259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58C4DB7-17C1-4B69-B88F-DFB76EC16E4B}"/>
              </a:ext>
            </a:extLst>
          </p:cNvPr>
          <p:cNvSpPr txBox="1"/>
          <p:nvPr/>
        </p:nvSpPr>
        <p:spPr>
          <a:xfrm>
            <a:off x="9919098" y="2175639"/>
            <a:ext cx="720303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Helsinki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0C1676CD-BEE7-48E2-BB98-CCB981F1BD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813554" y="1310910"/>
            <a:ext cx="1727499" cy="1134391"/>
          </a:xfrm>
          <a:prstGeom prst="rect">
            <a:avLst/>
          </a:prstGeom>
        </p:spPr>
      </p:pic>
      <p:cxnSp>
        <p:nvCxnSpPr>
          <p:cNvPr id="24" name="Yhdistin: Kaareva 23">
            <a:extLst>
              <a:ext uri="{FF2B5EF4-FFF2-40B4-BE49-F238E27FC236}">
                <a16:creationId xmlns:a16="http://schemas.microsoft.com/office/drawing/2014/main" id="{C6567EDE-7A00-4ED2-96A0-8516836EC9C2}"/>
              </a:ext>
            </a:extLst>
          </p:cNvPr>
          <p:cNvCxnSpPr>
            <a:cxnSpLocks/>
          </p:cNvCxnSpPr>
          <p:nvPr/>
        </p:nvCxnSpPr>
        <p:spPr>
          <a:xfrm>
            <a:off x="3167217" y="3701298"/>
            <a:ext cx="650642" cy="621168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9FEBAB4-99F4-4723-A2C8-F91CD9B51C9D}"/>
              </a:ext>
            </a:extLst>
          </p:cNvPr>
          <p:cNvSpPr txBox="1"/>
          <p:nvPr/>
        </p:nvSpPr>
        <p:spPr>
          <a:xfrm>
            <a:off x="8645174" y="1808121"/>
            <a:ext cx="149183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Kööpenhamina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7F55D87-9704-4157-84B5-292B6655F6F6}"/>
              </a:ext>
            </a:extLst>
          </p:cNvPr>
          <p:cNvSpPr txBox="1"/>
          <p:nvPr/>
        </p:nvSpPr>
        <p:spPr>
          <a:xfrm>
            <a:off x="10360894" y="4518375"/>
            <a:ext cx="7888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240 km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F734B1B9-9752-484B-AA20-E210DF33511D}"/>
              </a:ext>
            </a:extLst>
          </p:cNvPr>
          <p:cNvSpPr txBox="1"/>
          <p:nvPr/>
        </p:nvSpPr>
        <p:spPr>
          <a:xfrm>
            <a:off x="8167113" y="5909316"/>
            <a:ext cx="754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45 km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0377B7A-7108-426D-931C-E884DA693ED6}"/>
              </a:ext>
            </a:extLst>
          </p:cNvPr>
          <p:cNvSpPr txBox="1"/>
          <p:nvPr/>
        </p:nvSpPr>
        <p:spPr>
          <a:xfrm>
            <a:off x="10573033" y="2525992"/>
            <a:ext cx="905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1200 km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B6D92A28-95B2-4025-B24C-76AF21F0BF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032770" y="5068932"/>
            <a:ext cx="1960120" cy="1050065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5D876CCC-08E2-4D6D-93D1-AB9E63BADD42}"/>
              </a:ext>
            </a:extLst>
          </p:cNvPr>
          <p:cNvSpPr txBox="1"/>
          <p:nvPr/>
        </p:nvSpPr>
        <p:spPr>
          <a:xfrm>
            <a:off x="4370963" y="2631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5400" b="1" dirty="0">
                <a:solidFill>
                  <a:srgbClr val="05B2C4"/>
                </a:solidFill>
                <a:latin typeface="Tw Cen MT Condensed" panose="020B0606020104020203" pitchFamily="34" charset="0"/>
              </a:rPr>
              <a:t>Kuljettavat matkat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3850771-5E63-4447-8BF1-A57BC63C59DE}"/>
              </a:ext>
            </a:extLst>
          </p:cNvPr>
          <p:cNvSpPr txBox="1"/>
          <p:nvPr/>
        </p:nvSpPr>
        <p:spPr>
          <a:xfrm>
            <a:off x="8645174" y="3473117"/>
            <a:ext cx="720303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Helsinki</a:t>
            </a:r>
          </a:p>
        </p:txBody>
      </p:sp>
      <p:cxnSp>
        <p:nvCxnSpPr>
          <p:cNvPr id="42" name="Yhdistin: Kaareva 41">
            <a:extLst>
              <a:ext uri="{FF2B5EF4-FFF2-40B4-BE49-F238E27FC236}">
                <a16:creationId xmlns:a16="http://schemas.microsoft.com/office/drawing/2014/main" id="{26C99D16-E0F3-4E42-9E1E-791FFF69C5F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179466" y="2597325"/>
            <a:ext cx="493353" cy="293785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0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6E893-4814-44CE-A374-865392FB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Liikkumistavan valinta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8D7B8A-D240-417D-86DF-4F56B630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AEA497-4479-4E36-A63C-C2C2DBEE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Fiksumpaa eli ympäristöystävällisempää liikkumista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4A325D-F68E-4C13-825F-31554DC95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89</Words>
  <Application>Microsoft Office PowerPoint</Application>
  <PresentationFormat>Laajakuva</PresentationFormat>
  <Paragraphs>20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Tw Cen MT Condensed</vt:lpstr>
      <vt:lpstr>Office-teema</vt:lpstr>
      <vt:lpstr>3. Fiksumpaa liikkumista</vt:lpstr>
      <vt:lpstr>1. Mitkä asiat voivat vaikuttaa liikkumistavan valintaan? Kirjatkaa keltaisille post it –lapuille.  2. Miten 3 km ja 240 km matkan voisi kulkea ympäristöystävällisemmin? Kirjatkaa pinkeille post it –lapuille.  3. Laittakaa laput viereisille papereille. Tämän jälkeen siirtykää äänestyspisteelle.</vt:lpstr>
      <vt:lpstr>PowerPoint-esitys</vt:lpstr>
      <vt:lpstr>1. Liikkumistavan valinta</vt:lpstr>
      <vt:lpstr>2. Fiksumpaa eli ympäristöystävällisempää liikkumista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Melissa Hintikka</dc:creator>
  <cp:lastModifiedBy>Johanna Purojärvi</cp:lastModifiedBy>
  <cp:revision>15</cp:revision>
  <dcterms:created xsi:type="dcterms:W3CDTF">2020-05-19T12:47:15Z</dcterms:created>
  <dcterms:modified xsi:type="dcterms:W3CDTF">2020-08-25T08:38:50Z</dcterms:modified>
</cp:coreProperties>
</file>