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2C4"/>
    <a:srgbClr val="CD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7959C21-8FBF-400B-B090-285269683E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01F4B9-EE0D-4EBE-95AF-6792B1949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CB02-F90A-48E5-BD89-FA9A3CF4FD26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9F1077-777E-4D29-A35E-A80CDD52A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8211BC-AC68-4F2B-8747-D6EFADD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A16D-A7CE-404E-B996-8F0D8DE113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58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i-FI" sz="6600" dirty="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1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CD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7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DFAB34CD-ACF2-40C8-B1D1-599C4C20E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2" y="-1273356"/>
            <a:ext cx="4123388" cy="96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9AB5AD7C-922A-4617-8EC6-8435F0A24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6" y="-1342610"/>
            <a:ext cx="4123388" cy="97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FC829D-B972-4EF8-9AB6-A7C8A9CF6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916" y="3032633"/>
            <a:ext cx="45750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Sisällön paikkamerkki 10">
            <a:extLst>
              <a:ext uri="{FF2B5EF4-FFF2-40B4-BE49-F238E27FC236}">
                <a16:creationId xmlns:a16="http://schemas.microsoft.com/office/drawing/2014/main" id="{3785FF39-C853-45C6-A559-36F44902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306" y="2969958"/>
            <a:ext cx="45913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9BB1BC-C620-4149-98E5-B016D13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9C6774-129B-4647-BD83-B99DEC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14D7FA-FF6F-450C-AD50-9EEB6B09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C141BDC6-91A3-4876-A705-880A99A4C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69" y="5167312"/>
            <a:ext cx="1393722" cy="1325563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6509548-5A52-4F4C-959E-F2A4A7C7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B403-3F13-446E-BC79-28697B6A1B9E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A074FC8-BED8-4B59-B700-F3D624A0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19D94BE-F745-4B73-8850-65B948A8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929E-CE6E-4F8B-813C-28AA16E4E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8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9BB1BC-C620-4149-98E5-B016D13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9C6774-129B-4647-BD83-B99DEC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14D7FA-FF6F-450C-AD50-9EEB6B09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C40662-5913-4FC0-A0E0-5E9871087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99" y="5167311"/>
            <a:ext cx="13986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29DE09-B5A4-4708-8970-8CE2980D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7F1D2C-BE86-417D-9BDE-C6916B70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C3DB-18A9-4E4F-8E00-E92D553CB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B403-3F13-446E-BC79-28697B6A1B9E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963F38-90A5-49E9-808D-807295918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031F60-1845-4458-9AAB-780AEC20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929E-CE6E-4F8B-813C-28AA16E4E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4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5" r:id="rId5"/>
    <p:sldLayoutId id="2147483662" r:id="rId6"/>
    <p:sldLayoutId id="2147483663" r:id="rId7"/>
    <p:sldLayoutId id="2147483656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4E79B-E09C-4912-86E0-AEF07DAD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99" y="2766218"/>
            <a:ext cx="9415444" cy="1325563"/>
          </a:xfrm>
        </p:spPr>
        <p:txBody>
          <a:bodyPr>
            <a:noAutofit/>
          </a:bodyPr>
          <a:lstStyle/>
          <a:p>
            <a:r>
              <a:rPr lang="fi-FI" sz="13000" dirty="0">
                <a:solidFill>
                  <a:srgbClr val="05B2C4"/>
                </a:solidFill>
              </a:rPr>
              <a:t>1. LIIKKUMISTAVAT</a:t>
            </a:r>
          </a:p>
        </p:txBody>
      </p:sp>
    </p:spTree>
    <p:extLst>
      <p:ext uri="{BB962C8B-B14F-4D97-AF65-F5344CB8AC3E}">
        <p14:creationId xmlns:p14="http://schemas.microsoft.com/office/powerpoint/2010/main" val="421631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0219" y="2358868"/>
            <a:ext cx="8565501" cy="5266944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Keskustelkaa ryhmässä ja listatkaa tapoja </a:t>
            </a:r>
            <a:r>
              <a:rPr lang="fi-FI" sz="3600" dirty="0" err="1"/>
              <a:t>post</a:t>
            </a:r>
            <a:r>
              <a:rPr lang="fi-FI" sz="3600" dirty="0"/>
              <a:t> it -lapuille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yksi liikkumisväline/</a:t>
            </a:r>
            <a:r>
              <a:rPr lang="fi-FI" dirty="0" err="1"/>
              <a:t>post</a:t>
            </a:r>
            <a:r>
              <a:rPr lang="fi-FI" dirty="0"/>
              <a:t> it -lappu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yhden liikkumistavan voi kirjata vain kerran (esim. ei mopo kolmeen eri lappuun)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vähintään 8 liikkumistapaa/ryhmä</a:t>
            </a:r>
          </a:p>
          <a:p>
            <a:pPr algn="l"/>
            <a:r>
              <a:rPr lang="fi-FI" sz="3600" dirty="0"/>
              <a:t>Ottakaa kirjoittamanne laput mukaan ja siirtykää kuljettavat matkat -pisteelle.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43C8407-7436-4CF6-99DA-09C7B330FA8F}"/>
              </a:ext>
            </a:extLst>
          </p:cNvPr>
          <p:cNvSpPr txBox="1"/>
          <p:nvPr/>
        </p:nvSpPr>
        <p:spPr>
          <a:xfrm>
            <a:off x="1530220" y="223934"/>
            <a:ext cx="8565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rgbClr val="05B2C4"/>
                </a:solidFill>
                <a:latin typeface="Tw Cen MT Condensed" panose="020B0606020104020203" pitchFamily="34" charset="0"/>
              </a:rPr>
              <a:t>Millä erilaisilla tavoilla voi liikkua paikasta toiseen?</a:t>
            </a:r>
          </a:p>
        </p:txBody>
      </p:sp>
    </p:spTree>
    <p:extLst>
      <p:ext uri="{BB962C8B-B14F-4D97-AF65-F5344CB8AC3E}">
        <p14:creationId xmlns:p14="http://schemas.microsoft.com/office/powerpoint/2010/main" val="29229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" y="149420"/>
            <a:ext cx="3880001" cy="220423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38" y="2686415"/>
            <a:ext cx="3192318" cy="84608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77" y="257517"/>
            <a:ext cx="2346070" cy="234607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20" y="1638586"/>
            <a:ext cx="1737014" cy="173701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11" y="3977176"/>
            <a:ext cx="3424814" cy="342481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2092092"/>
            <a:ext cx="2761673" cy="276167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9763" r="5465" b="25689"/>
          <a:stretch/>
        </p:blipFill>
        <p:spPr>
          <a:xfrm>
            <a:off x="2977572" y="4898201"/>
            <a:ext cx="3528292" cy="173228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5" y="4819461"/>
            <a:ext cx="1256239" cy="174024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99" y="3527302"/>
            <a:ext cx="1818656" cy="219569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43" y="1361626"/>
            <a:ext cx="1700533" cy="1425335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31" y="2628930"/>
            <a:ext cx="1884275" cy="168799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1" y="3762051"/>
            <a:ext cx="2339140" cy="9065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9A70844-D564-436A-827B-230E08CCF3E6}"/>
              </a:ext>
            </a:extLst>
          </p:cNvPr>
          <p:cNvSpPr txBox="1"/>
          <p:nvPr/>
        </p:nvSpPr>
        <p:spPr>
          <a:xfrm>
            <a:off x="4274115" y="257517"/>
            <a:ext cx="4729926" cy="830997"/>
          </a:xfrm>
          <a:prstGeom prst="rect">
            <a:avLst/>
          </a:prstGeom>
          <a:noFill/>
          <a:ln w="76200">
            <a:solidFill>
              <a:srgbClr val="05B2C4"/>
            </a:solidFill>
          </a:ln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Tw Cen MT Condensed" panose="020B0606020104020203" pitchFamily="34" charset="0"/>
              </a:rPr>
              <a:t>Ideoita liikkumistavoiksi</a:t>
            </a:r>
          </a:p>
        </p:txBody>
      </p:sp>
    </p:spTree>
    <p:extLst>
      <p:ext uri="{BB962C8B-B14F-4D97-AF65-F5344CB8AC3E}">
        <p14:creationId xmlns:p14="http://schemas.microsoft.com/office/powerpoint/2010/main" val="78592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60</Words>
  <Application>Microsoft Office PowerPoint</Application>
  <PresentationFormat>Laajakuva</PresentationFormat>
  <Paragraphs>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Tw Cen MT Condensed</vt:lpstr>
      <vt:lpstr>Office-teema</vt:lpstr>
      <vt:lpstr>1. LIIKKUMISTAVAT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Melissa Hintikka</dc:creator>
  <cp:lastModifiedBy>Johanna Purojärvi</cp:lastModifiedBy>
  <cp:revision>12</cp:revision>
  <dcterms:created xsi:type="dcterms:W3CDTF">2020-05-19T12:47:15Z</dcterms:created>
  <dcterms:modified xsi:type="dcterms:W3CDTF">2020-08-25T08:39:32Z</dcterms:modified>
</cp:coreProperties>
</file>