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sldIdLst>
    <p:sldId id="289" r:id="rId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Vaalea tyyli 1 - Korostus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Vaalea tyyli 3 - Korostus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Normaali tyyli 2 - Korostu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uura Tarja" userId="4645d0d8-6a0f-4400-8eb9-f6c035433b5e" providerId="ADAL" clId="{E28D365C-62F1-488A-9455-2D19B9258F05}"/>
    <pc:docChg chg="delSld delMainMaster">
      <pc:chgData name="Puura Tarja" userId="4645d0d8-6a0f-4400-8eb9-f6c035433b5e" providerId="ADAL" clId="{E28D365C-62F1-488A-9455-2D19B9258F05}" dt="2021-12-22T10:36:12.651" v="17" actId="47"/>
      <pc:docMkLst>
        <pc:docMk/>
      </pc:docMkLst>
      <pc:sldChg chg="del">
        <pc:chgData name="Puura Tarja" userId="4645d0d8-6a0f-4400-8eb9-f6c035433b5e" providerId="ADAL" clId="{E28D365C-62F1-488A-9455-2D19B9258F05}" dt="2021-12-22T10:36:00.681" v="0" actId="47"/>
        <pc:sldMkLst>
          <pc:docMk/>
          <pc:sldMk cId="3496284862" sldId="256"/>
        </pc:sldMkLst>
      </pc:sldChg>
      <pc:sldChg chg="del">
        <pc:chgData name="Puura Tarja" userId="4645d0d8-6a0f-4400-8eb9-f6c035433b5e" providerId="ADAL" clId="{E28D365C-62F1-488A-9455-2D19B9258F05}" dt="2021-12-22T10:36:03.963" v="8" actId="47"/>
        <pc:sldMkLst>
          <pc:docMk/>
          <pc:sldMk cId="2324628723" sldId="257"/>
        </pc:sldMkLst>
      </pc:sldChg>
      <pc:sldChg chg="del">
        <pc:chgData name="Puura Tarja" userId="4645d0d8-6a0f-4400-8eb9-f6c035433b5e" providerId="ADAL" clId="{E28D365C-62F1-488A-9455-2D19B9258F05}" dt="2021-12-22T10:36:03.155" v="5" actId="47"/>
        <pc:sldMkLst>
          <pc:docMk/>
          <pc:sldMk cId="266608757" sldId="301"/>
        </pc:sldMkLst>
      </pc:sldChg>
      <pc:sldChg chg="del">
        <pc:chgData name="Puura Tarja" userId="4645d0d8-6a0f-4400-8eb9-f6c035433b5e" providerId="ADAL" clId="{E28D365C-62F1-488A-9455-2D19B9258F05}" dt="2021-12-22T10:36:01.752" v="2" actId="47"/>
        <pc:sldMkLst>
          <pc:docMk/>
          <pc:sldMk cId="2091659086" sldId="311"/>
        </pc:sldMkLst>
      </pc:sldChg>
      <pc:sldChg chg="del">
        <pc:chgData name="Puura Tarja" userId="4645d0d8-6a0f-4400-8eb9-f6c035433b5e" providerId="ADAL" clId="{E28D365C-62F1-488A-9455-2D19B9258F05}" dt="2021-12-22T10:36:02.717" v="4" actId="47"/>
        <pc:sldMkLst>
          <pc:docMk/>
          <pc:sldMk cId="1597893223" sldId="312"/>
        </pc:sldMkLst>
      </pc:sldChg>
      <pc:sldChg chg="del">
        <pc:chgData name="Puura Tarja" userId="4645d0d8-6a0f-4400-8eb9-f6c035433b5e" providerId="ADAL" clId="{E28D365C-62F1-488A-9455-2D19B9258F05}" dt="2021-12-22T10:36:02.160" v="3" actId="47"/>
        <pc:sldMkLst>
          <pc:docMk/>
          <pc:sldMk cId="1382281308" sldId="321"/>
        </pc:sldMkLst>
      </pc:sldChg>
      <pc:sldChg chg="del">
        <pc:chgData name="Puura Tarja" userId="4645d0d8-6a0f-4400-8eb9-f6c035433b5e" providerId="ADAL" clId="{E28D365C-62F1-488A-9455-2D19B9258F05}" dt="2021-12-22T10:36:12.651" v="17" actId="47"/>
        <pc:sldMkLst>
          <pc:docMk/>
          <pc:sldMk cId="1237440929" sldId="328"/>
        </pc:sldMkLst>
      </pc:sldChg>
      <pc:sldChg chg="del">
        <pc:chgData name="Puura Tarja" userId="4645d0d8-6a0f-4400-8eb9-f6c035433b5e" providerId="ADAL" clId="{E28D365C-62F1-488A-9455-2D19B9258F05}" dt="2021-12-22T10:36:05.564" v="12" actId="47"/>
        <pc:sldMkLst>
          <pc:docMk/>
          <pc:sldMk cId="425195978" sldId="335"/>
        </pc:sldMkLst>
      </pc:sldChg>
      <pc:sldChg chg="del">
        <pc:chgData name="Puura Tarja" userId="4645d0d8-6a0f-4400-8eb9-f6c035433b5e" providerId="ADAL" clId="{E28D365C-62F1-488A-9455-2D19B9258F05}" dt="2021-12-22T10:36:05.039" v="10" actId="47"/>
        <pc:sldMkLst>
          <pc:docMk/>
          <pc:sldMk cId="2381897162" sldId="336"/>
        </pc:sldMkLst>
      </pc:sldChg>
      <pc:sldChg chg="del">
        <pc:chgData name="Puura Tarja" userId="4645d0d8-6a0f-4400-8eb9-f6c035433b5e" providerId="ADAL" clId="{E28D365C-62F1-488A-9455-2D19B9258F05}" dt="2021-12-22T10:36:03.454" v="6" actId="47"/>
        <pc:sldMkLst>
          <pc:docMk/>
          <pc:sldMk cId="3922400471" sldId="337"/>
        </pc:sldMkLst>
      </pc:sldChg>
      <pc:sldChg chg="del">
        <pc:chgData name="Puura Tarja" userId="4645d0d8-6a0f-4400-8eb9-f6c035433b5e" providerId="ADAL" clId="{E28D365C-62F1-488A-9455-2D19B9258F05}" dt="2021-12-22T10:36:01.154" v="1" actId="47"/>
        <pc:sldMkLst>
          <pc:docMk/>
          <pc:sldMk cId="2961894046" sldId="338"/>
        </pc:sldMkLst>
      </pc:sldChg>
      <pc:sldChg chg="del">
        <pc:chgData name="Puura Tarja" userId="4645d0d8-6a0f-4400-8eb9-f6c035433b5e" providerId="ADAL" clId="{E28D365C-62F1-488A-9455-2D19B9258F05}" dt="2021-12-22T10:36:03.754" v="7" actId="47"/>
        <pc:sldMkLst>
          <pc:docMk/>
          <pc:sldMk cId="4100450811" sldId="339"/>
        </pc:sldMkLst>
      </pc:sldChg>
      <pc:sldChg chg="del">
        <pc:chgData name="Puura Tarja" userId="4645d0d8-6a0f-4400-8eb9-f6c035433b5e" providerId="ADAL" clId="{E28D365C-62F1-488A-9455-2D19B9258F05}" dt="2021-12-22T10:36:04.659" v="9" actId="47"/>
        <pc:sldMkLst>
          <pc:docMk/>
          <pc:sldMk cId="3790543803" sldId="340"/>
        </pc:sldMkLst>
      </pc:sldChg>
      <pc:sldChg chg="del">
        <pc:chgData name="Puura Tarja" userId="4645d0d8-6a0f-4400-8eb9-f6c035433b5e" providerId="ADAL" clId="{E28D365C-62F1-488A-9455-2D19B9258F05}" dt="2021-12-22T10:36:05.290" v="11" actId="47"/>
        <pc:sldMkLst>
          <pc:docMk/>
          <pc:sldMk cId="3513598632" sldId="342"/>
        </pc:sldMkLst>
      </pc:sldChg>
      <pc:sldChg chg="del">
        <pc:chgData name="Puura Tarja" userId="4645d0d8-6a0f-4400-8eb9-f6c035433b5e" providerId="ADAL" clId="{E28D365C-62F1-488A-9455-2D19B9258F05}" dt="2021-12-22T10:36:07.962" v="13" actId="47"/>
        <pc:sldMkLst>
          <pc:docMk/>
          <pc:sldMk cId="2405158470" sldId="343"/>
        </pc:sldMkLst>
      </pc:sldChg>
      <pc:sldChg chg="del">
        <pc:chgData name="Puura Tarja" userId="4645d0d8-6a0f-4400-8eb9-f6c035433b5e" providerId="ADAL" clId="{E28D365C-62F1-488A-9455-2D19B9258F05}" dt="2021-12-22T10:36:10.550" v="14" actId="47"/>
        <pc:sldMkLst>
          <pc:docMk/>
          <pc:sldMk cId="2362309703" sldId="345"/>
        </pc:sldMkLst>
      </pc:sldChg>
      <pc:sldChg chg="del">
        <pc:chgData name="Puura Tarja" userId="4645d0d8-6a0f-4400-8eb9-f6c035433b5e" providerId="ADAL" clId="{E28D365C-62F1-488A-9455-2D19B9258F05}" dt="2021-12-22T10:36:10.910" v="15" actId="47"/>
        <pc:sldMkLst>
          <pc:docMk/>
          <pc:sldMk cId="4155496087" sldId="347"/>
        </pc:sldMkLst>
      </pc:sldChg>
      <pc:sldChg chg="del">
        <pc:chgData name="Puura Tarja" userId="4645d0d8-6a0f-4400-8eb9-f6c035433b5e" providerId="ADAL" clId="{E28D365C-62F1-488A-9455-2D19B9258F05}" dt="2021-12-22T10:36:11.409" v="16" actId="47"/>
        <pc:sldMkLst>
          <pc:docMk/>
          <pc:sldMk cId="1877187759" sldId="350"/>
        </pc:sldMkLst>
      </pc:sldChg>
      <pc:sldMasterChg chg="del delSldLayout">
        <pc:chgData name="Puura Tarja" userId="4645d0d8-6a0f-4400-8eb9-f6c035433b5e" providerId="ADAL" clId="{E28D365C-62F1-488A-9455-2D19B9258F05}" dt="2021-12-22T10:36:11.409" v="16" actId="47"/>
        <pc:sldMasterMkLst>
          <pc:docMk/>
          <pc:sldMasterMk cId="2175620059" sldId="2147483670"/>
        </pc:sldMasterMkLst>
        <pc:sldLayoutChg chg="del">
          <pc:chgData name="Puura Tarja" userId="4645d0d8-6a0f-4400-8eb9-f6c035433b5e" providerId="ADAL" clId="{E28D365C-62F1-488A-9455-2D19B9258F05}" dt="2021-12-22T10:36:11.409" v="16" actId="47"/>
          <pc:sldLayoutMkLst>
            <pc:docMk/>
            <pc:sldMasterMk cId="2175620059" sldId="2147483670"/>
            <pc:sldLayoutMk cId="629092990" sldId="2147483671"/>
          </pc:sldLayoutMkLst>
        </pc:sldLayoutChg>
        <pc:sldLayoutChg chg="del">
          <pc:chgData name="Puura Tarja" userId="4645d0d8-6a0f-4400-8eb9-f6c035433b5e" providerId="ADAL" clId="{E28D365C-62F1-488A-9455-2D19B9258F05}" dt="2021-12-22T10:36:11.409" v="16" actId="47"/>
          <pc:sldLayoutMkLst>
            <pc:docMk/>
            <pc:sldMasterMk cId="2175620059" sldId="2147483670"/>
            <pc:sldLayoutMk cId="3584144332" sldId="2147483672"/>
          </pc:sldLayoutMkLst>
        </pc:sldLayoutChg>
        <pc:sldLayoutChg chg="del">
          <pc:chgData name="Puura Tarja" userId="4645d0d8-6a0f-4400-8eb9-f6c035433b5e" providerId="ADAL" clId="{E28D365C-62F1-488A-9455-2D19B9258F05}" dt="2021-12-22T10:36:11.409" v="16" actId="47"/>
          <pc:sldLayoutMkLst>
            <pc:docMk/>
            <pc:sldMasterMk cId="2175620059" sldId="2147483670"/>
            <pc:sldLayoutMk cId="2466566581" sldId="2147483673"/>
          </pc:sldLayoutMkLst>
        </pc:sldLayoutChg>
        <pc:sldLayoutChg chg="del">
          <pc:chgData name="Puura Tarja" userId="4645d0d8-6a0f-4400-8eb9-f6c035433b5e" providerId="ADAL" clId="{E28D365C-62F1-488A-9455-2D19B9258F05}" dt="2021-12-22T10:36:11.409" v="16" actId="47"/>
          <pc:sldLayoutMkLst>
            <pc:docMk/>
            <pc:sldMasterMk cId="2175620059" sldId="2147483670"/>
            <pc:sldLayoutMk cId="3588399645" sldId="2147483674"/>
          </pc:sldLayoutMkLst>
        </pc:sldLayoutChg>
        <pc:sldLayoutChg chg="del">
          <pc:chgData name="Puura Tarja" userId="4645d0d8-6a0f-4400-8eb9-f6c035433b5e" providerId="ADAL" clId="{E28D365C-62F1-488A-9455-2D19B9258F05}" dt="2021-12-22T10:36:11.409" v="16" actId="47"/>
          <pc:sldLayoutMkLst>
            <pc:docMk/>
            <pc:sldMasterMk cId="2175620059" sldId="2147483670"/>
            <pc:sldLayoutMk cId="3566029681" sldId="2147483675"/>
          </pc:sldLayoutMkLst>
        </pc:sldLayoutChg>
        <pc:sldLayoutChg chg="del">
          <pc:chgData name="Puura Tarja" userId="4645d0d8-6a0f-4400-8eb9-f6c035433b5e" providerId="ADAL" clId="{E28D365C-62F1-488A-9455-2D19B9258F05}" dt="2021-12-22T10:36:11.409" v="16" actId="47"/>
          <pc:sldLayoutMkLst>
            <pc:docMk/>
            <pc:sldMasterMk cId="2175620059" sldId="2147483670"/>
            <pc:sldLayoutMk cId="3317117832" sldId="2147483676"/>
          </pc:sldLayoutMkLst>
        </pc:sldLayoutChg>
        <pc:sldLayoutChg chg="del">
          <pc:chgData name="Puura Tarja" userId="4645d0d8-6a0f-4400-8eb9-f6c035433b5e" providerId="ADAL" clId="{E28D365C-62F1-488A-9455-2D19B9258F05}" dt="2021-12-22T10:36:11.409" v="16" actId="47"/>
          <pc:sldLayoutMkLst>
            <pc:docMk/>
            <pc:sldMasterMk cId="2175620059" sldId="2147483670"/>
            <pc:sldLayoutMk cId="3409055219" sldId="2147483677"/>
          </pc:sldLayoutMkLst>
        </pc:sldLayoutChg>
        <pc:sldLayoutChg chg="del">
          <pc:chgData name="Puura Tarja" userId="4645d0d8-6a0f-4400-8eb9-f6c035433b5e" providerId="ADAL" clId="{E28D365C-62F1-488A-9455-2D19B9258F05}" dt="2021-12-22T10:36:11.409" v="16" actId="47"/>
          <pc:sldLayoutMkLst>
            <pc:docMk/>
            <pc:sldMasterMk cId="2175620059" sldId="2147483670"/>
            <pc:sldLayoutMk cId="527580944" sldId="2147483678"/>
          </pc:sldLayoutMkLst>
        </pc:sldLayoutChg>
        <pc:sldLayoutChg chg="del">
          <pc:chgData name="Puura Tarja" userId="4645d0d8-6a0f-4400-8eb9-f6c035433b5e" providerId="ADAL" clId="{E28D365C-62F1-488A-9455-2D19B9258F05}" dt="2021-12-22T10:36:11.409" v="16" actId="47"/>
          <pc:sldLayoutMkLst>
            <pc:docMk/>
            <pc:sldMasterMk cId="2175620059" sldId="2147483670"/>
            <pc:sldLayoutMk cId="3969213148" sldId="2147483679"/>
          </pc:sldLayoutMkLst>
        </pc:sldLayoutChg>
        <pc:sldLayoutChg chg="del">
          <pc:chgData name="Puura Tarja" userId="4645d0d8-6a0f-4400-8eb9-f6c035433b5e" providerId="ADAL" clId="{E28D365C-62F1-488A-9455-2D19B9258F05}" dt="2021-12-22T10:36:11.409" v="16" actId="47"/>
          <pc:sldLayoutMkLst>
            <pc:docMk/>
            <pc:sldMasterMk cId="2175620059" sldId="2147483670"/>
            <pc:sldLayoutMk cId="17116432" sldId="2147483680"/>
          </pc:sldLayoutMkLst>
        </pc:sldLayoutChg>
        <pc:sldLayoutChg chg="del">
          <pc:chgData name="Puura Tarja" userId="4645d0d8-6a0f-4400-8eb9-f6c035433b5e" providerId="ADAL" clId="{E28D365C-62F1-488A-9455-2D19B9258F05}" dt="2021-12-22T10:36:11.409" v="16" actId="47"/>
          <pc:sldLayoutMkLst>
            <pc:docMk/>
            <pc:sldMasterMk cId="2175620059" sldId="2147483670"/>
            <pc:sldLayoutMk cId="4157594279" sldId="2147483681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7DE3F7-68A8-4371-B26D-5221CDB814D2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9A68D11A-68E1-471A-B433-7A7D9B071633}">
      <dgm:prSet phldrT="[Teksti]"/>
      <dgm:spPr/>
      <dgm:t>
        <a:bodyPr/>
        <a:lstStyle/>
        <a:p>
          <a:r>
            <a:rPr lang="fi-FI" dirty="0"/>
            <a:t>1. JAKSO: elokuu - lokakuu</a:t>
          </a:r>
        </a:p>
      </dgm:t>
    </dgm:pt>
    <dgm:pt modelId="{783FF477-91F7-4E54-A6BF-FE46C11DF007}" type="parTrans" cxnId="{9AB2A62D-6721-46E6-AD76-A52DCC402DB5}">
      <dgm:prSet/>
      <dgm:spPr/>
      <dgm:t>
        <a:bodyPr/>
        <a:lstStyle/>
        <a:p>
          <a:endParaRPr lang="fi-FI"/>
        </a:p>
      </dgm:t>
    </dgm:pt>
    <dgm:pt modelId="{3D2DF563-35E7-4117-8515-A60F26C12FBB}" type="sibTrans" cxnId="{9AB2A62D-6721-46E6-AD76-A52DCC402DB5}">
      <dgm:prSet/>
      <dgm:spPr/>
      <dgm:t>
        <a:bodyPr/>
        <a:lstStyle/>
        <a:p>
          <a:endParaRPr lang="fi-FI"/>
        </a:p>
      </dgm:t>
    </dgm:pt>
    <dgm:pt modelId="{D948C0C6-B2F7-4F9E-B329-9A0488929A61}">
      <dgm:prSet phldrT="[Teksti]"/>
      <dgm:spPr/>
      <dgm:t>
        <a:bodyPr/>
        <a:lstStyle/>
        <a:p>
          <a:r>
            <a:rPr lang="fi-FI" dirty="0"/>
            <a:t>Lukuvuositiedote</a:t>
          </a:r>
        </a:p>
      </dgm:t>
    </dgm:pt>
    <dgm:pt modelId="{2DBECD5C-314D-4C14-99EC-CE1759030BE2}" type="parTrans" cxnId="{653A6B9D-D89F-430C-9AB0-A502A7036D64}">
      <dgm:prSet/>
      <dgm:spPr/>
      <dgm:t>
        <a:bodyPr/>
        <a:lstStyle/>
        <a:p>
          <a:endParaRPr lang="fi-FI"/>
        </a:p>
      </dgm:t>
    </dgm:pt>
    <dgm:pt modelId="{C08025B9-D715-4C94-9D97-1D7E39D745E3}" type="sibTrans" cxnId="{653A6B9D-D89F-430C-9AB0-A502A7036D64}">
      <dgm:prSet/>
      <dgm:spPr/>
      <dgm:t>
        <a:bodyPr/>
        <a:lstStyle/>
        <a:p>
          <a:endParaRPr lang="fi-FI"/>
        </a:p>
      </dgm:t>
    </dgm:pt>
    <dgm:pt modelId="{6CE32090-A1F0-40EC-AF2A-C24D6EC4F4F6}">
      <dgm:prSet phldrT="[Teksti]"/>
      <dgm:spPr/>
      <dgm:t>
        <a:bodyPr/>
        <a:lstStyle/>
        <a:p>
          <a:r>
            <a:rPr lang="fi-FI" dirty="0"/>
            <a:t>2. JAKSO: lokakuu - joulukuu</a:t>
          </a:r>
        </a:p>
      </dgm:t>
    </dgm:pt>
    <dgm:pt modelId="{DBDCC256-125C-4FA3-9A8C-86848DC2DF32}" type="parTrans" cxnId="{031C6BD1-7F68-4CE6-B4E6-B8ADE1D58AE9}">
      <dgm:prSet/>
      <dgm:spPr/>
      <dgm:t>
        <a:bodyPr/>
        <a:lstStyle/>
        <a:p>
          <a:endParaRPr lang="fi-FI"/>
        </a:p>
      </dgm:t>
    </dgm:pt>
    <dgm:pt modelId="{1AD9385E-6E0C-4FEF-8C78-0D071375E776}" type="sibTrans" cxnId="{031C6BD1-7F68-4CE6-B4E6-B8ADE1D58AE9}">
      <dgm:prSet/>
      <dgm:spPr/>
      <dgm:t>
        <a:bodyPr/>
        <a:lstStyle/>
        <a:p>
          <a:endParaRPr lang="fi-FI"/>
        </a:p>
      </dgm:t>
    </dgm:pt>
    <dgm:pt modelId="{31886E49-B917-4E02-9919-1CB996695A9C}">
      <dgm:prSet phldrT="[Teksti]"/>
      <dgm:spPr/>
      <dgm:t>
        <a:bodyPr/>
        <a:lstStyle/>
        <a:p>
          <a:r>
            <a:rPr lang="fi-FI" dirty="0"/>
            <a:t>7. ja 9. luokkien luokkatunnit</a:t>
          </a:r>
        </a:p>
      </dgm:t>
    </dgm:pt>
    <dgm:pt modelId="{2B87FFE2-41EF-4272-AA06-3F4303941674}" type="parTrans" cxnId="{2DB50F27-D3DA-426C-868F-9F10B3A4E8A5}">
      <dgm:prSet/>
      <dgm:spPr/>
      <dgm:t>
        <a:bodyPr/>
        <a:lstStyle/>
        <a:p>
          <a:endParaRPr lang="fi-FI"/>
        </a:p>
      </dgm:t>
    </dgm:pt>
    <dgm:pt modelId="{BAB0ED28-881F-42D1-AD19-99D3C66C1AD4}" type="sibTrans" cxnId="{2DB50F27-D3DA-426C-868F-9F10B3A4E8A5}">
      <dgm:prSet/>
      <dgm:spPr/>
      <dgm:t>
        <a:bodyPr/>
        <a:lstStyle/>
        <a:p>
          <a:endParaRPr lang="fi-FI"/>
        </a:p>
      </dgm:t>
    </dgm:pt>
    <dgm:pt modelId="{60B68435-D340-475C-8963-5B8C6B7FAC7E}">
      <dgm:prSet phldrT="[Teksti]"/>
      <dgm:spPr/>
      <dgm:t>
        <a:bodyPr/>
        <a:lstStyle/>
        <a:p>
          <a:r>
            <a:rPr lang="fi-FI" dirty="0"/>
            <a:t>3. JAKSO: tammikuu - maaliskuu</a:t>
          </a:r>
        </a:p>
      </dgm:t>
    </dgm:pt>
    <dgm:pt modelId="{DDAF4640-F0CC-4530-9430-E075AF022C35}" type="parTrans" cxnId="{5DE89F38-EF71-4F6E-9C4F-11ED5E62AA7B}">
      <dgm:prSet/>
      <dgm:spPr/>
      <dgm:t>
        <a:bodyPr/>
        <a:lstStyle/>
        <a:p>
          <a:endParaRPr lang="fi-FI"/>
        </a:p>
      </dgm:t>
    </dgm:pt>
    <dgm:pt modelId="{179E9EEE-0CDB-479C-BA11-2E33D9128ED0}" type="sibTrans" cxnId="{5DE89F38-EF71-4F6E-9C4F-11ED5E62AA7B}">
      <dgm:prSet/>
      <dgm:spPr/>
      <dgm:t>
        <a:bodyPr/>
        <a:lstStyle/>
        <a:p>
          <a:endParaRPr lang="fi-FI"/>
        </a:p>
      </dgm:t>
    </dgm:pt>
    <dgm:pt modelId="{213F0CB3-119E-469E-A58A-2E8FB4E85A66}">
      <dgm:prSet phldrT="[Teksti]"/>
      <dgm:spPr/>
      <dgm:t>
        <a:bodyPr/>
        <a:lstStyle/>
        <a:p>
          <a:r>
            <a:rPr lang="fi-FI" dirty="0"/>
            <a:t>7. ja 9. luokkien luokkatunnit</a:t>
          </a:r>
        </a:p>
      </dgm:t>
    </dgm:pt>
    <dgm:pt modelId="{25738768-D8CD-425C-8441-FCEE2A590F53}" type="parTrans" cxnId="{6993B2ED-1866-41CD-8B6A-83D7D85B079C}">
      <dgm:prSet/>
      <dgm:spPr/>
      <dgm:t>
        <a:bodyPr/>
        <a:lstStyle/>
        <a:p>
          <a:endParaRPr lang="fi-FI"/>
        </a:p>
      </dgm:t>
    </dgm:pt>
    <dgm:pt modelId="{7A743084-4090-4A9A-9EFD-78A23CBA2AA3}" type="sibTrans" cxnId="{6993B2ED-1866-41CD-8B6A-83D7D85B079C}">
      <dgm:prSet/>
      <dgm:spPr/>
      <dgm:t>
        <a:bodyPr/>
        <a:lstStyle/>
        <a:p>
          <a:endParaRPr lang="fi-FI"/>
        </a:p>
      </dgm:t>
    </dgm:pt>
    <dgm:pt modelId="{44CB2FEF-5AA7-4E50-8FF9-E34529CF46FE}">
      <dgm:prSet/>
      <dgm:spPr/>
      <dgm:t>
        <a:bodyPr/>
        <a:lstStyle/>
        <a:p>
          <a:r>
            <a:rPr lang="fi-FI" dirty="0"/>
            <a:t>4. JAKSO maaliskuu – kesäkuu</a:t>
          </a:r>
        </a:p>
      </dgm:t>
    </dgm:pt>
    <dgm:pt modelId="{03B0F4E0-4620-451D-9FAA-5AA873D04468}" type="parTrans" cxnId="{4ECA41B7-2850-4B4F-BCB5-413A55BF2911}">
      <dgm:prSet/>
      <dgm:spPr/>
      <dgm:t>
        <a:bodyPr/>
        <a:lstStyle/>
        <a:p>
          <a:endParaRPr lang="fi-FI"/>
        </a:p>
      </dgm:t>
    </dgm:pt>
    <dgm:pt modelId="{DE2DAA60-096E-46E6-B199-E731DDEAA74C}" type="sibTrans" cxnId="{4ECA41B7-2850-4B4F-BCB5-413A55BF2911}">
      <dgm:prSet/>
      <dgm:spPr/>
      <dgm:t>
        <a:bodyPr/>
        <a:lstStyle/>
        <a:p>
          <a:endParaRPr lang="fi-FI"/>
        </a:p>
      </dgm:t>
    </dgm:pt>
    <dgm:pt modelId="{BAC0D5FB-CC59-4D4C-9D2C-05801FB04568}">
      <dgm:prSet phldrT="[Teksti]"/>
      <dgm:spPr/>
      <dgm:t>
        <a:bodyPr/>
        <a:lstStyle/>
        <a:p>
          <a:r>
            <a:rPr lang="fi-FI" dirty="0"/>
            <a:t>Koulun kotisivujen päivitys</a:t>
          </a:r>
        </a:p>
      </dgm:t>
    </dgm:pt>
    <dgm:pt modelId="{D45E3E9F-9274-4038-89D4-4CA9E2EC8740}" type="parTrans" cxnId="{FE9E5DFF-F289-4FCF-A038-E56AD5CB5B84}">
      <dgm:prSet/>
      <dgm:spPr/>
      <dgm:t>
        <a:bodyPr/>
        <a:lstStyle/>
        <a:p>
          <a:endParaRPr lang="fi-FI"/>
        </a:p>
      </dgm:t>
    </dgm:pt>
    <dgm:pt modelId="{C7253486-F316-4A56-8F8C-0B07E1F4E122}" type="sibTrans" cxnId="{FE9E5DFF-F289-4FCF-A038-E56AD5CB5B84}">
      <dgm:prSet/>
      <dgm:spPr/>
      <dgm:t>
        <a:bodyPr/>
        <a:lstStyle/>
        <a:p>
          <a:endParaRPr lang="fi-FI"/>
        </a:p>
      </dgm:t>
    </dgm:pt>
    <dgm:pt modelId="{5CE41392-DE17-4771-B996-9A2A976BC357}">
      <dgm:prSet phldrT="[Teksti]"/>
      <dgm:spPr/>
      <dgm:t>
        <a:bodyPr/>
        <a:lstStyle/>
        <a:p>
          <a:r>
            <a:rPr lang="fi-FI" dirty="0"/>
            <a:t>8. ja 9. luokkien luokkatunnit</a:t>
          </a:r>
        </a:p>
      </dgm:t>
    </dgm:pt>
    <dgm:pt modelId="{16E9F87D-2082-48D7-B9EB-1E6E2BE56B15}" type="parTrans" cxnId="{DBDA3082-61B5-4F43-881E-6087B0982CD7}">
      <dgm:prSet/>
      <dgm:spPr/>
      <dgm:t>
        <a:bodyPr/>
        <a:lstStyle/>
        <a:p>
          <a:endParaRPr lang="fi-FI"/>
        </a:p>
      </dgm:t>
    </dgm:pt>
    <dgm:pt modelId="{1870C3D4-D9BC-4319-89FE-149E524D605C}" type="sibTrans" cxnId="{DBDA3082-61B5-4F43-881E-6087B0982CD7}">
      <dgm:prSet/>
      <dgm:spPr/>
      <dgm:t>
        <a:bodyPr/>
        <a:lstStyle/>
        <a:p>
          <a:endParaRPr lang="fi-FI"/>
        </a:p>
      </dgm:t>
    </dgm:pt>
    <dgm:pt modelId="{FEDC9E2B-D336-4B0A-887B-62321B72306F}">
      <dgm:prSet phldrT="[Teksti]"/>
      <dgm:spPr/>
      <dgm:t>
        <a:bodyPr/>
        <a:lstStyle/>
        <a:p>
          <a:r>
            <a:rPr lang="fi-FI" dirty="0"/>
            <a:t>7. luokkien ryhmäytyminen</a:t>
          </a:r>
        </a:p>
      </dgm:t>
    </dgm:pt>
    <dgm:pt modelId="{6A63228A-CBFF-48CC-96D2-0080CBEEB9A3}" type="parTrans" cxnId="{F5809E38-4245-4121-AFDA-98252B5C19F7}">
      <dgm:prSet/>
      <dgm:spPr/>
      <dgm:t>
        <a:bodyPr/>
        <a:lstStyle/>
        <a:p>
          <a:endParaRPr lang="fi-FI"/>
        </a:p>
      </dgm:t>
    </dgm:pt>
    <dgm:pt modelId="{6178C85A-524C-483E-9FE2-CA4C766CAFF3}" type="sibTrans" cxnId="{F5809E38-4245-4121-AFDA-98252B5C19F7}">
      <dgm:prSet/>
      <dgm:spPr/>
      <dgm:t>
        <a:bodyPr/>
        <a:lstStyle/>
        <a:p>
          <a:endParaRPr lang="fi-FI"/>
        </a:p>
      </dgm:t>
    </dgm:pt>
    <dgm:pt modelId="{0782F8BA-203D-4F54-8A13-5920B5ED3C95}">
      <dgm:prSet phldrT="[Teksti]"/>
      <dgm:spPr/>
      <dgm:t>
        <a:bodyPr/>
        <a:lstStyle/>
        <a:p>
          <a:r>
            <a:rPr lang="fi-FI" dirty="0"/>
            <a:t>7. luokkien vanhempainilta</a:t>
          </a:r>
        </a:p>
      </dgm:t>
    </dgm:pt>
    <dgm:pt modelId="{45D4567E-16B7-48E6-A981-77DD9466240E}" type="parTrans" cxnId="{28E3909C-9609-436C-982C-E3DEA097D08D}">
      <dgm:prSet/>
      <dgm:spPr/>
      <dgm:t>
        <a:bodyPr/>
        <a:lstStyle/>
        <a:p>
          <a:endParaRPr lang="fi-FI"/>
        </a:p>
      </dgm:t>
    </dgm:pt>
    <dgm:pt modelId="{7D4F22C1-A71B-4F4C-9E1E-9A5FF38E2BD7}" type="sibTrans" cxnId="{28E3909C-9609-436C-982C-E3DEA097D08D}">
      <dgm:prSet/>
      <dgm:spPr/>
      <dgm:t>
        <a:bodyPr/>
        <a:lstStyle/>
        <a:p>
          <a:endParaRPr lang="fi-FI"/>
        </a:p>
      </dgm:t>
    </dgm:pt>
    <dgm:pt modelId="{0F63CB1A-90D9-4CDA-94B0-2E36E9D15F2E}">
      <dgm:prSet phldrT="[Teksti]"/>
      <dgm:spPr/>
      <dgm:t>
        <a:bodyPr/>
        <a:lstStyle/>
        <a:p>
          <a:r>
            <a:rPr lang="fi-FI" dirty="0"/>
            <a:t>Niveltiedon siirto alakoulusta aineenopettajille (7. </a:t>
          </a:r>
          <a:r>
            <a:rPr lang="fi-FI" dirty="0" err="1"/>
            <a:t>lk</a:t>
          </a:r>
          <a:r>
            <a:rPr lang="fi-FI" dirty="0"/>
            <a:t>)</a:t>
          </a:r>
        </a:p>
      </dgm:t>
    </dgm:pt>
    <dgm:pt modelId="{361CCC3B-44CD-40AC-B95E-C717C77F148C}" type="parTrans" cxnId="{665899DE-C0EB-4723-8C2F-26CF55578765}">
      <dgm:prSet/>
      <dgm:spPr/>
      <dgm:t>
        <a:bodyPr/>
        <a:lstStyle/>
        <a:p>
          <a:endParaRPr lang="fi-FI"/>
        </a:p>
      </dgm:t>
    </dgm:pt>
    <dgm:pt modelId="{75AC43C9-CF90-4DF8-A88E-BEB937DA139D}" type="sibTrans" cxnId="{665899DE-C0EB-4723-8C2F-26CF55578765}">
      <dgm:prSet/>
      <dgm:spPr/>
      <dgm:t>
        <a:bodyPr/>
        <a:lstStyle/>
        <a:p>
          <a:endParaRPr lang="fi-FI"/>
        </a:p>
      </dgm:t>
    </dgm:pt>
    <dgm:pt modelId="{BCE76989-98E0-4D73-8C0E-B9BE6E8D7926}">
      <dgm:prSet phldrT="[Teksti]"/>
      <dgm:spPr/>
      <dgm:t>
        <a:bodyPr/>
        <a:lstStyle/>
        <a:p>
          <a:r>
            <a:rPr lang="fi-FI" dirty="0"/>
            <a:t>Lukujärjestysten, valinnaisaineiden ja ryhmien tarkistus</a:t>
          </a:r>
        </a:p>
      </dgm:t>
    </dgm:pt>
    <dgm:pt modelId="{34ED94BC-4B88-4005-9AAE-2D89D733E181}" type="parTrans" cxnId="{C857333F-1A84-48D4-A2A9-1D3CCFE9A704}">
      <dgm:prSet/>
      <dgm:spPr/>
      <dgm:t>
        <a:bodyPr/>
        <a:lstStyle/>
        <a:p>
          <a:endParaRPr lang="fi-FI"/>
        </a:p>
      </dgm:t>
    </dgm:pt>
    <dgm:pt modelId="{713CAE54-BDD2-473A-A1C7-053069530D36}" type="sibTrans" cxnId="{C857333F-1A84-48D4-A2A9-1D3CCFE9A704}">
      <dgm:prSet/>
      <dgm:spPr/>
      <dgm:t>
        <a:bodyPr/>
        <a:lstStyle/>
        <a:p>
          <a:endParaRPr lang="fi-FI"/>
        </a:p>
      </dgm:t>
    </dgm:pt>
    <dgm:pt modelId="{AAA23518-5BE1-49A2-AE8E-13BAC4D5361F}">
      <dgm:prSet phldrT="[Teksti]"/>
      <dgm:spPr/>
      <dgm:t>
        <a:bodyPr/>
        <a:lstStyle/>
        <a:p>
          <a:r>
            <a:rPr lang="fi-FI" dirty="0"/>
            <a:t>Lukuvuoden työn suunnittelu</a:t>
          </a:r>
        </a:p>
      </dgm:t>
    </dgm:pt>
    <dgm:pt modelId="{E9E0A9F7-F9D7-4F03-885A-70CA4AF67E07}" type="parTrans" cxnId="{E051E023-4B1C-4AB5-90FE-048F2F12190E}">
      <dgm:prSet/>
      <dgm:spPr/>
      <dgm:t>
        <a:bodyPr/>
        <a:lstStyle/>
        <a:p>
          <a:endParaRPr lang="fi-FI"/>
        </a:p>
      </dgm:t>
    </dgm:pt>
    <dgm:pt modelId="{53416293-E364-4F28-B32D-F0A466738FBD}" type="sibTrans" cxnId="{E051E023-4B1C-4AB5-90FE-048F2F12190E}">
      <dgm:prSet/>
      <dgm:spPr/>
      <dgm:t>
        <a:bodyPr/>
        <a:lstStyle/>
        <a:p>
          <a:endParaRPr lang="fi-FI"/>
        </a:p>
      </dgm:t>
    </dgm:pt>
    <dgm:pt modelId="{E86DD756-2E00-4989-8D47-050BDC59CD19}">
      <dgm:prSet phldrT="[Teksti]"/>
      <dgm:spPr/>
      <dgm:t>
        <a:bodyPr/>
        <a:lstStyle/>
        <a:p>
          <a:r>
            <a:rPr lang="fi-FI" dirty="0"/>
            <a:t>Tiedonsiirto ja niveltapaamiset tarvittaessa perusopetuksen jälkeiseen koulutukseen</a:t>
          </a:r>
        </a:p>
      </dgm:t>
    </dgm:pt>
    <dgm:pt modelId="{DA8FFA91-CDB0-4E62-82C5-F6322D1AC40E}" type="parTrans" cxnId="{69C2E3E7-FE3F-4FC9-8B6E-00FF9A100EFB}">
      <dgm:prSet/>
      <dgm:spPr/>
      <dgm:t>
        <a:bodyPr/>
        <a:lstStyle/>
        <a:p>
          <a:endParaRPr lang="fi-FI"/>
        </a:p>
      </dgm:t>
    </dgm:pt>
    <dgm:pt modelId="{D876C354-9077-40E7-8589-C9FAB2C0DA79}" type="sibTrans" cxnId="{69C2E3E7-FE3F-4FC9-8B6E-00FF9A100EFB}">
      <dgm:prSet/>
      <dgm:spPr/>
      <dgm:t>
        <a:bodyPr/>
        <a:lstStyle/>
        <a:p>
          <a:endParaRPr lang="fi-FI"/>
        </a:p>
      </dgm:t>
    </dgm:pt>
    <dgm:pt modelId="{CA6C9E11-8808-4F4E-94A8-37C347BB59D6}">
      <dgm:prSet phldrT="[Teksti]"/>
      <dgm:spPr/>
      <dgm:t>
        <a:bodyPr/>
        <a:lstStyle/>
        <a:p>
          <a:r>
            <a:rPr lang="fi-FI" dirty="0"/>
            <a:t>9. luokkalaisten ohjauskeskustelut</a:t>
          </a:r>
        </a:p>
      </dgm:t>
    </dgm:pt>
    <dgm:pt modelId="{CB650B71-A611-4056-867C-AADF913F7E37}" type="parTrans" cxnId="{009A5C9C-B975-4610-BE49-784B1CE52ABF}">
      <dgm:prSet/>
      <dgm:spPr/>
      <dgm:t>
        <a:bodyPr/>
        <a:lstStyle/>
        <a:p>
          <a:endParaRPr lang="fi-FI"/>
        </a:p>
      </dgm:t>
    </dgm:pt>
    <dgm:pt modelId="{50A704E0-3868-460B-B4C8-A420C47B2675}" type="sibTrans" cxnId="{009A5C9C-B975-4610-BE49-784B1CE52ABF}">
      <dgm:prSet/>
      <dgm:spPr/>
      <dgm:t>
        <a:bodyPr/>
        <a:lstStyle/>
        <a:p>
          <a:endParaRPr lang="fi-FI"/>
        </a:p>
      </dgm:t>
    </dgm:pt>
    <dgm:pt modelId="{91D88B54-5859-418A-A6D1-C852EA6F42FE}">
      <dgm:prSet phldrT="[Teksti]"/>
      <dgm:spPr/>
      <dgm:t>
        <a:bodyPr/>
        <a:lstStyle/>
        <a:p>
          <a:r>
            <a:rPr lang="fi-FI" dirty="0"/>
            <a:t>9. luokkalaisten erityisen tuen oppilaiden ohjauskeskustelut huoltajien kanssa</a:t>
          </a:r>
        </a:p>
      </dgm:t>
    </dgm:pt>
    <dgm:pt modelId="{F2F096F0-689E-4429-B268-F453829A067B}" type="parTrans" cxnId="{17E92044-CA75-4DBA-9F17-A10A238E1210}">
      <dgm:prSet/>
      <dgm:spPr/>
      <dgm:t>
        <a:bodyPr/>
        <a:lstStyle/>
        <a:p>
          <a:endParaRPr lang="fi-FI"/>
        </a:p>
      </dgm:t>
    </dgm:pt>
    <dgm:pt modelId="{4EF341D3-C0D4-4413-96E4-FB1022FA9362}" type="sibTrans" cxnId="{17E92044-CA75-4DBA-9F17-A10A238E1210}">
      <dgm:prSet/>
      <dgm:spPr/>
      <dgm:t>
        <a:bodyPr/>
        <a:lstStyle/>
        <a:p>
          <a:endParaRPr lang="fi-FI"/>
        </a:p>
      </dgm:t>
    </dgm:pt>
    <dgm:pt modelId="{62A02B41-93D8-47F9-8677-FFFF8E605EA3}">
      <dgm:prSet phldrT="[Teksti]"/>
      <dgm:spPr/>
      <dgm:t>
        <a:bodyPr/>
        <a:lstStyle/>
        <a:p>
          <a:r>
            <a:rPr lang="fi-FI" dirty="0"/>
            <a:t>Oppilaitosvierailut ja tutustuminen koulutusvaihtoehtoihin</a:t>
          </a:r>
        </a:p>
      </dgm:t>
    </dgm:pt>
    <dgm:pt modelId="{661551F9-ECF1-41C9-8074-68C82258F56F}" type="parTrans" cxnId="{2C6B913C-BCC0-4B4C-AF99-9E216F337848}">
      <dgm:prSet/>
      <dgm:spPr/>
      <dgm:t>
        <a:bodyPr/>
        <a:lstStyle/>
        <a:p>
          <a:endParaRPr lang="fi-FI"/>
        </a:p>
      </dgm:t>
    </dgm:pt>
    <dgm:pt modelId="{28BD44A5-258F-430E-8AF2-2697DA9BCE90}" type="sibTrans" cxnId="{2C6B913C-BCC0-4B4C-AF99-9E216F337848}">
      <dgm:prSet/>
      <dgm:spPr/>
      <dgm:t>
        <a:bodyPr/>
        <a:lstStyle/>
        <a:p>
          <a:endParaRPr lang="fi-FI"/>
        </a:p>
      </dgm:t>
    </dgm:pt>
    <dgm:pt modelId="{B2AB243E-C81D-4725-A78D-1D26E8876E93}">
      <dgm:prSet phldrT="[Teksti]"/>
      <dgm:spPr/>
      <dgm:t>
        <a:bodyPr/>
        <a:lstStyle/>
        <a:p>
          <a:r>
            <a:rPr lang="fi-FI" dirty="0"/>
            <a:t>9. luokan TET</a:t>
          </a:r>
        </a:p>
      </dgm:t>
    </dgm:pt>
    <dgm:pt modelId="{E836879B-FA78-4F36-9E6B-1FB96FE4B23E}" type="parTrans" cxnId="{36E2B06B-DB1D-44B1-B368-169767BCC03B}">
      <dgm:prSet/>
      <dgm:spPr/>
      <dgm:t>
        <a:bodyPr/>
        <a:lstStyle/>
        <a:p>
          <a:endParaRPr lang="fi-FI"/>
        </a:p>
      </dgm:t>
    </dgm:pt>
    <dgm:pt modelId="{5D819CB3-95D0-4590-8FFD-7C97EBAC1E25}" type="sibTrans" cxnId="{36E2B06B-DB1D-44B1-B368-169767BCC03B}">
      <dgm:prSet/>
      <dgm:spPr/>
      <dgm:t>
        <a:bodyPr/>
        <a:lstStyle/>
        <a:p>
          <a:endParaRPr lang="fi-FI"/>
        </a:p>
      </dgm:t>
    </dgm:pt>
    <dgm:pt modelId="{2BCB1BE8-E044-4B44-BEA9-37382CF5041F}">
      <dgm:prSet phldrT="[Teksti]"/>
      <dgm:spPr/>
      <dgm:t>
        <a:bodyPr/>
        <a:lstStyle/>
        <a:p>
          <a:r>
            <a:rPr lang="fi-FI" dirty="0"/>
            <a:t>Yhteistyö työelämän edustajien kanssa</a:t>
          </a:r>
        </a:p>
      </dgm:t>
    </dgm:pt>
    <dgm:pt modelId="{E69FB6DF-44FB-4203-B32D-F8905535EA45}" type="parTrans" cxnId="{A9F0A6FB-2EE0-4470-BACE-F649EF8D3F9D}">
      <dgm:prSet/>
      <dgm:spPr/>
      <dgm:t>
        <a:bodyPr/>
        <a:lstStyle/>
        <a:p>
          <a:endParaRPr lang="fi-FI"/>
        </a:p>
      </dgm:t>
    </dgm:pt>
    <dgm:pt modelId="{8D8A0ECC-1211-4DC0-99AA-255736527CC2}" type="sibTrans" cxnId="{A9F0A6FB-2EE0-4470-BACE-F649EF8D3F9D}">
      <dgm:prSet/>
      <dgm:spPr/>
      <dgm:t>
        <a:bodyPr/>
        <a:lstStyle/>
        <a:p>
          <a:endParaRPr lang="fi-FI"/>
        </a:p>
      </dgm:t>
    </dgm:pt>
    <dgm:pt modelId="{674D10D8-F558-4073-97D5-BBEA17A2CB6B}">
      <dgm:prSet phldrT="[Teksti]"/>
      <dgm:spPr/>
      <dgm:t>
        <a:bodyPr/>
        <a:lstStyle/>
        <a:p>
          <a:r>
            <a:rPr lang="fi-FI" dirty="0"/>
            <a:t>7. luokkalaisten ohjauskeskustelut</a:t>
          </a:r>
        </a:p>
      </dgm:t>
    </dgm:pt>
    <dgm:pt modelId="{FB66204C-3034-4028-ABED-7EC8D5B1A1CC}" type="parTrans" cxnId="{71A8D127-E629-47D7-9AFC-6A0DA2068FBA}">
      <dgm:prSet/>
      <dgm:spPr/>
      <dgm:t>
        <a:bodyPr/>
        <a:lstStyle/>
        <a:p>
          <a:endParaRPr lang="fi-FI"/>
        </a:p>
      </dgm:t>
    </dgm:pt>
    <dgm:pt modelId="{1D7C41DA-1636-4897-B0F9-40937FFB9C00}" type="sibTrans" cxnId="{71A8D127-E629-47D7-9AFC-6A0DA2068FBA}">
      <dgm:prSet/>
      <dgm:spPr/>
      <dgm:t>
        <a:bodyPr/>
        <a:lstStyle/>
        <a:p>
          <a:endParaRPr lang="fi-FI"/>
        </a:p>
      </dgm:t>
    </dgm:pt>
    <dgm:pt modelId="{CA67C5B2-DFE5-42AE-B37B-4A1F8E2D393B}">
      <dgm:prSet phldrT="[Teksti]"/>
      <dgm:spPr/>
      <dgm:t>
        <a:bodyPr/>
        <a:lstStyle/>
        <a:p>
          <a:r>
            <a:rPr lang="fi-FI" dirty="0"/>
            <a:t>Oppilaitosvierailut ja tutustuminen koulutusvaihtoehtoihin</a:t>
          </a:r>
        </a:p>
      </dgm:t>
    </dgm:pt>
    <dgm:pt modelId="{7E06DFED-77AF-48D5-B422-8664B61ECB65}" type="parTrans" cxnId="{76CF96C2-1AEB-46B3-9BCD-64EA7D3D8124}">
      <dgm:prSet/>
      <dgm:spPr/>
      <dgm:t>
        <a:bodyPr/>
        <a:lstStyle/>
        <a:p>
          <a:endParaRPr lang="fi-FI"/>
        </a:p>
      </dgm:t>
    </dgm:pt>
    <dgm:pt modelId="{1507F5F7-944A-474E-9996-97C5BBD9E1FE}" type="sibTrans" cxnId="{76CF96C2-1AEB-46B3-9BCD-64EA7D3D8124}">
      <dgm:prSet/>
      <dgm:spPr/>
      <dgm:t>
        <a:bodyPr/>
        <a:lstStyle/>
        <a:p>
          <a:endParaRPr lang="fi-FI"/>
        </a:p>
      </dgm:t>
    </dgm:pt>
    <dgm:pt modelId="{B598E2CA-4045-45EB-AC3A-FFD311C786E7}">
      <dgm:prSet phldrT="[Teksti]"/>
      <dgm:spPr/>
      <dgm:t>
        <a:bodyPr/>
        <a:lstStyle/>
        <a:p>
          <a:r>
            <a:rPr lang="fi-FI" dirty="0"/>
            <a:t>Yhteishakuun liittyvä vanhempainilta</a:t>
          </a:r>
        </a:p>
      </dgm:t>
    </dgm:pt>
    <dgm:pt modelId="{CB485733-9694-4C26-BE51-F46B0190293C}" type="parTrans" cxnId="{1E2F6308-07FA-485F-BF8E-E4E5E668BD26}">
      <dgm:prSet/>
      <dgm:spPr/>
      <dgm:t>
        <a:bodyPr/>
        <a:lstStyle/>
        <a:p>
          <a:endParaRPr lang="fi-FI"/>
        </a:p>
      </dgm:t>
    </dgm:pt>
    <dgm:pt modelId="{0F5692B1-F5B7-4DC6-9BD3-5B0970BF277D}" type="sibTrans" cxnId="{1E2F6308-07FA-485F-BF8E-E4E5E668BD26}">
      <dgm:prSet/>
      <dgm:spPr/>
      <dgm:t>
        <a:bodyPr/>
        <a:lstStyle/>
        <a:p>
          <a:endParaRPr lang="fi-FI"/>
        </a:p>
      </dgm:t>
    </dgm:pt>
    <dgm:pt modelId="{5A8F3881-F6F3-4EEE-BC4A-F8661BA6BEEA}">
      <dgm:prSet phldrT="[Teksti]"/>
      <dgm:spPr/>
      <dgm:t>
        <a:bodyPr/>
        <a:lstStyle/>
        <a:p>
          <a:r>
            <a:rPr lang="fi-FI" dirty="0"/>
            <a:t>Seuraavan vuoden valinnaisuuden valmistelu</a:t>
          </a:r>
        </a:p>
      </dgm:t>
    </dgm:pt>
    <dgm:pt modelId="{4C5D0907-3EC0-4D3C-8E49-CAA115D63EF4}" type="parTrans" cxnId="{63F5FA0B-B345-4BBD-8314-B6879C8C769B}">
      <dgm:prSet/>
      <dgm:spPr/>
      <dgm:t>
        <a:bodyPr/>
        <a:lstStyle/>
        <a:p>
          <a:endParaRPr lang="fi-FI"/>
        </a:p>
      </dgm:t>
    </dgm:pt>
    <dgm:pt modelId="{7EEC6918-24E3-4838-92A9-3279DDF82F2F}" type="sibTrans" cxnId="{63F5FA0B-B345-4BBD-8314-B6879C8C769B}">
      <dgm:prSet/>
      <dgm:spPr/>
      <dgm:t>
        <a:bodyPr/>
        <a:lstStyle/>
        <a:p>
          <a:endParaRPr lang="fi-FI"/>
        </a:p>
      </dgm:t>
    </dgm:pt>
    <dgm:pt modelId="{9FAAAE62-D961-48C5-8BA1-840BCDC0AD2D}">
      <dgm:prSet phldrT="[Teksti]"/>
      <dgm:spPr/>
      <dgm:t>
        <a:bodyPr/>
        <a:lstStyle/>
        <a:p>
          <a:r>
            <a:rPr lang="fi-FI" dirty="0"/>
            <a:t>Harjoitushaku</a:t>
          </a:r>
        </a:p>
      </dgm:t>
    </dgm:pt>
    <dgm:pt modelId="{FC16F189-5C7F-40F3-9825-5960E23309FD}" type="parTrans" cxnId="{2F9E7A6A-40B2-4E63-867C-60B622129713}">
      <dgm:prSet/>
      <dgm:spPr/>
      <dgm:t>
        <a:bodyPr/>
        <a:lstStyle/>
        <a:p>
          <a:endParaRPr lang="fi-FI"/>
        </a:p>
      </dgm:t>
    </dgm:pt>
    <dgm:pt modelId="{1CD749C7-23FD-4D91-9E88-9CB50EFD5E9E}" type="sibTrans" cxnId="{2F9E7A6A-40B2-4E63-867C-60B622129713}">
      <dgm:prSet/>
      <dgm:spPr/>
      <dgm:t>
        <a:bodyPr/>
        <a:lstStyle/>
        <a:p>
          <a:endParaRPr lang="fi-FI"/>
        </a:p>
      </dgm:t>
    </dgm:pt>
    <dgm:pt modelId="{F8D5D30E-2994-490F-8A3B-246AE96D733E}">
      <dgm:prSet phldrT="[Teksti]"/>
      <dgm:spPr/>
      <dgm:t>
        <a:bodyPr/>
        <a:lstStyle/>
        <a:p>
          <a:r>
            <a:rPr lang="fi-FI" dirty="0"/>
            <a:t>7. luokan TET</a:t>
          </a:r>
        </a:p>
      </dgm:t>
    </dgm:pt>
    <dgm:pt modelId="{CE0F37E2-29F7-4713-A9C2-DB98CD03BE4C}" type="parTrans" cxnId="{0A1E6E49-D1C0-4875-BEE8-FF89C6CEB2BC}">
      <dgm:prSet/>
      <dgm:spPr/>
      <dgm:t>
        <a:bodyPr/>
        <a:lstStyle/>
        <a:p>
          <a:endParaRPr lang="fi-FI"/>
        </a:p>
      </dgm:t>
    </dgm:pt>
    <dgm:pt modelId="{71F3F090-27DC-4397-8745-B05998251B95}" type="sibTrans" cxnId="{0A1E6E49-D1C0-4875-BEE8-FF89C6CEB2BC}">
      <dgm:prSet/>
      <dgm:spPr/>
      <dgm:t>
        <a:bodyPr/>
        <a:lstStyle/>
        <a:p>
          <a:endParaRPr lang="fi-FI"/>
        </a:p>
      </dgm:t>
    </dgm:pt>
    <dgm:pt modelId="{9F26CA63-1D64-4622-AA8A-C9CFAD795CB3}">
      <dgm:prSet phldrT="[Teksti]"/>
      <dgm:spPr/>
      <dgm:t>
        <a:bodyPr/>
        <a:lstStyle/>
        <a:p>
          <a:r>
            <a:rPr lang="fi-FI" dirty="0"/>
            <a:t>8. luokkalaisten ohjauskeskustelut</a:t>
          </a:r>
        </a:p>
      </dgm:t>
    </dgm:pt>
    <dgm:pt modelId="{B48AA526-A436-4142-9F49-2D84681C454D}" type="parTrans" cxnId="{AE6AABF3-4722-4691-B6CF-2123985A7AAC}">
      <dgm:prSet/>
      <dgm:spPr/>
      <dgm:t>
        <a:bodyPr/>
        <a:lstStyle/>
        <a:p>
          <a:endParaRPr lang="fi-FI"/>
        </a:p>
      </dgm:t>
    </dgm:pt>
    <dgm:pt modelId="{202C8615-9864-4661-81F0-B546765CC150}" type="sibTrans" cxnId="{AE6AABF3-4722-4691-B6CF-2123985A7AAC}">
      <dgm:prSet/>
      <dgm:spPr/>
      <dgm:t>
        <a:bodyPr/>
        <a:lstStyle/>
        <a:p>
          <a:endParaRPr lang="fi-FI"/>
        </a:p>
      </dgm:t>
    </dgm:pt>
    <dgm:pt modelId="{ED95DB58-ADD2-4BBB-BB24-31D54ADDD73C}">
      <dgm:prSet phldrT="[Teksti]"/>
      <dgm:spPr/>
      <dgm:t>
        <a:bodyPr/>
        <a:lstStyle/>
        <a:p>
          <a:r>
            <a:rPr lang="fi-FI" dirty="0"/>
            <a:t>Valinnaisaineilta 7. luokan oppilaille ja huoltajille (helmikuu)</a:t>
          </a:r>
        </a:p>
      </dgm:t>
    </dgm:pt>
    <dgm:pt modelId="{052B8EE0-29F9-4E55-939A-8DF16F9C5FCD}" type="parTrans" cxnId="{D66B41D0-F920-4482-BDA3-A9CC7543A868}">
      <dgm:prSet/>
      <dgm:spPr/>
      <dgm:t>
        <a:bodyPr/>
        <a:lstStyle/>
        <a:p>
          <a:endParaRPr lang="fi-FI"/>
        </a:p>
      </dgm:t>
    </dgm:pt>
    <dgm:pt modelId="{5D3C0751-6C9C-4F85-B2FE-ACE76B38B6B0}" type="sibTrans" cxnId="{D66B41D0-F920-4482-BDA3-A9CC7543A868}">
      <dgm:prSet/>
      <dgm:spPr/>
      <dgm:t>
        <a:bodyPr/>
        <a:lstStyle/>
        <a:p>
          <a:endParaRPr lang="fi-FI"/>
        </a:p>
      </dgm:t>
    </dgm:pt>
    <dgm:pt modelId="{CC0A9AC2-BF49-4241-B9B6-1B913D50FD98}">
      <dgm:prSet phldrT="[Teksti]"/>
      <dgm:spPr/>
      <dgm:t>
        <a:bodyPr/>
        <a:lstStyle/>
        <a:p>
          <a:r>
            <a:rPr lang="fi-FI" dirty="0"/>
            <a:t>Valinnaisainevalinnat ja –ryhmien muodostaminen (7. ja 8. </a:t>
          </a:r>
          <a:r>
            <a:rPr lang="fi-FI" dirty="0" err="1"/>
            <a:t>lk</a:t>
          </a:r>
          <a:r>
            <a:rPr lang="fi-FI" dirty="0"/>
            <a:t>)</a:t>
          </a:r>
        </a:p>
      </dgm:t>
    </dgm:pt>
    <dgm:pt modelId="{F71BB738-FA8D-48FF-B909-9E01FDF3D3CC}" type="parTrans" cxnId="{12C4E490-ED84-4E17-88C9-35D6471D18DC}">
      <dgm:prSet/>
      <dgm:spPr/>
      <dgm:t>
        <a:bodyPr/>
        <a:lstStyle/>
        <a:p>
          <a:endParaRPr lang="fi-FI"/>
        </a:p>
      </dgm:t>
    </dgm:pt>
    <dgm:pt modelId="{51881A30-CCEA-4CFB-93EC-8ECF33B49B30}" type="sibTrans" cxnId="{12C4E490-ED84-4E17-88C9-35D6471D18DC}">
      <dgm:prSet/>
      <dgm:spPr/>
      <dgm:t>
        <a:bodyPr/>
        <a:lstStyle/>
        <a:p>
          <a:endParaRPr lang="fi-FI"/>
        </a:p>
      </dgm:t>
    </dgm:pt>
    <dgm:pt modelId="{177BF534-51A6-48A2-B5F3-E33805AD033B}">
      <dgm:prSet phldrT="[Teksti]"/>
      <dgm:spPr/>
      <dgm:t>
        <a:bodyPr/>
        <a:lstStyle/>
        <a:p>
          <a:r>
            <a:rPr lang="fi-FI" dirty="0"/>
            <a:t>8. luokkalaisten vanhempainilta (huhtikuu)</a:t>
          </a:r>
        </a:p>
      </dgm:t>
    </dgm:pt>
    <dgm:pt modelId="{CA30F923-E576-4A1C-AF21-093A9DE4971E}" type="parTrans" cxnId="{85F390EF-ABA2-4CB4-A4EA-09B97E101C2F}">
      <dgm:prSet/>
      <dgm:spPr/>
      <dgm:t>
        <a:bodyPr/>
        <a:lstStyle/>
        <a:p>
          <a:endParaRPr lang="fi-FI"/>
        </a:p>
      </dgm:t>
    </dgm:pt>
    <dgm:pt modelId="{588D0575-8147-4A43-9485-149A09F4310A}" type="sibTrans" cxnId="{85F390EF-ABA2-4CB4-A4EA-09B97E101C2F}">
      <dgm:prSet/>
      <dgm:spPr/>
      <dgm:t>
        <a:bodyPr/>
        <a:lstStyle/>
        <a:p>
          <a:endParaRPr lang="fi-FI"/>
        </a:p>
      </dgm:t>
    </dgm:pt>
    <dgm:pt modelId="{925148D1-09D3-451A-8F15-8B99AD631DA7}">
      <dgm:prSet phldrT="[Teksti]"/>
      <dgm:spPr/>
      <dgm:t>
        <a:bodyPr/>
        <a:lstStyle/>
        <a:p>
          <a:r>
            <a:rPr lang="fi-FI" dirty="0"/>
            <a:t>Koulutuskokeilut tukea tarvitseville oppilaille</a:t>
          </a:r>
        </a:p>
      </dgm:t>
    </dgm:pt>
    <dgm:pt modelId="{89A7568E-89A8-411A-81B8-935C616A66FB}" type="parTrans" cxnId="{24A82680-E109-41DE-8686-837C81A275CB}">
      <dgm:prSet/>
      <dgm:spPr/>
      <dgm:t>
        <a:bodyPr/>
        <a:lstStyle/>
        <a:p>
          <a:endParaRPr lang="fi-FI"/>
        </a:p>
      </dgm:t>
    </dgm:pt>
    <dgm:pt modelId="{DAE96D3A-EFC2-4802-BCDB-0F43124F3CB7}" type="sibTrans" cxnId="{24A82680-E109-41DE-8686-837C81A275CB}">
      <dgm:prSet/>
      <dgm:spPr/>
      <dgm:t>
        <a:bodyPr/>
        <a:lstStyle/>
        <a:p>
          <a:endParaRPr lang="fi-FI"/>
        </a:p>
      </dgm:t>
    </dgm:pt>
    <dgm:pt modelId="{CB631421-5345-4E58-9FB7-FAB394EFE675}">
      <dgm:prSet phldrT="[Teksti]"/>
      <dgm:spPr/>
      <dgm:t>
        <a:bodyPr/>
        <a:lstStyle/>
        <a:p>
          <a:r>
            <a:rPr lang="fi-FI" dirty="0"/>
            <a:t>Oppilaitosvierailut (9. </a:t>
          </a:r>
          <a:r>
            <a:rPr lang="fi-FI" dirty="0" err="1"/>
            <a:t>lk</a:t>
          </a:r>
          <a:r>
            <a:rPr lang="fi-FI" dirty="0"/>
            <a:t>)</a:t>
          </a:r>
        </a:p>
      </dgm:t>
    </dgm:pt>
    <dgm:pt modelId="{940988A3-2623-4D1A-B8FE-50CC3F4DF720}" type="parTrans" cxnId="{B0697182-5D47-403D-B9C5-A6F3D380EC60}">
      <dgm:prSet/>
      <dgm:spPr/>
      <dgm:t>
        <a:bodyPr/>
        <a:lstStyle/>
        <a:p>
          <a:endParaRPr lang="fi-FI"/>
        </a:p>
      </dgm:t>
    </dgm:pt>
    <dgm:pt modelId="{605A3729-438B-4E2C-8DEB-4D6FF0817CFD}" type="sibTrans" cxnId="{B0697182-5D47-403D-B9C5-A6F3D380EC60}">
      <dgm:prSet/>
      <dgm:spPr/>
      <dgm:t>
        <a:bodyPr/>
        <a:lstStyle/>
        <a:p>
          <a:endParaRPr lang="fi-FI"/>
        </a:p>
      </dgm:t>
    </dgm:pt>
    <dgm:pt modelId="{A91AA2F9-BB45-4DB5-9705-792CEC65AA6F}">
      <dgm:prSet phldrT="[Teksti]"/>
      <dgm:spPr/>
      <dgm:t>
        <a:bodyPr/>
        <a:lstStyle/>
        <a:p>
          <a:r>
            <a:rPr lang="fi-FI" dirty="0"/>
            <a:t>9. luokkalaisten ohjauskeskustelut ja jatko-opintosuunnitelmat yhteistyössä huoltajien kanssa</a:t>
          </a:r>
        </a:p>
      </dgm:t>
    </dgm:pt>
    <dgm:pt modelId="{A6509A65-7C18-45BD-94E9-69134AF32974}" type="parTrans" cxnId="{0140EE65-AE43-4E3E-BA76-0F0C3A739920}">
      <dgm:prSet/>
      <dgm:spPr/>
      <dgm:t>
        <a:bodyPr/>
        <a:lstStyle/>
        <a:p>
          <a:endParaRPr lang="fi-FI"/>
        </a:p>
      </dgm:t>
    </dgm:pt>
    <dgm:pt modelId="{387814AC-76F7-4C9D-BD1D-4B6D600A671E}" type="sibTrans" cxnId="{0140EE65-AE43-4E3E-BA76-0F0C3A739920}">
      <dgm:prSet/>
      <dgm:spPr/>
      <dgm:t>
        <a:bodyPr/>
        <a:lstStyle/>
        <a:p>
          <a:endParaRPr lang="fi-FI"/>
        </a:p>
      </dgm:t>
    </dgm:pt>
    <dgm:pt modelId="{1B0F828A-52CB-49CD-9A02-51C0046D0CE8}">
      <dgm:prSet phldrT="[Teksti]"/>
      <dgm:spPr/>
      <dgm:t>
        <a:bodyPr/>
        <a:lstStyle/>
        <a:p>
          <a:r>
            <a:rPr lang="fi-FI" dirty="0"/>
            <a:t>Yhteishaku (helmi-maaliskuu) </a:t>
          </a:r>
        </a:p>
      </dgm:t>
    </dgm:pt>
    <dgm:pt modelId="{3BB69B69-E9D4-460A-8A41-4A0B79642CE8}" type="parTrans" cxnId="{A9F9F0BC-F3D1-4BD6-B23B-D6BA7D072587}">
      <dgm:prSet/>
      <dgm:spPr/>
      <dgm:t>
        <a:bodyPr/>
        <a:lstStyle/>
        <a:p>
          <a:endParaRPr lang="fi-FI"/>
        </a:p>
      </dgm:t>
    </dgm:pt>
    <dgm:pt modelId="{FDB3F76E-9832-4258-AE5D-6D7A5349EF6E}" type="sibTrans" cxnId="{A9F9F0BC-F3D1-4BD6-B23B-D6BA7D072587}">
      <dgm:prSet/>
      <dgm:spPr/>
      <dgm:t>
        <a:bodyPr/>
        <a:lstStyle/>
        <a:p>
          <a:endParaRPr lang="fi-FI"/>
        </a:p>
      </dgm:t>
    </dgm:pt>
    <dgm:pt modelId="{CCE5AD22-6548-4301-A96D-CFD0FD7DC79A}">
      <dgm:prSet/>
      <dgm:spPr/>
      <dgm:t>
        <a:bodyPr/>
        <a:lstStyle/>
        <a:p>
          <a:r>
            <a:rPr lang="fi-FI" dirty="0"/>
            <a:t>8. La 9. luokkien luokkatunnit</a:t>
          </a:r>
        </a:p>
      </dgm:t>
    </dgm:pt>
    <dgm:pt modelId="{E54CE964-325E-4382-8A93-5C825936A214}" type="parTrans" cxnId="{4941D9CA-9259-4A98-A232-940373AD6796}">
      <dgm:prSet/>
      <dgm:spPr/>
      <dgm:t>
        <a:bodyPr/>
        <a:lstStyle/>
        <a:p>
          <a:endParaRPr lang="fi-FI"/>
        </a:p>
      </dgm:t>
    </dgm:pt>
    <dgm:pt modelId="{3177B655-FCFA-4273-B1D1-12BACDDFF9F4}" type="sibTrans" cxnId="{4941D9CA-9259-4A98-A232-940373AD6796}">
      <dgm:prSet/>
      <dgm:spPr/>
      <dgm:t>
        <a:bodyPr/>
        <a:lstStyle/>
        <a:p>
          <a:endParaRPr lang="fi-FI"/>
        </a:p>
      </dgm:t>
    </dgm:pt>
    <dgm:pt modelId="{C25D6691-F66F-4BAE-9AD0-8784DF044CD7}">
      <dgm:prSet/>
      <dgm:spPr/>
      <dgm:t>
        <a:bodyPr/>
        <a:lstStyle/>
        <a:p>
          <a:r>
            <a:rPr lang="fi-FI" dirty="0"/>
            <a:t>8. luokan TET</a:t>
          </a:r>
        </a:p>
      </dgm:t>
    </dgm:pt>
    <dgm:pt modelId="{168DFDB8-2A85-4042-A06F-537347F39583}" type="parTrans" cxnId="{D37EAB92-69B6-4490-A73A-98A2ECC83EAB}">
      <dgm:prSet/>
      <dgm:spPr/>
      <dgm:t>
        <a:bodyPr/>
        <a:lstStyle/>
        <a:p>
          <a:endParaRPr lang="fi-FI"/>
        </a:p>
      </dgm:t>
    </dgm:pt>
    <dgm:pt modelId="{432860AE-9BC5-4B20-9FF4-8F43E5D8F05E}" type="sibTrans" cxnId="{D37EAB92-69B6-4490-A73A-98A2ECC83EAB}">
      <dgm:prSet/>
      <dgm:spPr/>
      <dgm:t>
        <a:bodyPr/>
        <a:lstStyle/>
        <a:p>
          <a:endParaRPr lang="fi-FI"/>
        </a:p>
      </dgm:t>
    </dgm:pt>
    <dgm:pt modelId="{8B1B328E-D6BF-4E41-B5B0-588ADBB15E99}">
      <dgm:prSet/>
      <dgm:spPr/>
      <dgm:t>
        <a:bodyPr/>
        <a:lstStyle/>
        <a:p>
          <a:r>
            <a:rPr lang="fi-FI" dirty="0"/>
            <a:t>Niveltiedon kerääminen 6. luokkalaisista</a:t>
          </a:r>
        </a:p>
      </dgm:t>
    </dgm:pt>
    <dgm:pt modelId="{77F8D3B3-375E-4084-9CF9-3B9F0C42A74E}" type="parTrans" cxnId="{D62D625E-A3C1-4EDA-BFCF-3CABC1721248}">
      <dgm:prSet/>
      <dgm:spPr/>
      <dgm:t>
        <a:bodyPr/>
        <a:lstStyle/>
        <a:p>
          <a:endParaRPr lang="fi-FI"/>
        </a:p>
      </dgm:t>
    </dgm:pt>
    <dgm:pt modelId="{33F2E9A1-E107-4C21-8AEB-5D2D7E50C06D}" type="sibTrans" cxnId="{D62D625E-A3C1-4EDA-BFCF-3CABC1721248}">
      <dgm:prSet/>
      <dgm:spPr/>
      <dgm:t>
        <a:bodyPr/>
        <a:lstStyle/>
        <a:p>
          <a:endParaRPr lang="fi-FI"/>
        </a:p>
      </dgm:t>
    </dgm:pt>
    <dgm:pt modelId="{B1E8223E-5E30-41ED-B5BF-B529F3DBAFBD}">
      <dgm:prSet/>
      <dgm:spPr/>
      <dgm:t>
        <a:bodyPr/>
        <a:lstStyle/>
        <a:p>
          <a:endParaRPr lang="fi-FI" dirty="0"/>
        </a:p>
      </dgm:t>
    </dgm:pt>
    <dgm:pt modelId="{F2FE57B1-E936-4AAD-A946-969A72A9F774}" type="parTrans" cxnId="{285A2450-9E2F-4E45-A848-A8ECF99662D8}">
      <dgm:prSet/>
      <dgm:spPr/>
      <dgm:t>
        <a:bodyPr/>
        <a:lstStyle/>
        <a:p>
          <a:endParaRPr lang="fi-FI"/>
        </a:p>
      </dgm:t>
    </dgm:pt>
    <dgm:pt modelId="{E75D8E63-C5DB-4089-A375-0E0B5266F26A}" type="sibTrans" cxnId="{285A2450-9E2F-4E45-A848-A8ECF99662D8}">
      <dgm:prSet/>
      <dgm:spPr/>
      <dgm:t>
        <a:bodyPr/>
        <a:lstStyle/>
        <a:p>
          <a:endParaRPr lang="fi-FI"/>
        </a:p>
      </dgm:t>
    </dgm:pt>
    <dgm:pt modelId="{CB52E791-8E0A-44CA-A67C-317B087CB55E}">
      <dgm:prSet/>
      <dgm:spPr/>
      <dgm:t>
        <a:bodyPr/>
        <a:lstStyle/>
        <a:p>
          <a:endParaRPr lang="fi-FI" dirty="0"/>
        </a:p>
      </dgm:t>
    </dgm:pt>
    <dgm:pt modelId="{9BF75D80-0E97-4803-9744-4C635DBAFE68}" type="parTrans" cxnId="{F1540EC2-4D15-4B47-8D4D-06D0092FF1BD}">
      <dgm:prSet/>
      <dgm:spPr/>
      <dgm:t>
        <a:bodyPr/>
        <a:lstStyle/>
        <a:p>
          <a:endParaRPr lang="fi-FI"/>
        </a:p>
      </dgm:t>
    </dgm:pt>
    <dgm:pt modelId="{69ADF202-2C0B-451A-B51B-36B9999B4DB8}" type="sibTrans" cxnId="{F1540EC2-4D15-4B47-8D4D-06D0092FF1BD}">
      <dgm:prSet/>
      <dgm:spPr/>
      <dgm:t>
        <a:bodyPr/>
        <a:lstStyle/>
        <a:p>
          <a:endParaRPr lang="fi-FI"/>
        </a:p>
      </dgm:t>
    </dgm:pt>
    <dgm:pt modelId="{AA670FFA-41B2-45C0-B38F-1CF3C92C67AD}">
      <dgm:prSet/>
      <dgm:spPr/>
      <dgm:t>
        <a:bodyPr/>
        <a:lstStyle/>
        <a:p>
          <a:r>
            <a:rPr lang="fi-FI" dirty="0"/>
            <a:t>Uusien 7. luokkien muodostaminen</a:t>
          </a:r>
        </a:p>
      </dgm:t>
    </dgm:pt>
    <dgm:pt modelId="{58780173-C88F-4910-BA78-47E508B99044}" type="parTrans" cxnId="{87DEB3C6-571B-4C89-9736-55C661537374}">
      <dgm:prSet/>
      <dgm:spPr/>
      <dgm:t>
        <a:bodyPr/>
        <a:lstStyle/>
        <a:p>
          <a:endParaRPr lang="fi-FI"/>
        </a:p>
      </dgm:t>
    </dgm:pt>
    <dgm:pt modelId="{680D81CB-6A31-428E-940D-521679B4FB40}" type="sibTrans" cxnId="{87DEB3C6-571B-4C89-9736-55C661537374}">
      <dgm:prSet/>
      <dgm:spPr/>
      <dgm:t>
        <a:bodyPr/>
        <a:lstStyle/>
        <a:p>
          <a:endParaRPr lang="fi-FI"/>
        </a:p>
      </dgm:t>
    </dgm:pt>
    <dgm:pt modelId="{4F598F77-6410-4F81-9701-444039942FD0}">
      <dgm:prSet/>
      <dgm:spPr/>
      <dgm:t>
        <a:bodyPr/>
        <a:lstStyle/>
        <a:p>
          <a:r>
            <a:rPr lang="fi-FI" dirty="0"/>
            <a:t>6. luokkalaisille tiedottaminen yläkoulusta yhdessä tukioppilaiden kanssa</a:t>
          </a:r>
        </a:p>
      </dgm:t>
    </dgm:pt>
    <dgm:pt modelId="{F0A2D8BE-2BAE-450F-B0C5-49E361B7BA31}" type="parTrans" cxnId="{59D2AAEA-C6FA-42A4-B0E0-5E1B7F9BB049}">
      <dgm:prSet/>
      <dgm:spPr/>
      <dgm:t>
        <a:bodyPr/>
        <a:lstStyle/>
        <a:p>
          <a:endParaRPr lang="fi-FI"/>
        </a:p>
      </dgm:t>
    </dgm:pt>
    <dgm:pt modelId="{5E819EE0-3130-41F3-8E71-2F3C8A082FD6}" type="sibTrans" cxnId="{59D2AAEA-C6FA-42A4-B0E0-5E1B7F9BB049}">
      <dgm:prSet/>
      <dgm:spPr/>
      <dgm:t>
        <a:bodyPr/>
        <a:lstStyle/>
        <a:p>
          <a:endParaRPr lang="fi-FI"/>
        </a:p>
      </dgm:t>
    </dgm:pt>
    <dgm:pt modelId="{1F228C6C-AA6E-4BFB-9E62-359AE40D977D}">
      <dgm:prSet/>
      <dgm:spPr/>
      <dgm:t>
        <a:bodyPr/>
        <a:lstStyle/>
        <a:p>
          <a:endParaRPr lang="fi-FI" dirty="0"/>
        </a:p>
      </dgm:t>
    </dgm:pt>
    <dgm:pt modelId="{2C0E40B3-9CA9-498A-B7F0-BC88AF1A0409}" type="parTrans" cxnId="{1D736347-5A53-47E0-9B49-832EACEFE1A7}">
      <dgm:prSet/>
      <dgm:spPr/>
      <dgm:t>
        <a:bodyPr/>
        <a:lstStyle/>
        <a:p>
          <a:endParaRPr lang="fi-FI"/>
        </a:p>
      </dgm:t>
    </dgm:pt>
    <dgm:pt modelId="{6CA8C381-C452-417C-A4EB-B54131A92C9E}" type="sibTrans" cxnId="{1D736347-5A53-47E0-9B49-832EACEFE1A7}">
      <dgm:prSet/>
      <dgm:spPr/>
      <dgm:t>
        <a:bodyPr/>
        <a:lstStyle/>
        <a:p>
          <a:endParaRPr lang="fi-FI"/>
        </a:p>
      </dgm:t>
    </dgm:pt>
    <dgm:pt modelId="{35771821-F952-4A85-883A-F4270F2FA5F9}">
      <dgm:prSet/>
      <dgm:spPr/>
      <dgm:t>
        <a:bodyPr/>
        <a:lstStyle/>
        <a:p>
          <a:r>
            <a:rPr lang="fi-FI" dirty="0"/>
            <a:t>Uusien 7. luokkien julkistaminen, vanhempainilta ja oppilaiden jakautuminen luokkiin</a:t>
          </a:r>
        </a:p>
      </dgm:t>
    </dgm:pt>
    <dgm:pt modelId="{472B9262-760B-490E-927F-A51AA1022040}" type="parTrans" cxnId="{EDF4AB49-187C-421D-9C58-893E32EFD2A9}">
      <dgm:prSet/>
      <dgm:spPr/>
      <dgm:t>
        <a:bodyPr/>
        <a:lstStyle/>
        <a:p>
          <a:endParaRPr lang="fi-FI"/>
        </a:p>
      </dgm:t>
    </dgm:pt>
    <dgm:pt modelId="{7CE1DE77-9EBA-4F80-96AE-53A14CA1F4D7}" type="sibTrans" cxnId="{EDF4AB49-187C-421D-9C58-893E32EFD2A9}">
      <dgm:prSet/>
      <dgm:spPr/>
      <dgm:t>
        <a:bodyPr/>
        <a:lstStyle/>
        <a:p>
          <a:endParaRPr lang="fi-FI"/>
        </a:p>
      </dgm:t>
    </dgm:pt>
    <dgm:pt modelId="{4AE65AE3-517C-47B9-95D0-E81C25BC7688}">
      <dgm:prSet/>
      <dgm:spPr/>
      <dgm:t>
        <a:bodyPr/>
        <a:lstStyle/>
        <a:p>
          <a:r>
            <a:rPr lang="fi-FI" dirty="0"/>
            <a:t>Lukuvuoden ohjaustyön arviointi</a:t>
          </a:r>
        </a:p>
      </dgm:t>
    </dgm:pt>
    <dgm:pt modelId="{309086EE-1807-4971-8CC5-59E0FB5EE5D0}" type="parTrans" cxnId="{93B79C54-81CB-4081-BD66-7C989301578F}">
      <dgm:prSet/>
      <dgm:spPr/>
      <dgm:t>
        <a:bodyPr/>
        <a:lstStyle/>
        <a:p>
          <a:endParaRPr lang="fi-FI"/>
        </a:p>
      </dgm:t>
    </dgm:pt>
    <dgm:pt modelId="{8A1E96DB-12DE-40D3-A849-E8671E5BF042}" type="sibTrans" cxnId="{93B79C54-81CB-4081-BD66-7C989301578F}">
      <dgm:prSet/>
      <dgm:spPr/>
      <dgm:t>
        <a:bodyPr/>
        <a:lstStyle/>
        <a:p>
          <a:endParaRPr lang="fi-FI"/>
        </a:p>
      </dgm:t>
    </dgm:pt>
    <dgm:pt modelId="{E6FDAC5F-3B6B-4A8E-AF01-79BB05AA4DEA}">
      <dgm:prSet/>
      <dgm:spPr/>
      <dgm:t>
        <a:bodyPr/>
        <a:lstStyle/>
        <a:p>
          <a:r>
            <a:rPr lang="fi-FI" dirty="0"/>
            <a:t>Uusien 7. luokkien ryhmäytymispäivä (toukokuu)</a:t>
          </a:r>
        </a:p>
      </dgm:t>
    </dgm:pt>
    <dgm:pt modelId="{1C586220-B37F-4065-A91B-24E565998E60}" type="parTrans" cxnId="{D341A49E-4168-444C-9E90-C78006ADBB39}">
      <dgm:prSet/>
      <dgm:spPr/>
      <dgm:t>
        <a:bodyPr/>
        <a:lstStyle/>
        <a:p>
          <a:endParaRPr lang="fi-FI"/>
        </a:p>
      </dgm:t>
    </dgm:pt>
    <dgm:pt modelId="{C540EB2F-52E5-48F1-A88B-D4B881DE96E8}" type="sibTrans" cxnId="{D341A49E-4168-444C-9E90-C78006ADBB39}">
      <dgm:prSet/>
      <dgm:spPr/>
      <dgm:t>
        <a:bodyPr/>
        <a:lstStyle/>
        <a:p>
          <a:endParaRPr lang="fi-FI"/>
        </a:p>
      </dgm:t>
    </dgm:pt>
    <dgm:pt modelId="{20D69230-E3CC-4362-AF1F-CC30418163E4}">
      <dgm:prSet/>
      <dgm:spPr/>
      <dgm:t>
        <a:bodyPr/>
        <a:lstStyle/>
        <a:p>
          <a:r>
            <a:rPr lang="fi-FI" dirty="0"/>
            <a:t>Kesä- ja jälkiohjauksen valmistelu yhteistyössä Ohjaamon ja etsivän nuorisotyön kanssa</a:t>
          </a:r>
        </a:p>
      </dgm:t>
    </dgm:pt>
    <dgm:pt modelId="{83B08B76-A6D9-472F-B03C-768747EBF782}" type="parTrans" cxnId="{00F676AC-6D64-45A9-A495-1C705F2BFA75}">
      <dgm:prSet/>
      <dgm:spPr/>
      <dgm:t>
        <a:bodyPr/>
        <a:lstStyle/>
        <a:p>
          <a:endParaRPr lang="fi-FI"/>
        </a:p>
      </dgm:t>
    </dgm:pt>
    <dgm:pt modelId="{E0286FD6-FC90-41B2-B396-B7BDED44FE34}" type="sibTrans" cxnId="{00F676AC-6D64-45A9-A495-1C705F2BFA75}">
      <dgm:prSet/>
      <dgm:spPr/>
      <dgm:t>
        <a:bodyPr/>
        <a:lstStyle/>
        <a:p>
          <a:endParaRPr lang="fi-FI"/>
        </a:p>
      </dgm:t>
    </dgm:pt>
    <dgm:pt modelId="{4C2A2D9E-FF1C-49E9-8CB6-B1BE91783873}">
      <dgm:prSet/>
      <dgm:spPr/>
      <dgm:t>
        <a:bodyPr/>
        <a:lstStyle/>
        <a:p>
          <a:r>
            <a:rPr lang="fi-FI" dirty="0"/>
            <a:t>8. luokkalaisten ohjauskeskustelut</a:t>
          </a:r>
        </a:p>
      </dgm:t>
    </dgm:pt>
    <dgm:pt modelId="{F5F4A2D6-4B9D-45CC-B3A0-C3D5857FF00A}" type="parTrans" cxnId="{54BE3A79-AF1C-4AC3-9A04-D2662BD4DB51}">
      <dgm:prSet/>
      <dgm:spPr/>
      <dgm:t>
        <a:bodyPr/>
        <a:lstStyle/>
        <a:p>
          <a:endParaRPr lang="fi-FI"/>
        </a:p>
      </dgm:t>
    </dgm:pt>
    <dgm:pt modelId="{B4A6A925-B41B-4532-B8D8-7C343C930BA4}" type="sibTrans" cxnId="{54BE3A79-AF1C-4AC3-9A04-D2662BD4DB51}">
      <dgm:prSet/>
      <dgm:spPr/>
      <dgm:t>
        <a:bodyPr/>
        <a:lstStyle/>
        <a:p>
          <a:endParaRPr lang="fi-FI"/>
        </a:p>
      </dgm:t>
    </dgm:pt>
    <dgm:pt modelId="{099F12E6-7F60-452D-B32D-93D1F2542DB1}">
      <dgm:prSet/>
      <dgm:spPr/>
      <dgm:t>
        <a:bodyPr/>
        <a:lstStyle/>
        <a:p>
          <a:r>
            <a:rPr lang="fi-FI" dirty="0"/>
            <a:t>Kesäpäivystys yhteishaun tulosten julkaisemisen jälkeen (kesäkuu) , jälkiohjaus tarvittaessa</a:t>
          </a:r>
        </a:p>
      </dgm:t>
    </dgm:pt>
    <dgm:pt modelId="{482DD719-47AB-40C3-962A-DD54339544E4}" type="parTrans" cxnId="{4907D8E1-BD16-4D43-AAD7-EC75FC0EA3E4}">
      <dgm:prSet/>
      <dgm:spPr/>
      <dgm:t>
        <a:bodyPr/>
        <a:lstStyle/>
        <a:p>
          <a:endParaRPr lang="fi-FI"/>
        </a:p>
      </dgm:t>
    </dgm:pt>
    <dgm:pt modelId="{153F46EE-6949-4331-A1C5-B815392FD1E2}" type="sibTrans" cxnId="{4907D8E1-BD16-4D43-AAD7-EC75FC0EA3E4}">
      <dgm:prSet/>
      <dgm:spPr/>
      <dgm:t>
        <a:bodyPr/>
        <a:lstStyle/>
        <a:p>
          <a:endParaRPr lang="fi-FI"/>
        </a:p>
      </dgm:t>
    </dgm:pt>
    <dgm:pt modelId="{D82BA64B-FF02-4BA5-B170-0D54F3C97118}">
      <dgm:prSet phldrT="[Teksti]"/>
      <dgm:spPr/>
      <dgm:t>
        <a:bodyPr/>
        <a:lstStyle/>
        <a:p>
          <a:r>
            <a:rPr lang="fi-FI" dirty="0"/>
            <a:t>Oppivelvollisten tilanteen tarkistaminen ja jälkiohjaus tarvittaessa elokuun lopulle saakka</a:t>
          </a:r>
        </a:p>
      </dgm:t>
    </dgm:pt>
    <dgm:pt modelId="{6724530C-B9C9-4026-AC99-119354F2C019}" type="parTrans" cxnId="{53B0DB05-6DB6-4821-92E2-8D3E5BD2CC1E}">
      <dgm:prSet/>
      <dgm:spPr/>
      <dgm:t>
        <a:bodyPr/>
        <a:lstStyle/>
        <a:p>
          <a:endParaRPr lang="fi-FI"/>
        </a:p>
      </dgm:t>
    </dgm:pt>
    <dgm:pt modelId="{8B4BE3BD-1D29-4454-B809-EFEC11084045}" type="sibTrans" cxnId="{53B0DB05-6DB6-4821-92E2-8D3E5BD2CC1E}">
      <dgm:prSet/>
      <dgm:spPr/>
      <dgm:t>
        <a:bodyPr/>
        <a:lstStyle/>
        <a:p>
          <a:endParaRPr lang="fi-FI"/>
        </a:p>
      </dgm:t>
    </dgm:pt>
    <dgm:pt modelId="{B9F72E44-9A0B-4221-BE7D-EDFD25402777}">
      <dgm:prSet/>
      <dgm:spPr/>
      <dgm:t>
        <a:bodyPr/>
        <a:lstStyle/>
        <a:p>
          <a:r>
            <a:rPr lang="fi-FI" dirty="0"/>
            <a:t>6. luokkalaisten tutustumispäivä yläkouluun</a:t>
          </a:r>
        </a:p>
      </dgm:t>
    </dgm:pt>
    <dgm:pt modelId="{545BB257-7E1B-4504-A183-B6C635F15BF0}" type="parTrans" cxnId="{ACF3FA3A-9EF7-4AD8-84E3-1846898BF143}">
      <dgm:prSet/>
      <dgm:spPr/>
      <dgm:t>
        <a:bodyPr/>
        <a:lstStyle/>
        <a:p>
          <a:endParaRPr lang="fi-FI"/>
        </a:p>
      </dgm:t>
    </dgm:pt>
    <dgm:pt modelId="{CCF52532-3B66-4D28-B8C5-029E0AD07F46}" type="sibTrans" cxnId="{ACF3FA3A-9EF7-4AD8-84E3-1846898BF143}">
      <dgm:prSet/>
      <dgm:spPr/>
      <dgm:t>
        <a:bodyPr/>
        <a:lstStyle/>
        <a:p>
          <a:endParaRPr lang="fi-FI"/>
        </a:p>
      </dgm:t>
    </dgm:pt>
    <dgm:pt modelId="{EC1E86CE-BFDD-4BA5-B772-C01D22331726}" type="pres">
      <dgm:prSet presAssocID="{D27DE3F7-68A8-4371-B26D-5221CDB814D2}" presName="linearFlow" presStyleCnt="0">
        <dgm:presLayoutVars>
          <dgm:dir/>
          <dgm:animLvl val="lvl"/>
          <dgm:resizeHandles val="exact"/>
        </dgm:presLayoutVars>
      </dgm:prSet>
      <dgm:spPr/>
    </dgm:pt>
    <dgm:pt modelId="{3D2730F5-48CC-4E97-B363-B9517ADFA4F9}" type="pres">
      <dgm:prSet presAssocID="{9A68D11A-68E1-471A-B433-7A7D9B071633}" presName="composite" presStyleCnt="0"/>
      <dgm:spPr/>
    </dgm:pt>
    <dgm:pt modelId="{35B78250-B14D-492B-A584-FD66C5818AC1}" type="pres">
      <dgm:prSet presAssocID="{9A68D11A-68E1-471A-B433-7A7D9B071633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D41BA0E-B198-4D79-99A6-8C046B432422}" type="pres">
      <dgm:prSet presAssocID="{9A68D11A-68E1-471A-B433-7A7D9B071633}" presName="parSh" presStyleLbl="node1" presStyleIdx="0" presStyleCnt="4"/>
      <dgm:spPr/>
    </dgm:pt>
    <dgm:pt modelId="{838347A3-66C4-44F8-8457-E07A164CFA2A}" type="pres">
      <dgm:prSet presAssocID="{9A68D11A-68E1-471A-B433-7A7D9B071633}" presName="desTx" presStyleLbl="fgAcc1" presStyleIdx="0" presStyleCnt="4">
        <dgm:presLayoutVars>
          <dgm:bulletEnabled val="1"/>
        </dgm:presLayoutVars>
      </dgm:prSet>
      <dgm:spPr/>
    </dgm:pt>
    <dgm:pt modelId="{8B0040C0-6F74-44F2-8DFD-F605C5601914}" type="pres">
      <dgm:prSet presAssocID="{3D2DF563-35E7-4117-8515-A60F26C12FBB}" presName="sibTrans" presStyleLbl="sibTrans2D1" presStyleIdx="0" presStyleCnt="3"/>
      <dgm:spPr/>
    </dgm:pt>
    <dgm:pt modelId="{BE03F92A-C688-4D90-AC12-E1DF658ABAF3}" type="pres">
      <dgm:prSet presAssocID="{3D2DF563-35E7-4117-8515-A60F26C12FBB}" presName="connTx" presStyleLbl="sibTrans2D1" presStyleIdx="0" presStyleCnt="3"/>
      <dgm:spPr/>
    </dgm:pt>
    <dgm:pt modelId="{B56AD6E5-5B9B-4C01-B7C2-F5BD03C380B5}" type="pres">
      <dgm:prSet presAssocID="{6CE32090-A1F0-40EC-AF2A-C24D6EC4F4F6}" presName="composite" presStyleCnt="0"/>
      <dgm:spPr/>
    </dgm:pt>
    <dgm:pt modelId="{5B96C4DB-6262-4327-90C4-D9C85EDE32EF}" type="pres">
      <dgm:prSet presAssocID="{6CE32090-A1F0-40EC-AF2A-C24D6EC4F4F6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46098FE-7816-4346-8514-52487FF32B43}" type="pres">
      <dgm:prSet presAssocID="{6CE32090-A1F0-40EC-AF2A-C24D6EC4F4F6}" presName="parSh" presStyleLbl="node1" presStyleIdx="1" presStyleCnt="4"/>
      <dgm:spPr/>
    </dgm:pt>
    <dgm:pt modelId="{A267C762-2B89-491E-99B2-B407E8D12B09}" type="pres">
      <dgm:prSet presAssocID="{6CE32090-A1F0-40EC-AF2A-C24D6EC4F4F6}" presName="desTx" presStyleLbl="fgAcc1" presStyleIdx="1" presStyleCnt="4">
        <dgm:presLayoutVars>
          <dgm:bulletEnabled val="1"/>
        </dgm:presLayoutVars>
      </dgm:prSet>
      <dgm:spPr/>
    </dgm:pt>
    <dgm:pt modelId="{0A0A802E-D906-4F0F-8CED-B1B0AFE4ACC2}" type="pres">
      <dgm:prSet presAssocID="{1AD9385E-6E0C-4FEF-8C78-0D071375E776}" presName="sibTrans" presStyleLbl="sibTrans2D1" presStyleIdx="1" presStyleCnt="3"/>
      <dgm:spPr/>
    </dgm:pt>
    <dgm:pt modelId="{0F536B7D-1AEE-423C-A371-5BDE3AA02EA4}" type="pres">
      <dgm:prSet presAssocID="{1AD9385E-6E0C-4FEF-8C78-0D071375E776}" presName="connTx" presStyleLbl="sibTrans2D1" presStyleIdx="1" presStyleCnt="3"/>
      <dgm:spPr/>
    </dgm:pt>
    <dgm:pt modelId="{0B5866AB-A1E2-4AC4-A67A-F0C4E32D824F}" type="pres">
      <dgm:prSet presAssocID="{60B68435-D340-475C-8963-5B8C6B7FAC7E}" presName="composite" presStyleCnt="0"/>
      <dgm:spPr/>
    </dgm:pt>
    <dgm:pt modelId="{D5A38CF3-66E3-445E-A114-8DD97FBB4513}" type="pres">
      <dgm:prSet presAssocID="{60B68435-D340-475C-8963-5B8C6B7FAC7E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8E65815-6C02-4099-BFB9-1552D3462EB8}" type="pres">
      <dgm:prSet presAssocID="{60B68435-D340-475C-8963-5B8C6B7FAC7E}" presName="parSh" presStyleLbl="node1" presStyleIdx="2" presStyleCnt="4"/>
      <dgm:spPr/>
    </dgm:pt>
    <dgm:pt modelId="{AC630C9C-74A0-4F35-B785-FA881F5521C9}" type="pres">
      <dgm:prSet presAssocID="{60B68435-D340-475C-8963-5B8C6B7FAC7E}" presName="desTx" presStyleLbl="fgAcc1" presStyleIdx="2" presStyleCnt="4">
        <dgm:presLayoutVars>
          <dgm:bulletEnabled val="1"/>
        </dgm:presLayoutVars>
      </dgm:prSet>
      <dgm:spPr/>
    </dgm:pt>
    <dgm:pt modelId="{8F7F82ED-C2E5-4E11-8C5F-B3C293AD5257}" type="pres">
      <dgm:prSet presAssocID="{179E9EEE-0CDB-479C-BA11-2E33D9128ED0}" presName="sibTrans" presStyleLbl="sibTrans2D1" presStyleIdx="2" presStyleCnt="3"/>
      <dgm:spPr/>
    </dgm:pt>
    <dgm:pt modelId="{2FD44B5B-0B5A-42E8-9FE6-5AC9E4660A87}" type="pres">
      <dgm:prSet presAssocID="{179E9EEE-0CDB-479C-BA11-2E33D9128ED0}" presName="connTx" presStyleLbl="sibTrans2D1" presStyleIdx="2" presStyleCnt="3"/>
      <dgm:spPr/>
    </dgm:pt>
    <dgm:pt modelId="{D3573EE3-7EE5-4B44-996C-780748665A53}" type="pres">
      <dgm:prSet presAssocID="{44CB2FEF-5AA7-4E50-8FF9-E34529CF46FE}" presName="composite" presStyleCnt="0"/>
      <dgm:spPr/>
    </dgm:pt>
    <dgm:pt modelId="{1B69E6DB-89C1-4191-9330-0253D332D7DC}" type="pres">
      <dgm:prSet presAssocID="{44CB2FEF-5AA7-4E50-8FF9-E34529CF46FE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4145A96-4CE3-41EF-A196-59A21959FF8D}" type="pres">
      <dgm:prSet presAssocID="{44CB2FEF-5AA7-4E50-8FF9-E34529CF46FE}" presName="parSh" presStyleLbl="node1" presStyleIdx="3" presStyleCnt="4"/>
      <dgm:spPr/>
    </dgm:pt>
    <dgm:pt modelId="{8E1EEB34-7CFC-4FF1-8982-BA526998486F}" type="pres">
      <dgm:prSet presAssocID="{44CB2FEF-5AA7-4E50-8FF9-E34529CF46FE}" presName="desTx" presStyleLbl="fgAcc1" presStyleIdx="3" presStyleCnt="4">
        <dgm:presLayoutVars>
          <dgm:bulletEnabled val="1"/>
        </dgm:presLayoutVars>
      </dgm:prSet>
      <dgm:spPr/>
    </dgm:pt>
  </dgm:ptLst>
  <dgm:cxnLst>
    <dgm:cxn modelId="{53B0DB05-6DB6-4821-92E2-8D3E5BD2CC1E}" srcId="{9A68D11A-68E1-471A-B433-7A7D9B071633}" destId="{D82BA64B-FF02-4BA5-B170-0D54F3C97118}" srcOrd="0" destOrd="0" parTransId="{6724530C-B9C9-4026-AC99-119354F2C019}" sibTransId="{8B4BE3BD-1D29-4454-B809-EFEC11084045}"/>
    <dgm:cxn modelId="{2016EE05-1F0B-4E57-BB64-C84E004C2F9C}" type="presOf" srcId="{A91AA2F9-BB45-4DB5-9705-792CEC65AA6F}" destId="{AC630C9C-74A0-4F35-B785-FA881F5521C9}" srcOrd="0" destOrd="8" presId="urn:microsoft.com/office/officeart/2005/8/layout/process3"/>
    <dgm:cxn modelId="{D4399A06-26D8-4123-B0FE-AC2EF04AD3BA}" type="presOf" srcId="{60B68435-D340-475C-8963-5B8C6B7FAC7E}" destId="{38E65815-6C02-4099-BFB9-1552D3462EB8}" srcOrd="1" destOrd="0" presId="urn:microsoft.com/office/officeart/2005/8/layout/process3"/>
    <dgm:cxn modelId="{F4DB3507-2281-4598-88C1-93430357349E}" type="presOf" srcId="{6CE32090-A1F0-40EC-AF2A-C24D6EC4F4F6}" destId="{5B96C4DB-6262-4327-90C4-D9C85EDE32EF}" srcOrd="0" destOrd="0" presId="urn:microsoft.com/office/officeart/2005/8/layout/process3"/>
    <dgm:cxn modelId="{D6D8A007-28C7-467E-BFF6-31761C50FC58}" type="presOf" srcId="{B1E8223E-5E30-41ED-B5BF-B529F3DBAFBD}" destId="{8E1EEB34-7CFC-4FF1-8982-BA526998486F}" srcOrd="0" destOrd="14" presId="urn:microsoft.com/office/officeart/2005/8/layout/process3"/>
    <dgm:cxn modelId="{1E2F6308-07FA-485F-BF8E-E4E5E668BD26}" srcId="{6CE32090-A1F0-40EC-AF2A-C24D6EC4F4F6}" destId="{B598E2CA-4045-45EB-AC3A-FFD311C786E7}" srcOrd="5" destOrd="0" parTransId="{CB485733-9694-4C26-BE51-F46B0190293C}" sibTransId="{0F5692B1-F5B7-4DC6-9BD3-5B0970BF277D}"/>
    <dgm:cxn modelId="{9AEBE80A-96AE-4F8C-920C-D6E52485C82F}" type="presOf" srcId="{31886E49-B917-4E02-9919-1CB996695A9C}" destId="{A267C762-2B89-491E-99B2-B407E8D12B09}" srcOrd="0" destOrd="0" presId="urn:microsoft.com/office/officeart/2005/8/layout/process3"/>
    <dgm:cxn modelId="{63F5FA0B-B345-4BBD-8314-B6879C8C769B}" srcId="{6CE32090-A1F0-40EC-AF2A-C24D6EC4F4F6}" destId="{5A8F3881-F6F3-4EEE-BC4A-F8661BA6BEEA}" srcOrd="6" destOrd="0" parTransId="{4C5D0907-3EC0-4D3C-8E49-CAA115D63EF4}" sibTransId="{7EEC6918-24E3-4838-92A9-3279DDF82F2F}"/>
    <dgm:cxn modelId="{E522100F-8275-49DD-B452-574A8E2CC479}" type="presOf" srcId="{D948C0C6-B2F7-4F9E-B329-9A0488929A61}" destId="{838347A3-66C4-44F8-8457-E07A164CFA2A}" srcOrd="0" destOrd="1" presId="urn:microsoft.com/office/officeart/2005/8/layout/process3"/>
    <dgm:cxn modelId="{91685D0F-ED4C-47A5-BD61-3E8000368AF6}" type="presOf" srcId="{F8D5D30E-2994-490F-8A3B-246AE96D733E}" destId="{AC630C9C-74A0-4F35-B785-FA881F5521C9}" srcOrd="0" destOrd="1" presId="urn:microsoft.com/office/officeart/2005/8/layout/process3"/>
    <dgm:cxn modelId="{95564910-869F-41CB-8982-16C924265C6D}" type="presOf" srcId="{CA6C9E11-8808-4F4E-94A8-37C347BB59D6}" destId="{838347A3-66C4-44F8-8457-E07A164CFA2A}" srcOrd="0" destOrd="10" presId="urn:microsoft.com/office/officeart/2005/8/layout/process3"/>
    <dgm:cxn modelId="{C52E0E17-D7EF-4958-9EE5-B37402E8D5BA}" type="presOf" srcId="{0782F8BA-203D-4F54-8A13-5920B5ED3C95}" destId="{838347A3-66C4-44F8-8457-E07A164CFA2A}" srcOrd="0" destOrd="5" presId="urn:microsoft.com/office/officeart/2005/8/layout/process3"/>
    <dgm:cxn modelId="{A8350B1D-FCC8-437D-939B-7378DD5BB967}" type="presOf" srcId="{CCE5AD22-6548-4301-A96D-CFD0FD7DC79A}" destId="{8E1EEB34-7CFC-4FF1-8982-BA526998486F}" srcOrd="0" destOrd="0" presId="urn:microsoft.com/office/officeart/2005/8/layout/process3"/>
    <dgm:cxn modelId="{A7583C1E-E5E7-47A0-A783-57422CACDA7D}" type="presOf" srcId="{62A02B41-93D8-47F9-8677-FFFF8E605EA3}" destId="{838347A3-66C4-44F8-8457-E07A164CFA2A}" srcOrd="0" destOrd="12" presId="urn:microsoft.com/office/officeart/2005/8/layout/process3"/>
    <dgm:cxn modelId="{E051E023-4B1C-4AB5-90FE-048F2F12190E}" srcId="{9A68D11A-68E1-471A-B433-7A7D9B071633}" destId="{AAA23518-5BE1-49A2-AE8E-13BAC4D5361F}" srcOrd="8" destOrd="0" parTransId="{E9E0A9F7-F9D7-4F03-885A-70CA4AF67E07}" sibTransId="{53416293-E364-4F28-B32D-F0A466738FBD}"/>
    <dgm:cxn modelId="{F249AE26-BBD8-4B81-AC3D-30F7A61AC334}" type="presOf" srcId="{4C2A2D9E-FF1C-49E9-8CB6-B1BE91783873}" destId="{8E1EEB34-7CFC-4FF1-8982-BA526998486F}" srcOrd="0" destOrd="9" presId="urn:microsoft.com/office/officeart/2005/8/layout/process3"/>
    <dgm:cxn modelId="{2DB50F27-D3DA-426C-868F-9F10B3A4E8A5}" srcId="{6CE32090-A1F0-40EC-AF2A-C24D6EC4F4F6}" destId="{31886E49-B917-4E02-9919-1CB996695A9C}" srcOrd="0" destOrd="0" parTransId="{2B87FFE2-41EF-4272-AA06-3F4303941674}" sibTransId="{BAB0ED28-881F-42D1-AD19-99D3C66C1AD4}"/>
    <dgm:cxn modelId="{C051A227-E6DF-4C9A-A01E-196AC50AD306}" type="presOf" srcId="{BAC0D5FB-CC59-4D4C-9D2C-05801FB04568}" destId="{838347A3-66C4-44F8-8457-E07A164CFA2A}" srcOrd="0" destOrd="2" presId="urn:microsoft.com/office/officeart/2005/8/layout/process3"/>
    <dgm:cxn modelId="{71A8D127-E629-47D7-9AFC-6A0DA2068FBA}" srcId="{6CE32090-A1F0-40EC-AF2A-C24D6EC4F4F6}" destId="{674D10D8-F558-4073-97D5-BBEA17A2CB6B}" srcOrd="3" destOrd="0" parTransId="{FB66204C-3034-4028-ABED-7EC8D5B1A1CC}" sibTransId="{1D7C41DA-1636-4897-B0F9-40937FFB9C00}"/>
    <dgm:cxn modelId="{62B38D2C-E514-4125-AD39-D5AEA9ACA0FD}" type="presOf" srcId="{179E9EEE-0CDB-479C-BA11-2E33D9128ED0}" destId="{8F7F82ED-C2E5-4E11-8C5F-B3C293AD5257}" srcOrd="0" destOrd="0" presId="urn:microsoft.com/office/officeart/2005/8/layout/process3"/>
    <dgm:cxn modelId="{9AB2A62D-6721-46E6-AD76-A52DCC402DB5}" srcId="{D27DE3F7-68A8-4371-B26D-5221CDB814D2}" destId="{9A68D11A-68E1-471A-B433-7A7D9B071633}" srcOrd="0" destOrd="0" parTransId="{783FF477-91F7-4E54-A6BF-FE46C11DF007}" sibTransId="{3D2DF563-35E7-4117-8515-A60F26C12FBB}"/>
    <dgm:cxn modelId="{876D672F-E439-4E45-8D15-27F320D48DEB}" type="presOf" srcId="{1B0F828A-52CB-49CD-9A02-51C0046D0CE8}" destId="{AC630C9C-74A0-4F35-B785-FA881F5521C9}" srcOrd="0" destOrd="9" presId="urn:microsoft.com/office/officeart/2005/8/layout/process3"/>
    <dgm:cxn modelId="{F79BE337-FC86-401B-B40F-50D03B652857}" type="presOf" srcId="{9F26CA63-1D64-4622-AA8A-C9CFAD795CB3}" destId="{AC630C9C-74A0-4F35-B785-FA881F5521C9}" srcOrd="0" destOrd="2" presId="urn:microsoft.com/office/officeart/2005/8/layout/process3"/>
    <dgm:cxn modelId="{0CFAFA37-ABDC-4EDF-B9A2-097F4D7E3257}" type="presOf" srcId="{9A68D11A-68E1-471A-B433-7A7D9B071633}" destId="{35B78250-B14D-492B-A584-FD66C5818AC1}" srcOrd="0" destOrd="0" presId="urn:microsoft.com/office/officeart/2005/8/layout/process3"/>
    <dgm:cxn modelId="{F5809E38-4245-4121-AFDA-98252B5C19F7}" srcId="{9A68D11A-68E1-471A-B433-7A7D9B071633}" destId="{FEDC9E2B-D336-4B0A-887B-62321B72306F}" srcOrd="4" destOrd="0" parTransId="{6A63228A-CBFF-48CC-96D2-0080CBEEB9A3}" sibTransId="{6178C85A-524C-483E-9FE2-CA4C766CAFF3}"/>
    <dgm:cxn modelId="{5DE89F38-EF71-4F6E-9C4F-11ED5E62AA7B}" srcId="{D27DE3F7-68A8-4371-B26D-5221CDB814D2}" destId="{60B68435-D340-475C-8963-5B8C6B7FAC7E}" srcOrd="2" destOrd="0" parTransId="{DDAF4640-F0CC-4530-9430-E075AF022C35}" sibTransId="{179E9EEE-0CDB-479C-BA11-2E33D9128ED0}"/>
    <dgm:cxn modelId="{ACF3FA3A-9EF7-4AD8-84E3-1846898BF143}" srcId="{44CB2FEF-5AA7-4E50-8FF9-E34529CF46FE}" destId="{B9F72E44-9A0B-4221-BE7D-EDFD25402777}" srcOrd="5" destOrd="0" parTransId="{545BB257-7E1B-4504-A183-B6C635F15BF0}" sibTransId="{CCF52532-3B66-4D28-B8C5-029E0AD07F46}"/>
    <dgm:cxn modelId="{2EF6623B-4B49-4CF9-8A9E-21556F0CACE5}" type="presOf" srcId="{1F228C6C-AA6E-4BFB-9E62-359AE40D977D}" destId="{8E1EEB34-7CFC-4FF1-8982-BA526998486F}" srcOrd="0" destOrd="12" presId="urn:microsoft.com/office/officeart/2005/8/layout/process3"/>
    <dgm:cxn modelId="{2C6B913C-BCC0-4B4C-AF99-9E216F337848}" srcId="{9A68D11A-68E1-471A-B433-7A7D9B071633}" destId="{62A02B41-93D8-47F9-8677-FFFF8E605EA3}" srcOrd="12" destOrd="0" parTransId="{661551F9-ECF1-41C9-8074-68C82258F56F}" sibTransId="{28BD44A5-258F-430E-8AF2-2697DA9BCE90}"/>
    <dgm:cxn modelId="{2E90023E-C29D-4EC6-8F56-9D87FE0EF5E7}" type="presOf" srcId="{179E9EEE-0CDB-479C-BA11-2E33D9128ED0}" destId="{2FD44B5B-0B5A-42E8-9FE6-5AC9E4660A87}" srcOrd="1" destOrd="0" presId="urn:microsoft.com/office/officeart/2005/8/layout/process3"/>
    <dgm:cxn modelId="{C857333F-1A84-48D4-A2A9-1D3CCFE9A704}" srcId="{9A68D11A-68E1-471A-B433-7A7D9B071633}" destId="{BCE76989-98E0-4D73-8C0E-B9BE6E8D7926}" srcOrd="7" destOrd="0" parTransId="{34ED94BC-4B88-4005-9AAE-2D89D733E181}" sibTransId="{713CAE54-BDD2-473A-A1C7-053069530D36}"/>
    <dgm:cxn modelId="{71D4B440-AC21-4114-BCFD-2E8D67A9202D}" type="presOf" srcId="{BCE76989-98E0-4D73-8C0E-B9BE6E8D7926}" destId="{838347A3-66C4-44F8-8457-E07A164CFA2A}" srcOrd="0" destOrd="7" presId="urn:microsoft.com/office/officeart/2005/8/layout/process3"/>
    <dgm:cxn modelId="{6598615C-70D6-47D7-9CCC-D39920BCD945}" type="presOf" srcId="{3D2DF563-35E7-4117-8515-A60F26C12FBB}" destId="{BE03F92A-C688-4D90-AC12-E1DF658ABAF3}" srcOrd="1" destOrd="0" presId="urn:microsoft.com/office/officeart/2005/8/layout/process3"/>
    <dgm:cxn modelId="{D62D625E-A3C1-4EDA-BFCF-3CABC1721248}" srcId="{44CB2FEF-5AA7-4E50-8FF9-E34529CF46FE}" destId="{8B1B328E-D6BF-4E41-B5B0-588ADBB15E99}" srcOrd="2" destOrd="0" parTransId="{77F8D3B3-375E-4084-9CF9-3B9F0C42A74E}" sibTransId="{33F2E9A1-E107-4C21-8AEB-5D2D7E50C06D}"/>
    <dgm:cxn modelId="{A2ED7F5E-5AA9-46E1-8CE5-6305FEA8A698}" type="presOf" srcId="{177BF534-51A6-48A2-B5F3-E33805AD033B}" destId="{AC630C9C-74A0-4F35-B785-FA881F5521C9}" srcOrd="0" destOrd="5" presId="urn:microsoft.com/office/officeart/2005/8/layout/process3"/>
    <dgm:cxn modelId="{ED9A705F-100E-4DA9-9B18-73E3CCE3DFC4}" type="presOf" srcId="{AA670FFA-41B2-45C0-B38F-1CF3C92C67AD}" destId="{8E1EEB34-7CFC-4FF1-8982-BA526998486F}" srcOrd="0" destOrd="3" presId="urn:microsoft.com/office/officeart/2005/8/layout/process3"/>
    <dgm:cxn modelId="{E75D6F62-6CBB-45A2-A89A-D7C8B91E99CF}" type="presOf" srcId="{4F598F77-6410-4F81-9701-444039942FD0}" destId="{8E1EEB34-7CFC-4FF1-8982-BA526998486F}" srcOrd="0" destOrd="4" presId="urn:microsoft.com/office/officeart/2005/8/layout/process3"/>
    <dgm:cxn modelId="{252E3543-0901-4E43-958E-AFFE191D5681}" type="presOf" srcId="{CB52E791-8E0A-44CA-A67C-317B087CB55E}" destId="{8E1EEB34-7CFC-4FF1-8982-BA526998486F}" srcOrd="0" destOrd="13" presId="urn:microsoft.com/office/officeart/2005/8/layout/process3"/>
    <dgm:cxn modelId="{17E92044-CA75-4DBA-9F17-A10A238E1210}" srcId="{9A68D11A-68E1-471A-B433-7A7D9B071633}" destId="{91D88B54-5859-418A-A6D1-C852EA6F42FE}" srcOrd="11" destOrd="0" parTransId="{F2F096F0-689E-4429-B268-F453829A067B}" sibTransId="{4EF341D3-C0D4-4413-96E4-FB1022FA9362}"/>
    <dgm:cxn modelId="{B4725E64-2BD3-4E0F-A9F3-6271BC84BA12}" type="presOf" srcId="{E86DD756-2E00-4989-8D47-050BDC59CD19}" destId="{838347A3-66C4-44F8-8457-E07A164CFA2A}" srcOrd="0" destOrd="9" presId="urn:microsoft.com/office/officeart/2005/8/layout/process3"/>
    <dgm:cxn modelId="{9159E044-9A38-404D-9075-6AC7F2F49CC1}" type="presOf" srcId="{9FAAAE62-D961-48C5-8BA1-840BCDC0AD2D}" destId="{A267C762-2B89-491E-99B2-B407E8D12B09}" srcOrd="0" destOrd="7" presId="urn:microsoft.com/office/officeart/2005/8/layout/process3"/>
    <dgm:cxn modelId="{7A57E744-A289-4A2A-8EA1-DEDC0668BFA0}" type="presOf" srcId="{E6FDAC5F-3B6B-4A8E-AF01-79BB05AA4DEA}" destId="{8E1EEB34-7CFC-4FF1-8982-BA526998486F}" srcOrd="0" destOrd="7" presId="urn:microsoft.com/office/officeart/2005/8/layout/process3"/>
    <dgm:cxn modelId="{83C41345-2336-4DCF-B338-84E8BBCD42AB}" type="presOf" srcId="{8B1B328E-D6BF-4E41-B5B0-588ADBB15E99}" destId="{8E1EEB34-7CFC-4FF1-8982-BA526998486F}" srcOrd="0" destOrd="2" presId="urn:microsoft.com/office/officeart/2005/8/layout/process3"/>
    <dgm:cxn modelId="{0140EE65-AE43-4E3E-BA76-0F0C3A739920}" srcId="{60B68435-D340-475C-8963-5B8C6B7FAC7E}" destId="{A91AA2F9-BB45-4DB5-9705-792CEC65AA6F}" srcOrd="8" destOrd="0" parTransId="{A6509A65-7C18-45BD-94E9-69134AF32974}" sibTransId="{387814AC-76F7-4C9D-BD1D-4B6D600A671E}"/>
    <dgm:cxn modelId="{1D736347-5A53-47E0-9B49-832EACEFE1A7}" srcId="{44CB2FEF-5AA7-4E50-8FF9-E34529CF46FE}" destId="{1F228C6C-AA6E-4BFB-9E62-359AE40D977D}" srcOrd="12" destOrd="0" parTransId="{2C0E40B3-9CA9-498A-B7F0-BC88AF1A0409}" sibTransId="{6CA8C381-C452-417C-A4EB-B54131A92C9E}"/>
    <dgm:cxn modelId="{F7C07248-448E-4079-A769-B87C9E4DC534}" type="presOf" srcId="{213F0CB3-119E-469E-A58A-2E8FB4E85A66}" destId="{AC630C9C-74A0-4F35-B785-FA881F5521C9}" srcOrd="0" destOrd="0" presId="urn:microsoft.com/office/officeart/2005/8/layout/process3"/>
    <dgm:cxn modelId="{0A1E6E49-D1C0-4875-BEE8-FF89C6CEB2BC}" srcId="{60B68435-D340-475C-8963-5B8C6B7FAC7E}" destId="{F8D5D30E-2994-490F-8A3B-246AE96D733E}" srcOrd="1" destOrd="0" parTransId="{CE0F37E2-29F7-4713-A9C2-DB98CD03BE4C}" sibTransId="{71F3F090-27DC-4397-8745-B05998251B95}"/>
    <dgm:cxn modelId="{EDF4AB49-187C-421D-9C58-893E32EFD2A9}" srcId="{44CB2FEF-5AA7-4E50-8FF9-E34529CF46FE}" destId="{35771821-F952-4A85-883A-F4270F2FA5F9}" srcOrd="6" destOrd="0" parTransId="{472B9262-760B-490E-927F-A51AA1022040}" sibTransId="{7CE1DE77-9EBA-4F80-96AE-53A14CA1F4D7}"/>
    <dgm:cxn modelId="{2F9E7A6A-40B2-4E63-867C-60B622129713}" srcId="{6CE32090-A1F0-40EC-AF2A-C24D6EC4F4F6}" destId="{9FAAAE62-D961-48C5-8BA1-840BCDC0AD2D}" srcOrd="7" destOrd="0" parTransId="{FC16F189-5C7F-40F3-9825-5960E23309FD}" sibTransId="{1CD749C7-23FD-4D91-9E88-9CB50EFD5E9E}"/>
    <dgm:cxn modelId="{BF05A76A-9FEC-4211-A323-1960582DEA47}" type="presOf" srcId="{B2AB243E-C81D-4725-A78D-1D26E8876E93}" destId="{A267C762-2B89-491E-99B2-B407E8D12B09}" srcOrd="0" destOrd="1" presId="urn:microsoft.com/office/officeart/2005/8/layout/process3"/>
    <dgm:cxn modelId="{36E2B06B-DB1D-44B1-B368-169767BCC03B}" srcId="{6CE32090-A1F0-40EC-AF2A-C24D6EC4F4F6}" destId="{B2AB243E-C81D-4725-A78D-1D26E8876E93}" srcOrd="1" destOrd="0" parTransId="{E836879B-FA78-4F36-9E6B-1FB96FE4B23E}" sibTransId="{5D819CB3-95D0-4590-8FFD-7C97EBAC1E25}"/>
    <dgm:cxn modelId="{285A2450-9E2F-4E45-A848-A8ECF99662D8}" srcId="{44CB2FEF-5AA7-4E50-8FF9-E34529CF46FE}" destId="{B1E8223E-5E30-41ED-B5BF-B529F3DBAFBD}" srcOrd="14" destOrd="0" parTransId="{F2FE57B1-E936-4AAD-A946-969A72A9F774}" sibTransId="{E75D8E63-C5DB-4089-A375-0E0B5266F26A}"/>
    <dgm:cxn modelId="{631ABA71-50FD-4BDF-B503-2E9E236C9ED4}" type="presOf" srcId="{1AD9385E-6E0C-4FEF-8C78-0D071375E776}" destId="{0A0A802E-D906-4F0F-8CED-B1B0AFE4ACC2}" srcOrd="0" destOrd="0" presId="urn:microsoft.com/office/officeart/2005/8/layout/process3"/>
    <dgm:cxn modelId="{1A8C4073-F74B-4FCF-B6B1-EE24D1BFEF4E}" type="presOf" srcId="{6CE32090-A1F0-40EC-AF2A-C24D6EC4F4F6}" destId="{646098FE-7816-4346-8514-52487FF32B43}" srcOrd="1" destOrd="0" presId="urn:microsoft.com/office/officeart/2005/8/layout/process3"/>
    <dgm:cxn modelId="{93B79C54-81CB-4081-BD66-7C989301578F}" srcId="{44CB2FEF-5AA7-4E50-8FF9-E34529CF46FE}" destId="{4AE65AE3-517C-47B9-95D0-E81C25BC7688}" srcOrd="10" destOrd="0" parTransId="{309086EE-1807-4971-8CC5-59E0FB5EE5D0}" sibTransId="{8A1E96DB-12DE-40D3-A849-E8671E5BF042}"/>
    <dgm:cxn modelId="{2429CA55-BA19-4F62-BD0E-FDE5EDBA5F6D}" type="presOf" srcId="{20D69230-E3CC-4362-AF1F-CC30418163E4}" destId="{8E1EEB34-7CFC-4FF1-8982-BA526998486F}" srcOrd="0" destOrd="8" presId="urn:microsoft.com/office/officeart/2005/8/layout/process3"/>
    <dgm:cxn modelId="{54BE3A79-AF1C-4AC3-9A04-D2662BD4DB51}" srcId="{44CB2FEF-5AA7-4E50-8FF9-E34529CF46FE}" destId="{4C2A2D9E-FF1C-49E9-8CB6-B1BE91783873}" srcOrd="9" destOrd="0" parTransId="{F5F4A2D6-4B9D-45CC-B3A0-C3D5857FF00A}" sibTransId="{B4A6A925-B41B-4532-B8D8-7C343C930BA4}"/>
    <dgm:cxn modelId="{F788627D-D9D2-408F-A649-6C1CA76E8B90}" type="presOf" srcId="{ED95DB58-ADD2-4BBB-BB24-31D54ADDD73C}" destId="{AC630C9C-74A0-4F35-B785-FA881F5521C9}" srcOrd="0" destOrd="3" presId="urn:microsoft.com/office/officeart/2005/8/layout/process3"/>
    <dgm:cxn modelId="{24A82680-E109-41DE-8686-837C81A275CB}" srcId="{60B68435-D340-475C-8963-5B8C6B7FAC7E}" destId="{925148D1-09D3-451A-8F15-8B99AD631DA7}" srcOrd="6" destOrd="0" parTransId="{89A7568E-89A8-411A-81B8-935C616A66FB}" sibTransId="{DAE96D3A-EFC2-4802-BCDB-0F43124F3CB7}"/>
    <dgm:cxn modelId="{DBDA3082-61B5-4F43-881E-6087B0982CD7}" srcId="{9A68D11A-68E1-471A-B433-7A7D9B071633}" destId="{5CE41392-DE17-4771-B996-9A2A976BC357}" srcOrd="3" destOrd="0" parTransId="{16E9F87D-2082-48D7-B9EB-1E6E2BE56B15}" sibTransId="{1870C3D4-D9BC-4319-89FE-149E524D605C}"/>
    <dgm:cxn modelId="{B0697182-5D47-403D-B9C5-A6F3D380EC60}" srcId="{60B68435-D340-475C-8963-5B8C6B7FAC7E}" destId="{CB631421-5345-4E58-9FB7-FAB394EFE675}" srcOrd="7" destOrd="0" parTransId="{940988A3-2623-4D1A-B8FE-50CC3F4DF720}" sibTransId="{605A3729-438B-4E2C-8DEB-4D6FF0817CFD}"/>
    <dgm:cxn modelId="{A659EE82-FF66-444E-8251-F890C0481991}" type="presOf" srcId="{91D88B54-5859-418A-A6D1-C852EA6F42FE}" destId="{838347A3-66C4-44F8-8457-E07A164CFA2A}" srcOrd="0" destOrd="11" presId="urn:microsoft.com/office/officeart/2005/8/layout/process3"/>
    <dgm:cxn modelId="{B905D487-F618-48AC-B8AD-1C4C7F18BE6F}" type="presOf" srcId="{D82BA64B-FF02-4BA5-B170-0D54F3C97118}" destId="{838347A3-66C4-44F8-8457-E07A164CFA2A}" srcOrd="0" destOrd="0" presId="urn:microsoft.com/office/officeart/2005/8/layout/process3"/>
    <dgm:cxn modelId="{12C4E490-ED84-4E17-88C9-35D6471D18DC}" srcId="{60B68435-D340-475C-8963-5B8C6B7FAC7E}" destId="{CC0A9AC2-BF49-4241-B9B6-1B913D50FD98}" srcOrd="4" destOrd="0" parTransId="{F71BB738-FA8D-48FF-B909-9E01FDF3D3CC}" sibTransId="{51881A30-CCEA-4CFB-93EC-8ECF33B49B30}"/>
    <dgm:cxn modelId="{D37EAB92-69B6-4490-A73A-98A2ECC83EAB}" srcId="{44CB2FEF-5AA7-4E50-8FF9-E34529CF46FE}" destId="{C25D6691-F66F-4BAE-9AD0-8784DF044CD7}" srcOrd="1" destOrd="0" parTransId="{168DFDB8-2A85-4042-A06F-537347F39583}" sibTransId="{432860AE-9BC5-4B20-9FF4-8F43E5D8F05E}"/>
    <dgm:cxn modelId="{0AE7F292-3440-4CB8-A42E-5EF4BDF32CB0}" type="presOf" srcId="{099F12E6-7F60-452D-B32D-93D1F2542DB1}" destId="{8E1EEB34-7CFC-4FF1-8982-BA526998486F}" srcOrd="0" destOrd="11" presId="urn:microsoft.com/office/officeart/2005/8/layout/process3"/>
    <dgm:cxn modelId="{7B351E94-9338-43BD-B282-9B721459276D}" type="presOf" srcId="{FEDC9E2B-D336-4B0A-887B-62321B72306F}" destId="{838347A3-66C4-44F8-8457-E07A164CFA2A}" srcOrd="0" destOrd="4" presId="urn:microsoft.com/office/officeart/2005/8/layout/process3"/>
    <dgm:cxn modelId="{AA97F099-6AE2-43AB-87AC-08B47C3B4566}" type="presOf" srcId="{0F63CB1A-90D9-4CDA-94B0-2E36E9D15F2E}" destId="{838347A3-66C4-44F8-8457-E07A164CFA2A}" srcOrd="0" destOrd="6" presId="urn:microsoft.com/office/officeart/2005/8/layout/process3"/>
    <dgm:cxn modelId="{009A5C9C-B975-4610-BE49-784B1CE52ABF}" srcId="{9A68D11A-68E1-471A-B433-7A7D9B071633}" destId="{CA6C9E11-8808-4F4E-94A8-37C347BB59D6}" srcOrd="10" destOrd="0" parTransId="{CB650B71-A611-4056-867C-AADF913F7E37}" sibTransId="{50A704E0-3868-460B-B4C8-A420C47B2675}"/>
    <dgm:cxn modelId="{28E3909C-9609-436C-982C-E3DEA097D08D}" srcId="{9A68D11A-68E1-471A-B433-7A7D9B071633}" destId="{0782F8BA-203D-4F54-8A13-5920B5ED3C95}" srcOrd="5" destOrd="0" parTransId="{45D4567E-16B7-48E6-A981-77DD9466240E}" sibTransId="{7D4F22C1-A71B-4F4C-9E1E-9A5FF38E2BD7}"/>
    <dgm:cxn modelId="{653A6B9D-D89F-430C-9AB0-A502A7036D64}" srcId="{9A68D11A-68E1-471A-B433-7A7D9B071633}" destId="{D948C0C6-B2F7-4F9E-B329-9A0488929A61}" srcOrd="1" destOrd="0" parTransId="{2DBECD5C-314D-4C14-99EC-CE1759030BE2}" sibTransId="{C08025B9-D715-4C94-9D97-1D7E39D745E3}"/>
    <dgm:cxn modelId="{D341A49E-4168-444C-9E90-C78006ADBB39}" srcId="{44CB2FEF-5AA7-4E50-8FF9-E34529CF46FE}" destId="{E6FDAC5F-3B6B-4A8E-AF01-79BB05AA4DEA}" srcOrd="7" destOrd="0" parTransId="{1C586220-B37F-4065-A91B-24E565998E60}" sibTransId="{C540EB2F-52E5-48F1-A88B-D4B881DE96E8}"/>
    <dgm:cxn modelId="{696062A2-3362-45AF-BBAA-4FEB73632A89}" type="presOf" srcId="{B598E2CA-4045-45EB-AC3A-FFD311C786E7}" destId="{A267C762-2B89-491E-99B2-B407E8D12B09}" srcOrd="0" destOrd="5" presId="urn:microsoft.com/office/officeart/2005/8/layout/process3"/>
    <dgm:cxn modelId="{9F450FA4-9C1A-4308-84EA-F5254AEBA371}" type="presOf" srcId="{D27DE3F7-68A8-4371-B26D-5221CDB814D2}" destId="{EC1E86CE-BFDD-4BA5-B772-C01D22331726}" srcOrd="0" destOrd="0" presId="urn:microsoft.com/office/officeart/2005/8/layout/process3"/>
    <dgm:cxn modelId="{C4FC4EA7-BCB0-4ED4-8EA9-C3EF27D6E828}" type="presOf" srcId="{CC0A9AC2-BF49-4241-B9B6-1B913D50FD98}" destId="{AC630C9C-74A0-4F35-B785-FA881F5521C9}" srcOrd="0" destOrd="4" presId="urn:microsoft.com/office/officeart/2005/8/layout/process3"/>
    <dgm:cxn modelId="{35462AAA-5E9E-4432-9DC7-BFD5FD7E1162}" type="presOf" srcId="{B9F72E44-9A0B-4221-BE7D-EDFD25402777}" destId="{8E1EEB34-7CFC-4FF1-8982-BA526998486F}" srcOrd="0" destOrd="5" presId="urn:microsoft.com/office/officeart/2005/8/layout/process3"/>
    <dgm:cxn modelId="{00F676AC-6D64-45A9-A495-1C705F2BFA75}" srcId="{44CB2FEF-5AA7-4E50-8FF9-E34529CF46FE}" destId="{20D69230-E3CC-4362-AF1F-CC30418163E4}" srcOrd="8" destOrd="0" parTransId="{83B08B76-A6D9-472F-B03C-768747EBF782}" sibTransId="{E0286FD6-FC90-41B2-B396-B7BDED44FE34}"/>
    <dgm:cxn modelId="{71A5F6AE-374F-426D-88DF-3F8345C23FA5}" type="presOf" srcId="{AAA23518-5BE1-49A2-AE8E-13BAC4D5361F}" destId="{838347A3-66C4-44F8-8457-E07A164CFA2A}" srcOrd="0" destOrd="8" presId="urn:microsoft.com/office/officeart/2005/8/layout/process3"/>
    <dgm:cxn modelId="{4ECA41B7-2850-4B4F-BCB5-413A55BF2911}" srcId="{D27DE3F7-68A8-4371-B26D-5221CDB814D2}" destId="{44CB2FEF-5AA7-4E50-8FF9-E34529CF46FE}" srcOrd="3" destOrd="0" parTransId="{03B0F4E0-4620-451D-9FAA-5AA873D04468}" sibTransId="{DE2DAA60-096E-46E6-B199-E731DDEAA74C}"/>
    <dgm:cxn modelId="{E8FE65B8-7A3D-4DC7-9BA6-5F0A91DD7431}" type="presOf" srcId="{674D10D8-F558-4073-97D5-BBEA17A2CB6B}" destId="{A267C762-2B89-491E-99B2-B407E8D12B09}" srcOrd="0" destOrd="3" presId="urn:microsoft.com/office/officeart/2005/8/layout/process3"/>
    <dgm:cxn modelId="{B3E41AB9-97CC-4D82-8E54-01BAB25DE3BE}" type="presOf" srcId="{60B68435-D340-475C-8963-5B8C6B7FAC7E}" destId="{D5A38CF3-66E3-445E-A114-8DD97FBB4513}" srcOrd="0" destOrd="0" presId="urn:microsoft.com/office/officeart/2005/8/layout/process3"/>
    <dgm:cxn modelId="{DA9ABFB9-0BBD-4A98-86E5-5495AA4BE2A0}" type="presOf" srcId="{2BCB1BE8-E044-4B44-BEA9-37382CF5041F}" destId="{A267C762-2B89-491E-99B2-B407E8D12B09}" srcOrd="0" destOrd="2" presId="urn:microsoft.com/office/officeart/2005/8/layout/process3"/>
    <dgm:cxn modelId="{A9F9F0BC-F3D1-4BD6-B23B-D6BA7D072587}" srcId="{60B68435-D340-475C-8963-5B8C6B7FAC7E}" destId="{1B0F828A-52CB-49CD-9A02-51C0046D0CE8}" srcOrd="9" destOrd="0" parTransId="{3BB69B69-E9D4-460A-8A41-4A0B79642CE8}" sibTransId="{FDB3F76E-9832-4258-AE5D-6D7A5349EF6E}"/>
    <dgm:cxn modelId="{3A7BBFBE-17D3-42C7-82DF-182E91CDBF35}" type="presOf" srcId="{44CB2FEF-5AA7-4E50-8FF9-E34529CF46FE}" destId="{54145A96-4CE3-41EF-A196-59A21959FF8D}" srcOrd="1" destOrd="0" presId="urn:microsoft.com/office/officeart/2005/8/layout/process3"/>
    <dgm:cxn modelId="{F1540EC2-4D15-4B47-8D4D-06D0092FF1BD}" srcId="{44CB2FEF-5AA7-4E50-8FF9-E34529CF46FE}" destId="{CB52E791-8E0A-44CA-A67C-317B087CB55E}" srcOrd="13" destOrd="0" parTransId="{9BF75D80-0E97-4803-9744-4C635DBAFE68}" sibTransId="{69ADF202-2C0B-451A-B51B-36B9999B4DB8}"/>
    <dgm:cxn modelId="{76CF96C2-1AEB-46B3-9BCD-64EA7D3D8124}" srcId="{6CE32090-A1F0-40EC-AF2A-C24D6EC4F4F6}" destId="{CA67C5B2-DFE5-42AE-B37B-4A1F8E2D393B}" srcOrd="4" destOrd="0" parTransId="{7E06DFED-77AF-48D5-B422-8664B61ECB65}" sibTransId="{1507F5F7-944A-474E-9996-97C5BBD9E1FE}"/>
    <dgm:cxn modelId="{6564A9C2-2ACD-4723-AF5F-D9A51299F962}" type="presOf" srcId="{C25D6691-F66F-4BAE-9AD0-8784DF044CD7}" destId="{8E1EEB34-7CFC-4FF1-8982-BA526998486F}" srcOrd="0" destOrd="1" presId="urn:microsoft.com/office/officeart/2005/8/layout/process3"/>
    <dgm:cxn modelId="{A17353C4-A8DE-49B5-B71C-5B369A46FB49}" type="presOf" srcId="{5CE41392-DE17-4771-B996-9A2A976BC357}" destId="{838347A3-66C4-44F8-8457-E07A164CFA2A}" srcOrd="0" destOrd="3" presId="urn:microsoft.com/office/officeart/2005/8/layout/process3"/>
    <dgm:cxn modelId="{87DEB3C6-571B-4C89-9736-55C661537374}" srcId="{44CB2FEF-5AA7-4E50-8FF9-E34529CF46FE}" destId="{AA670FFA-41B2-45C0-B38F-1CF3C92C67AD}" srcOrd="3" destOrd="0" parTransId="{58780173-C88F-4910-BA78-47E508B99044}" sibTransId="{680D81CB-6A31-428E-940D-521679B4FB40}"/>
    <dgm:cxn modelId="{4941D9CA-9259-4A98-A232-940373AD6796}" srcId="{44CB2FEF-5AA7-4E50-8FF9-E34529CF46FE}" destId="{CCE5AD22-6548-4301-A96D-CFD0FD7DC79A}" srcOrd="0" destOrd="0" parTransId="{E54CE964-325E-4382-8A93-5C825936A214}" sibTransId="{3177B655-FCFA-4273-B1D1-12BACDDFF9F4}"/>
    <dgm:cxn modelId="{1FA64DCD-CA28-4464-ACFA-615251F5C2B8}" type="presOf" srcId="{4AE65AE3-517C-47B9-95D0-E81C25BC7688}" destId="{8E1EEB34-7CFC-4FF1-8982-BA526998486F}" srcOrd="0" destOrd="10" presId="urn:microsoft.com/office/officeart/2005/8/layout/process3"/>
    <dgm:cxn modelId="{D66B41D0-F920-4482-BDA3-A9CC7543A868}" srcId="{60B68435-D340-475C-8963-5B8C6B7FAC7E}" destId="{ED95DB58-ADD2-4BBB-BB24-31D54ADDD73C}" srcOrd="3" destOrd="0" parTransId="{052B8EE0-29F9-4E55-939A-8DF16F9C5FCD}" sibTransId="{5D3C0751-6C9C-4F85-B2FE-ACE76B38B6B0}"/>
    <dgm:cxn modelId="{031C6BD1-7F68-4CE6-B4E6-B8ADE1D58AE9}" srcId="{D27DE3F7-68A8-4371-B26D-5221CDB814D2}" destId="{6CE32090-A1F0-40EC-AF2A-C24D6EC4F4F6}" srcOrd="1" destOrd="0" parTransId="{DBDCC256-125C-4FA3-9A8C-86848DC2DF32}" sibTransId="{1AD9385E-6E0C-4FEF-8C78-0D071375E776}"/>
    <dgm:cxn modelId="{0D65A7D5-1859-44F1-BCC9-F0E81625D0CC}" type="presOf" srcId="{35771821-F952-4A85-883A-F4270F2FA5F9}" destId="{8E1EEB34-7CFC-4FF1-8982-BA526998486F}" srcOrd="0" destOrd="6" presId="urn:microsoft.com/office/officeart/2005/8/layout/process3"/>
    <dgm:cxn modelId="{8A8BE8D5-1E89-445F-A11A-59AA2D42C456}" type="presOf" srcId="{3D2DF563-35E7-4117-8515-A60F26C12FBB}" destId="{8B0040C0-6F74-44F2-8DFD-F605C5601914}" srcOrd="0" destOrd="0" presId="urn:microsoft.com/office/officeart/2005/8/layout/process3"/>
    <dgm:cxn modelId="{806961D9-2DF4-47F6-9277-0B4F7FB8DF09}" type="presOf" srcId="{1AD9385E-6E0C-4FEF-8C78-0D071375E776}" destId="{0F536B7D-1AEE-423C-A371-5BDE3AA02EA4}" srcOrd="1" destOrd="0" presId="urn:microsoft.com/office/officeart/2005/8/layout/process3"/>
    <dgm:cxn modelId="{665899DE-C0EB-4723-8C2F-26CF55578765}" srcId="{9A68D11A-68E1-471A-B433-7A7D9B071633}" destId="{0F63CB1A-90D9-4CDA-94B0-2E36E9D15F2E}" srcOrd="6" destOrd="0" parTransId="{361CCC3B-44CD-40AC-B95E-C717C77F148C}" sibTransId="{75AC43C9-CF90-4DF8-A88E-BEB937DA139D}"/>
    <dgm:cxn modelId="{6C83EEDF-3551-4131-A2A9-EB6191353ACE}" type="presOf" srcId="{CA67C5B2-DFE5-42AE-B37B-4A1F8E2D393B}" destId="{A267C762-2B89-491E-99B2-B407E8D12B09}" srcOrd="0" destOrd="4" presId="urn:microsoft.com/office/officeart/2005/8/layout/process3"/>
    <dgm:cxn modelId="{4907D8E1-BD16-4D43-AAD7-EC75FC0EA3E4}" srcId="{44CB2FEF-5AA7-4E50-8FF9-E34529CF46FE}" destId="{099F12E6-7F60-452D-B32D-93D1F2542DB1}" srcOrd="11" destOrd="0" parTransId="{482DD719-47AB-40C3-962A-DD54339544E4}" sibTransId="{153F46EE-6949-4331-A1C5-B815392FD1E2}"/>
    <dgm:cxn modelId="{36062FE2-ABC5-4078-A3C7-D2D88B75EDED}" type="presOf" srcId="{925148D1-09D3-451A-8F15-8B99AD631DA7}" destId="{AC630C9C-74A0-4F35-B785-FA881F5521C9}" srcOrd="0" destOrd="6" presId="urn:microsoft.com/office/officeart/2005/8/layout/process3"/>
    <dgm:cxn modelId="{69C2E3E7-FE3F-4FC9-8B6E-00FF9A100EFB}" srcId="{9A68D11A-68E1-471A-B433-7A7D9B071633}" destId="{E86DD756-2E00-4989-8D47-050BDC59CD19}" srcOrd="9" destOrd="0" parTransId="{DA8FFA91-CDB0-4E62-82C5-F6322D1AC40E}" sibTransId="{D876C354-9077-40E7-8589-C9FAB2C0DA79}"/>
    <dgm:cxn modelId="{FC2476EA-D28C-4604-A8B7-9C500A022C1C}" type="presOf" srcId="{9A68D11A-68E1-471A-B433-7A7D9B071633}" destId="{1D41BA0E-B198-4D79-99A6-8C046B432422}" srcOrd="1" destOrd="0" presId="urn:microsoft.com/office/officeart/2005/8/layout/process3"/>
    <dgm:cxn modelId="{59D2AAEA-C6FA-42A4-B0E0-5E1B7F9BB049}" srcId="{44CB2FEF-5AA7-4E50-8FF9-E34529CF46FE}" destId="{4F598F77-6410-4F81-9701-444039942FD0}" srcOrd="4" destOrd="0" parTransId="{F0A2D8BE-2BAE-450F-B0C5-49E361B7BA31}" sibTransId="{5E819EE0-3130-41F3-8E71-2F3C8A082FD6}"/>
    <dgm:cxn modelId="{6993B2ED-1866-41CD-8B6A-83D7D85B079C}" srcId="{60B68435-D340-475C-8963-5B8C6B7FAC7E}" destId="{213F0CB3-119E-469E-A58A-2E8FB4E85A66}" srcOrd="0" destOrd="0" parTransId="{25738768-D8CD-425C-8441-FCEE2A590F53}" sibTransId="{7A743084-4090-4A9A-9EFD-78A23CBA2AA3}"/>
    <dgm:cxn modelId="{85F390EF-ABA2-4CB4-A4EA-09B97E101C2F}" srcId="{60B68435-D340-475C-8963-5B8C6B7FAC7E}" destId="{177BF534-51A6-48A2-B5F3-E33805AD033B}" srcOrd="5" destOrd="0" parTransId="{CA30F923-E576-4A1C-AF21-093A9DE4971E}" sibTransId="{588D0575-8147-4A43-9485-149A09F4310A}"/>
    <dgm:cxn modelId="{AE6AABF3-4722-4691-B6CF-2123985A7AAC}" srcId="{60B68435-D340-475C-8963-5B8C6B7FAC7E}" destId="{9F26CA63-1D64-4622-AA8A-C9CFAD795CB3}" srcOrd="2" destOrd="0" parTransId="{B48AA526-A436-4142-9F49-2D84681C454D}" sibTransId="{202C8615-9864-4661-81F0-B546765CC150}"/>
    <dgm:cxn modelId="{D77FECF7-4E6F-4754-B7B5-45547FC73F44}" type="presOf" srcId="{5A8F3881-F6F3-4EEE-BC4A-F8661BA6BEEA}" destId="{A267C762-2B89-491E-99B2-B407E8D12B09}" srcOrd="0" destOrd="6" presId="urn:microsoft.com/office/officeart/2005/8/layout/process3"/>
    <dgm:cxn modelId="{73CE9FF9-77FC-41F9-9BB5-98D32D8E9606}" type="presOf" srcId="{CB631421-5345-4E58-9FB7-FAB394EFE675}" destId="{AC630C9C-74A0-4F35-B785-FA881F5521C9}" srcOrd="0" destOrd="7" presId="urn:microsoft.com/office/officeart/2005/8/layout/process3"/>
    <dgm:cxn modelId="{A9F0A6FB-2EE0-4470-BACE-F649EF8D3F9D}" srcId="{6CE32090-A1F0-40EC-AF2A-C24D6EC4F4F6}" destId="{2BCB1BE8-E044-4B44-BEA9-37382CF5041F}" srcOrd="2" destOrd="0" parTransId="{E69FB6DF-44FB-4203-B32D-F8905535EA45}" sibTransId="{8D8A0ECC-1211-4DC0-99AA-255736527CC2}"/>
    <dgm:cxn modelId="{3C5620FD-9190-40CE-A9A6-727CE74A27E6}" type="presOf" srcId="{44CB2FEF-5AA7-4E50-8FF9-E34529CF46FE}" destId="{1B69E6DB-89C1-4191-9330-0253D332D7DC}" srcOrd="0" destOrd="0" presId="urn:microsoft.com/office/officeart/2005/8/layout/process3"/>
    <dgm:cxn modelId="{FE9E5DFF-F289-4FCF-A038-E56AD5CB5B84}" srcId="{9A68D11A-68E1-471A-B433-7A7D9B071633}" destId="{BAC0D5FB-CC59-4D4C-9D2C-05801FB04568}" srcOrd="2" destOrd="0" parTransId="{D45E3E9F-9274-4038-89D4-4CA9E2EC8740}" sibTransId="{C7253486-F316-4A56-8F8C-0B07E1F4E122}"/>
    <dgm:cxn modelId="{1A1068E5-F697-46E2-851B-EBA57B34DB0A}" type="presParOf" srcId="{EC1E86CE-BFDD-4BA5-B772-C01D22331726}" destId="{3D2730F5-48CC-4E97-B363-B9517ADFA4F9}" srcOrd="0" destOrd="0" presId="urn:microsoft.com/office/officeart/2005/8/layout/process3"/>
    <dgm:cxn modelId="{F1F4BBA3-EEA4-4E98-B3F1-15BDBB807AEE}" type="presParOf" srcId="{3D2730F5-48CC-4E97-B363-B9517ADFA4F9}" destId="{35B78250-B14D-492B-A584-FD66C5818AC1}" srcOrd="0" destOrd="0" presId="urn:microsoft.com/office/officeart/2005/8/layout/process3"/>
    <dgm:cxn modelId="{5C594AC9-AF92-4AF7-AC00-B3F21196F393}" type="presParOf" srcId="{3D2730F5-48CC-4E97-B363-B9517ADFA4F9}" destId="{1D41BA0E-B198-4D79-99A6-8C046B432422}" srcOrd="1" destOrd="0" presId="urn:microsoft.com/office/officeart/2005/8/layout/process3"/>
    <dgm:cxn modelId="{DEDC2B6B-D32A-49AE-86D6-DAB3A6858C4A}" type="presParOf" srcId="{3D2730F5-48CC-4E97-B363-B9517ADFA4F9}" destId="{838347A3-66C4-44F8-8457-E07A164CFA2A}" srcOrd="2" destOrd="0" presId="urn:microsoft.com/office/officeart/2005/8/layout/process3"/>
    <dgm:cxn modelId="{16A84B2F-36A8-4FDF-911C-92E709CD2392}" type="presParOf" srcId="{EC1E86CE-BFDD-4BA5-B772-C01D22331726}" destId="{8B0040C0-6F74-44F2-8DFD-F605C5601914}" srcOrd="1" destOrd="0" presId="urn:microsoft.com/office/officeart/2005/8/layout/process3"/>
    <dgm:cxn modelId="{5AFF08B7-AE98-4910-9648-755B819BAFB8}" type="presParOf" srcId="{8B0040C0-6F74-44F2-8DFD-F605C5601914}" destId="{BE03F92A-C688-4D90-AC12-E1DF658ABAF3}" srcOrd="0" destOrd="0" presId="urn:microsoft.com/office/officeart/2005/8/layout/process3"/>
    <dgm:cxn modelId="{DEEF0555-5DC0-46F5-88F8-954E4B68E57D}" type="presParOf" srcId="{EC1E86CE-BFDD-4BA5-B772-C01D22331726}" destId="{B56AD6E5-5B9B-4C01-B7C2-F5BD03C380B5}" srcOrd="2" destOrd="0" presId="urn:microsoft.com/office/officeart/2005/8/layout/process3"/>
    <dgm:cxn modelId="{38FEBAC7-571B-4ED3-909C-C1BA5C52363E}" type="presParOf" srcId="{B56AD6E5-5B9B-4C01-B7C2-F5BD03C380B5}" destId="{5B96C4DB-6262-4327-90C4-D9C85EDE32EF}" srcOrd="0" destOrd="0" presId="urn:microsoft.com/office/officeart/2005/8/layout/process3"/>
    <dgm:cxn modelId="{45EC2145-12EA-4816-A3D7-A4EADC252620}" type="presParOf" srcId="{B56AD6E5-5B9B-4C01-B7C2-F5BD03C380B5}" destId="{646098FE-7816-4346-8514-52487FF32B43}" srcOrd="1" destOrd="0" presId="urn:microsoft.com/office/officeart/2005/8/layout/process3"/>
    <dgm:cxn modelId="{F2AADABB-1A32-4E68-9CD3-3DA4C405A719}" type="presParOf" srcId="{B56AD6E5-5B9B-4C01-B7C2-F5BD03C380B5}" destId="{A267C762-2B89-491E-99B2-B407E8D12B09}" srcOrd="2" destOrd="0" presId="urn:microsoft.com/office/officeart/2005/8/layout/process3"/>
    <dgm:cxn modelId="{B0C4DAFC-3EDF-4C32-8455-1F964821F46C}" type="presParOf" srcId="{EC1E86CE-BFDD-4BA5-B772-C01D22331726}" destId="{0A0A802E-D906-4F0F-8CED-B1B0AFE4ACC2}" srcOrd="3" destOrd="0" presId="urn:microsoft.com/office/officeart/2005/8/layout/process3"/>
    <dgm:cxn modelId="{746CCF51-6602-4A2B-9448-FB25EFA02BCA}" type="presParOf" srcId="{0A0A802E-D906-4F0F-8CED-B1B0AFE4ACC2}" destId="{0F536B7D-1AEE-423C-A371-5BDE3AA02EA4}" srcOrd="0" destOrd="0" presId="urn:microsoft.com/office/officeart/2005/8/layout/process3"/>
    <dgm:cxn modelId="{A66858C8-499D-44EF-ADA0-CD4C7708B221}" type="presParOf" srcId="{EC1E86CE-BFDD-4BA5-B772-C01D22331726}" destId="{0B5866AB-A1E2-4AC4-A67A-F0C4E32D824F}" srcOrd="4" destOrd="0" presId="urn:microsoft.com/office/officeart/2005/8/layout/process3"/>
    <dgm:cxn modelId="{0CF595E8-B84D-45CE-9CC4-900D25AA2FAB}" type="presParOf" srcId="{0B5866AB-A1E2-4AC4-A67A-F0C4E32D824F}" destId="{D5A38CF3-66E3-445E-A114-8DD97FBB4513}" srcOrd="0" destOrd="0" presId="urn:microsoft.com/office/officeart/2005/8/layout/process3"/>
    <dgm:cxn modelId="{582BAC78-FB59-4B38-9D99-F0B67CF47D6A}" type="presParOf" srcId="{0B5866AB-A1E2-4AC4-A67A-F0C4E32D824F}" destId="{38E65815-6C02-4099-BFB9-1552D3462EB8}" srcOrd="1" destOrd="0" presId="urn:microsoft.com/office/officeart/2005/8/layout/process3"/>
    <dgm:cxn modelId="{20C9E522-0CD9-4F61-9A32-6082BECB692F}" type="presParOf" srcId="{0B5866AB-A1E2-4AC4-A67A-F0C4E32D824F}" destId="{AC630C9C-74A0-4F35-B785-FA881F5521C9}" srcOrd="2" destOrd="0" presId="urn:microsoft.com/office/officeart/2005/8/layout/process3"/>
    <dgm:cxn modelId="{999B6D74-F596-4E76-BFF5-A23D9CBAA3DC}" type="presParOf" srcId="{EC1E86CE-BFDD-4BA5-B772-C01D22331726}" destId="{8F7F82ED-C2E5-4E11-8C5F-B3C293AD5257}" srcOrd="5" destOrd="0" presId="urn:microsoft.com/office/officeart/2005/8/layout/process3"/>
    <dgm:cxn modelId="{B9C50903-5191-4D97-A719-2C75025183BD}" type="presParOf" srcId="{8F7F82ED-C2E5-4E11-8C5F-B3C293AD5257}" destId="{2FD44B5B-0B5A-42E8-9FE6-5AC9E4660A87}" srcOrd="0" destOrd="0" presId="urn:microsoft.com/office/officeart/2005/8/layout/process3"/>
    <dgm:cxn modelId="{84D9801A-8864-4F23-B9C2-D472BF2B9C7C}" type="presParOf" srcId="{EC1E86CE-BFDD-4BA5-B772-C01D22331726}" destId="{D3573EE3-7EE5-4B44-996C-780748665A53}" srcOrd="6" destOrd="0" presId="urn:microsoft.com/office/officeart/2005/8/layout/process3"/>
    <dgm:cxn modelId="{FB7CA6C8-CD50-4DB3-8521-BA2A058BDFED}" type="presParOf" srcId="{D3573EE3-7EE5-4B44-996C-780748665A53}" destId="{1B69E6DB-89C1-4191-9330-0253D332D7DC}" srcOrd="0" destOrd="0" presId="urn:microsoft.com/office/officeart/2005/8/layout/process3"/>
    <dgm:cxn modelId="{C58264B8-8958-466C-B407-A7F72364D96F}" type="presParOf" srcId="{D3573EE3-7EE5-4B44-996C-780748665A53}" destId="{54145A96-4CE3-41EF-A196-59A21959FF8D}" srcOrd="1" destOrd="0" presId="urn:microsoft.com/office/officeart/2005/8/layout/process3"/>
    <dgm:cxn modelId="{196A71E1-DFF3-4165-87C1-EB1FF8C246A8}" type="presParOf" srcId="{D3573EE3-7EE5-4B44-996C-780748665A53}" destId="{8E1EEB34-7CFC-4FF1-8982-BA526998486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1BA0E-B198-4D79-99A6-8C046B432422}">
      <dsp:nvSpPr>
        <dsp:cNvPr id="0" name=""/>
        <dsp:cNvSpPr/>
      </dsp:nvSpPr>
      <dsp:spPr>
        <a:xfrm>
          <a:off x="1459" y="38511"/>
          <a:ext cx="1833422" cy="345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/>
            <a:t>1. JAKSO: elokuu - lokakuu</a:t>
          </a:r>
        </a:p>
      </dsp:txBody>
      <dsp:txXfrm>
        <a:off x="1459" y="38511"/>
        <a:ext cx="1833422" cy="230400"/>
      </dsp:txXfrm>
    </dsp:sp>
    <dsp:sp modelId="{838347A3-66C4-44F8-8457-E07A164CFA2A}">
      <dsp:nvSpPr>
        <dsp:cNvPr id="0" name=""/>
        <dsp:cNvSpPr/>
      </dsp:nvSpPr>
      <dsp:spPr>
        <a:xfrm>
          <a:off x="376979" y="268911"/>
          <a:ext cx="1833422" cy="4395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Oppivelvollisten tilanteen tarkistaminen ja jälkiohjaus tarvittaessa elokuun lopulle saakka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Lukuvuositiedote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Koulun kotisivujen päivitys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8. ja 9. luokkien luokkatunnit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7. luokkien ryhmäytyminen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7. luokkien vanhempainilta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Niveltiedon siirto alakoulusta aineenopettajille (7. </a:t>
          </a:r>
          <a:r>
            <a:rPr lang="fi-FI" sz="800" kern="1200" dirty="0" err="1"/>
            <a:t>lk</a:t>
          </a:r>
          <a:r>
            <a:rPr lang="fi-FI" sz="800" kern="1200" dirty="0"/>
            <a:t>)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Lukujärjestysten, valinnaisaineiden ja ryhmien tarkistus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Lukuvuoden työn suunnittelu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Tiedonsiirto ja niveltapaamiset tarvittaessa perusopetuksen jälkeiseen koulutukseen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9. luokkalaisten ohjauskeskustelut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9. luokkalaisten erityisen tuen oppilaiden ohjauskeskustelut huoltajien kanssa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Oppilaitosvierailut ja tutustuminen koulutusvaihtoehtoihin</a:t>
          </a:r>
        </a:p>
      </dsp:txBody>
      <dsp:txXfrm>
        <a:off x="430678" y="322610"/>
        <a:ext cx="1726024" cy="4288202"/>
      </dsp:txXfrm>
    </dsp:sp>
    <dsp:sp modelId="{8B0040C0-6F74-44F2-8DFD-F605C5601914}">
      <dsp:nvSpPr>
        <dsp:cNvPr id="0" name=""/>
        <dsp:cNvSpPr/>
      </dsp:nvSpPr>
      <dsp:spPr>
        <a:xfrm>
          <a:off x="2112821" y="-74523"/>
          <a:ext cx="589233" cy="4564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600" kern="1200"/>
        </a:p>
      </dsp:txBody>
      <dsp:txXfrm>
        <a:off x="2112821" y="16771"/>
        <a:ext cx="452292" cy="273881"/>
      </dsp:txXfrm>
    </dsp:sp>
    <dsp:sp modelId="{646098FE-7816-4346-8514-52487FF32B43}">
      <dsp:nvSpPr>
        <dsp:cNvPr id="0" name=""/>
        <dsp:cNvSpPr/>
      </dsp:nvSpPr>
      <dsp:spPr>
        <a:xfrm>
          <a:off x="2946642" y="38511"/>
          <a:ext cx="1833422" cy="345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/>
            <a:t>2. JAKSO: lokakuu - joulukuu</a:t>
          </a:r>
        </a:p>
      </dsp:txBody>
      <dsp:txXfrm>
        <a:off x="2946642" y="38511"/>
        <a:ext cx="1833422" cy="230400"/>
      </dsp:txXfrm>
    </dsp:sp>
    <dsp:sp modelId="{A267C762-2B89-491E-99B2-B407E8D12B09}">
      <dsp:nvSpPr>
        <dsp:cNvPr id="0" name=""/>
        <dsp:cNvSpPr/>
      </dsp:nvSpPr>
      <dsp:spPr>
        <a:xfrm>
          <a:off x="3322162" y="268911"/>
          <a:ext cx="1833422" cy="4395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7. ja 9. luokkien luokkatunnit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9. luokan TET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Yhteistyö työelämän edustajien kanssa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7. luokkalaisten ohjauskeskustelut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Oppilaitosvierailut ja tutustuminen koulutusvaihtoehtoihin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Yhteishakuun liittyvä vanhempainilta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Seuraavan vuoden valinnaisuuden valmistelu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Harjoitushaku</a:t>
          </a:r>
        </a:p>
      </dsp:txBody>
      <dsp:txXfrm>
        <a:off x="3375861" y="322610"/>
        <a:ext cx="1726024" cy="4288202"/>
      </dsp:txXfrm>
    </dsp:sp>
    <dsp:sp modelId="{0A0A802E-D906-4F0F-8CED-B1B0AFE4ACC2}">
      <dsp:nvSpPr>
        <dsp:cNvPr id="0" name=""/>
        <dsp:cNvSpPr/>
      </dsp:nvSpPr>
      <dsp:spPr>
        <a:xfrm>
          <a:off x="5058005" y="-74523"/>
          <a:ext cx="589233" cy="4564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600" kern="1200"/>
        </a:p>
      </dsp:txBody>
      <dsp:txXfrm>
        <a:off x="5058005" y="16771"/>
        <a:ext cx="452292" cy="273881"/>
      </dsp:txXfrm>
    </dsp:sp>
    <dsp:sp modelId="{38E65815-6C02-4099-BFB9-1552D3462EB8}">
      <dsp:nvSpPr>
        <dsp:cNvPr id="0" name=""/>
        <dsp:cNvSpPr/>
      </dsp:nvSpPr>
      <dsp:spPr>
        <a:xfrm>
          <a:off x="5891826" y="38511"/>
          <a:ext cx="1833422" cy="345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/>
            <a:t>3. JAKSO: tammikuu - maaliskuu</a:t>
          </a:r>
        </a:p>
      </dsp:txBody>
      <dsp:txXfrm>
        <a:off x="5891826" y="38511"/>
        <a:ext cx="1833422" cy="230400"/>
      </dsp:txXfrm>
    </dsp:sp>
    <dsp:sp modelId="{AC630C9C-74A0-4F35-B785-FA881F5521C9}">
      <dsp:nvSpPr>
        <dsp:cNvPr id="0" name=""/>
        <dsp:cNvSpPr/>
      </dsp:nvSpPr>
      <dsp:spPr>
        <a:xfrm>
          <a:off x="6267346" y="268911"/>
          <a:ext cx="1833422" cy="4395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7. ja 9. luokkien luokkatunnit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7. luokan TET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8. luokkalaisten ohjauskeskustelut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Valinnaisaineilta 7. luokan oppilaille ja huoltajille (helmikuu)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Valinnaisainevalinnat ja –ryhmien muodostaminen (7. ja 8. </a:t>
          </a:r>
          <a:r>
            <a:rPr lang="fi-FI" sz="800" kern="1200" dirty="0" err="1"/>
            <a:t>lk</a:t>
          </a:r>
          <a:r>
            <a:rPr lang="fi-FI" sz="800" kern="1200" dirty="0"/>
            <a:t>)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8. luokkalaisten vanhempainilta (huhtikuu)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Koulutuskokeilut tukea tarvitseville oppilaille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Oppilaitosvierailut (9. </a:t>
          </a:r>
          <a:r>
            <a:rPr lang="fi-FI" sz="800" kern="1200" dirty="0" err="1"/>
            <a:t>lk</a:t>
          </a:r>
          <a:r>
            <a:rPr lang="fi-FI" sz="800" kern="1200" dirty="0"/>
            <a:t>)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9. luokkalaisten ohjauskeskustelut ja jatko-opintosuunnitelmat yhteistyössä huoltajien kanssa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Yhteishaku (helmi-maaliskuu) </a:t>
          </a:r>
        </a:p>
      </dsp:txBody>
      <dsp:txXfrm>
        <a:off x="6321045" y="322610"/>
        <a:ext cx="1726024" cy="4288202"/>
      </dsp:txXfrm>
    </dsp:sp>
    <dsp:sp modelId="{8F7F82ED-C2E5-4E11-8C5F-B3C293AD5257}">
      <dsp:nvSpPr>
        <dsp:cNvPr id="0" name=""/>
        <dsp:cNvSpPr/>
      </dsp:nvSpPr>
      <dsp:spPr>
        <a:xfrm>
          <a:off x="8003189" y="-74523"/>
          <a:ext cx="589233" cy="4564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600" kern="1200"/>
        </a:p>
      </dsp:txBody>
      <dsp:txXfrm>
        <a:off x="8003189" y="16771"/>
        <a:ext cx="452292" cy="273881"/>
      </dsp:txXfrm>
    </dsp:sp>
    <dsp:sp modelId="{54145A96-4CE3-41EF-A196-59A21959FF8D}">
      <dsp:nvSpPr>
        <dsp:cNvPr id="0" name=""/>
        <dsp:cNvSpPr/>
      </dsp:nvSpPr>
      <dsp:spPr>
        <a:xfrm>
          <a:off x="8837010" y="38511"/>
          <a:ext cx="1833422" cy="345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/>
            <a:t>4. JAKSO maaliskuu – kesäkuu</a:t>
          </a:r>
        </a:p>
      </dsp:txBody>
      <dsp:txXfrm>
        <a:off x="8837010" y="38511"/>
        <a:ext cx="1833422" cy="230400"/>
      </dsp:txXfrm>
    </dsp:sp>
    <dsp:sp modelId="{8E1EEB34-7CFC-4FF1-8982-BA526998486F}">
      <dsp:nvSpPr>
        <dsp:cNvPr id="0" name=""/>
        <dsp:cNvSpPr/>
      </dsp:nvSpPr>
      <dsp:spPr>
        <a:xfrm>
          <a:off x="9212530" y="268911"/>
          <a:ext cx="1833422" cy="4395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8. La 9. luokkien luokkatunnit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8. luokan TET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Niveltiedon kerääminen 6. luokkalaisista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Uusien 7. luokkien muodostaminen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6. luokkalaisille tiedottaminen yläkoulusta yhdessä tukioppilaiden kanssa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6. luokkalaisten tutustumispäivä yläkouluun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Uusien 7. luokkien julkistaminen, vanhempainilta ja oppilaiden jakautuminen luokkiin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Uusien 7. luokkien ryhmäytymispäivä (toukokuu)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Kesä- ja jälkiohjauksen valmistelu yhteistyössä Ohjaamon ja etsivän nuorisotyön kanssa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8. luokkalaisten ohjauskeskustelut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Lukuvuoden ohjaustyön arviointi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Kesäpäivystys yhteishaun tulosten julkaisemisen jälkeen (kesäkuu) , jälkiohjaus tarvittaessa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800" kern="1200" dirty="0"/>
        </a:p>
      </dsp:txBody>
      <dsp:txXfrm>
        <a:off x="9266229" y="322610"/>
        <a:ext cx="1726024" cy="42882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518CA-8D26-4AC7-B23B-1D52E676C538}" type="datetimeFigureOut">
              <a:rPr lang="fi-FI" smtClean="0"/>
              <a:t>22.12.2021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9E1B6-05D7-470C-A492-B85F97299C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6874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PO-hanke_perustyy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39A383A1-9E35-43DA-BEF1-F54889C6F5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7531"/>
            <a:ext cx="5157216" cy="277046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E8A077A-8981-4F6D-B9FC-225A0A39B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A298CE4-7A09-4661-90E2-A88576375A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3D3A44E9-0CB5-402F-AA5F-1422473BCC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833" y="5257800"/>
            <a:ext cx="7039527" cy="70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3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F3AEAF-4D16-4CE7-ABF2-1F3623864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5C41B07-D71D-46FB-BA08-99F724312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62FC589-B33F-4121-A4F4-FA3272F5E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55E3-0675-4EE6-B231-97CAE017B592}" type="datetime1">
              <a:rPr lang="fi-FI" smtClean="0"/>
              <a:t>22.12.2021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770598D-AE82-4A82-92C8-631AB2F36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6127E8C-9406-4B3B-AD5D-B286BAF8C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661E-D967-447E-8646-1CC3D676ED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743485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F3AEAF-4D16-4CE7-ABF2-1F3623864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5C41B07-D71D-46FB-BA08-99F724312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13468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46F07D4-DCC2-43AF-9F59-9F2A7CD648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985" y="5998464"/>
            <a:ext cx="7039527" cy="70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8376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51A1F4-882B-4C8A-A9D2-B04DD1752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87F71C-8DAA-4432-88B3-2E08A270B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3BE8B6A-CDBD-4682-8793-9D414AFCF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97C69EF-26AF-4D13-83EA-BB46B570B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6B0E-0D60-4258-A8E4-45F95EE2420C}" type="datetime1">
              <a:rPr lang="fi-FI" smtClean="0"/>
              <a:t>22.12.2021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8D793C4-532E-4F77-B4CA-76D1D34C7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7251701-1FA8-4C59-B4DE-B635E114B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661E-D967-447E-8646-1CC3D676ED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2142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A62E02-713A-4F4B-A369-EB7743383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2897102-AFD8-4B1C-BC68-C9AC8129B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527A9B7-ECD4-4F95-BE0A-C8DA03826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0CBD7DE-10C3-4689-BF5F-0AED5D3A33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021778B-79B4-40D5-9FCC-77B72CB691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58A53AF-AB00-45D0-B5A9-CFB2D5693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C089-A12E-4D63-AC7E-E28E8C713CA1}" type="datetime1">
              <a:rPr lang="fi-FI" smtClean="0"/>
              <a:t>22.12.2021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87DC75B-AB43-42AF-A21D-ED313D11B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8F5B812-3ED5-4339-B99F-A314D363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661E-D967-447E-8646-1CC3D676ED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8497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B8A72647-B15A-4684-8429-D6E19E431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248" y="0"/>
            <a:ext cx="4492752" cy="172062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B3B8489-04C7-464B-9F3B-E53D51B3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C48BE3E-2F42-49DE-A090-CAA1B8ADE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58FD-59B1-42F6-BDC7-E7D8A7EE8410}" type="datetime1">
              <a:rPr lang="fi-FI" smtClean="0"/>
              <a:t>22.12.2021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C688159-EB2A-4356-B178-F20C79A3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86F24C0-D733-469C-B93F-D5162444F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661E-D967-447E-8646-1CC3D676ED5E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 descr="Kuva, joka sisältää kohteen teksti, käyntikortti, kirjekuori&#10;&#10;Kuvaus luotu automaattisesti">
            <a:extLst>
              <a:ext uri="{FF2B5EF4-FFF2-40B4-BE49-F238E27FC236}">
                <a16:creationId xmlns:a16="http://schemas.microsoft.com/office/drawing/2014/main" id="{BA4BD9C2-B3B4-479D-B2BD-CF368C50B5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4694"/>
            <a:ext cx="4956048" cy="2662401"/>
          </a:xfrm>
          <a:prstGeom prst="rect">
            <a:avLst/>
          </a:prstGeom>
        </p:spPr>
      </p:pic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C55AB490-4034-408D-9B13-F5FFFDF474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202562"/>
            <a:ext cx="8412796" cy="60375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1004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B8A72647-B15A-4684-8429-D6E19E431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248" y="0"/>
            <a:ext cx="4492752" cy="172062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B3B8489-04C7-464B-9F3B-E53D51B3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C48BE3E-2F42-49DE-A090-CAA1B8ADE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96D9-D03B-4EAF-B587-D7ED239CB22B}" type="datetime1">
              <a:rPr lang="fi-FI" smtClean="0"/>
              <a:t>22.12.2021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C688159-EB2A-4356-B178-F20C79A3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86F24C0-D733-469C-B93F-D5162444F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661E-D967-447E-8646-1CC3D676ED5E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03EBFA2B-609C-4A5D-B292-61C10100F9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76" y="2055813"/>
            <a:ext cx="9016746" cy="6125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975930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16B4BFA-85D3-428B-B320-19752DCC5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165C-72F9-4167-967C-300B87CF57DD}" type="datetime1">
              <a:rPr lang="fi-FI" smtClean="0"/>
              <a:t>22.12.2021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16D2333-A36E-4B99-8A16-9348AC793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EF0F84-81E9-4ADA-AB04-8440DC862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661E-D967-447E-8646-1CC3D676ED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1356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209FAF-215C-46F7-8496-B43D1E97D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0BA274-D0AE-426B-AFD4-EB749AF38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59C5C84-A0FC-4F18-99CB-61AD0AC1A0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300CCC8-10CD-492E-8075-6FC57F272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9CE0-7C85-48B2-9C28-32F905489E26}" type="datetime1">
              <a:rPr lang="fi-FI" smtClean="0"/>
              <a:t>22.12.2021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6EE59A3-C37A-4C71-A918-712B7D13C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843BD2D-F42E-4E87-AF55-6E7BB0505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661E-D967-447E-8646-1CC3D676ED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0830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5579BB-CBA1-4906-83BF-19EF1FB4C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65953CF-9A7C-49D0-A195-BFB4A4AEAE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C5396F1-8D85-49BE-83D8-D43E936E0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75ABEDA-C222-4E3A-B336-19E5B8264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D21F-A656-4A47-AC68-9F2FCD3780D0}" type="datetime1">
              <a:rPr lang="fi-FI" smtClean="0"/>
              <a:t>22.12.2021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E21B413-67E5-41B8-9BA8-57A93D5AB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97EDDC8-487A-4F73-9A11-F21F5F541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661E-D967-447E-8646-1CC3D676ED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8598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BB0E69-B8A3-4C7F-A00F-94FBA6591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A261D63-5391-4F87-9C6F-D46EA6D9E2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D1ED9FD-5251-4472-AD7C-AF4348F64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EB9F-8BCC-4982-8EAF-D4BD4F575348}" type="datetime1">
              <a:rPr lang="fi-FI" smtClean="0"/>
              <a:t>22.12.2021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B95935B-9F49-4F73-A22E-789B65F4A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9034AAE-E4B2-4F06-83FA-2D6C10DB9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661E-D967-447E-8646-1CC3D676ED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3236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9A3881-9236-45D6-ABE2-9C186ED8C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144F882-753B-45CB-87A0-3D47E2A4B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4724-AE4B-4909-AEEB-FD96321BA762}" type="datetime1">
              <a:rPr lang="fi-FI" smtClean="0"/>
              <a:t>22.12.2021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E2251A2-CC3A-4555-8847-99DC4164C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0E6C864-8ACC-488F-BFEE-A5153FF0B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661E-D967-447E-8646-1CC3D676ED5E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 descr="Kuva, joka sisältää kohteen teksti, henkilö, sisä&#10;&#10;Kuvaus luotu automaattisesti">
            <a:extLst>
              <a:ext uri="{FF2B5EF4-FFF2-40B4-BE49-F238E27FC236}">
                <a16:creationId xmlns:a16="http://schemas.microsoft.com/office/drawing/2014/main" id="{19D791D3-6FBE-439D-84D0-24E8D5124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480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48DA774-726D-4294-8E51-9D23CBED74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833869E-752B-454F-A876-05D8181E90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44B02FF-9B87-482E-A609-6E83A5A44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A81B-E9BC-44C1-BD0E-1A6C781ACCFC}" type="datetime1">
              <a:rPr lang="fi-FI" smtClean="0"/>
              <a:t>22.12.2021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5A4F13A-65D5-467C-B456-9CC59C86B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540F151-F4E5-44BE-9843-62312EE9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661E-D967-447E-8646-1CC3D676ED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9550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B36A9A-76D5-4F07-886A-E673F727C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ECD4FFC-A15A-406C-BD4C-BBC40C88A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5263-F09A-4561-83E3-57E963C89E8B}" type="datetime1">
              <a:rPr lang="fi-FI" smtClean="0"/>
              <a:t>22.12.2021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0D0AF31-C8C3-48CF-8807-7BA1C0B66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9AF599F-532A-45F5-BA8F-4911D1411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661E-D967-447E-8646-1CC3D676ED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9679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O-hanke_perustyy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39A383A1-9E35-43DA-BEF1-F54889C6F5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0511"/>
            <a:ext cx="4946904" cy="265748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E8A077A-8981-4F6D-B9FC-225A0A39B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94039"/>
            <a:ext cx="9144000" cy="238760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B8F872C-8D4A-49BD-9ED4-ABEB8BC61C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972" y="0"/>
            <a:ext cx="3653028" cy="13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90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PO-hanke_perustyy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DB8F872C-8D4A-49BD-9ED4-ABEB8BC61C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972" y="0"/>
            <a:ext cx="3653028" cy="139903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E8A077A-8981-4F6D-B9FC-225A0A39B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25271"/>
            <a:ext cx="9970008" cy="873761"/>
          </a:xfr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766FF94-62D2-4C92-8575-E58128AE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1485-6552-47AF-A095-33EE5DB36F54}" type="datetime1">
              <a:rPr lang="fi-FI" smtClean="0"/>
              <a:t>22.12.2021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A905E90-B778-4C99-B320-85C363640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528B34A-7D37-4282-9681-4D8B1B3ED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661E-D967-447E-8646-1CC3D676ED5E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92FB9ACA-2E0D-4A33-895E-04A20B2B84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32864"/>
            <a:ext cx="10814558" cy="397706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80418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PO-hanke_perustyy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DB8F872C-8D4A-49BD-9ED4-ABEB8BC61C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972" y="0"/>
            <a:ext cx="3653028" cy="139903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E8A077A-8981-4F6D-B9FC-225A0A39B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25271"/>
            <a:ext cx="9970008" cy="873761"/>
          </a:xfr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92FB9ACA-2E0D-4A33-895E-04A20B2B84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32864"/>
            <a:ext cx="10814558" cy="397706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B858C97-8323-49EC-A3C1-ECD9159383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681" y="6053328"/>
            <a:ext cx="7039527" cy="70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6620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PO-hanke_perustyy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39A383A1-9E35-43DA-BEF1-F54889C6F5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0511"/>
            <a:ext cx="4946904" cy="265748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E8A077A-8981-4F6D-B9FC-225A0A39B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35" y="420345"/>
            <a:ext cx="10722863" cy="1046242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37826A2-F505-4803-838B-D0FC906CC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34A0-7D0D-49FA-B01C-8CC58F1527E3}" type="datetime1">
              <a:rPr lang="fi-FI" smtClean="0"/>
              <a:t>22.12.2021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91EE48C-53DD-456C-A333-1ABEE6937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E695A42-00A3-4BFB-A4A9-EAEA4F8CB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661E-D967-447E-8646-1CC3D676ED5E}" type="slidenum">
              <a:rPr lang="fi-FI" smtClean="0"/>
              <a:t>‹#›</a:t>
            </a:fld>
            <a:endParaRPr lang="fi-FI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44D86553-11D0-49B3-9FD6-AF3A713C62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 flipH="1">
            <a:off x="731519" y="1603113"/>
            <a:ext cx="10622279" cy="46167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6267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404EA1-A96E-407A-95D4-27F49F82D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8E4682F-6D6F-4CF5-9858-2159A7FE3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F7114-AB4D-49F0-B527-ABC93562FEFD}" type="datetime1">
              <a:rPr lang="fi-FI" smtClean="0"/>
              <a:t>22.12.2021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60289E7-2E9D-433F-950D-AA7EDE4CD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BF0EF23-D7F6-4C73-8330-031089363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661E-D967-447E-8646-1CC3D676ED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3017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PO-hanke_perustyy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39A383A1-9E35-43DA-BEF1-F54889C6F5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0511"/>
            <a:ext cx="4946904" cy="265748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E8A077A-8981-4F6D-B9FC-225A0A39B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6568" y="202996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B8F872C-8D4A-49BD-9ED4-ABEB8BC61C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972" y="0"/>
            <a:ext cx="3653028" cy="1399032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3DB84FDE-53BF-47BA-875F-36102B9B7A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833" y="5257800"/>
            <a:ext cx="7039527" cy="70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52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3C2703-1012-4CCB-AC90-A8D72D630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7D5DF9-DC45-4F6C-8EE6-C69D2BE0C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8626C54-1C58-4646-A4D6-84C271D95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D8ED-AA76-437F-A609-885192FDC20D}" type="datetime1">
              <a:rPr lang="fi-FI" smtClean="0"/>
              <a:t>22.12.2021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B7E9478-A154-46CF-9615-AF0C1826B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F67C4B5-634D-4000-AFF5-9448137A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661E-D967-447E-8646-1CC3D676ED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523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51348C6-6AA1-4689-BF7F-F8F3483E0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OTSIKON PERUSTYYLI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8026EF-72E4-40BD-AB59-8CF0C017A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FBDB9F-1773-459D-ACE8-AC1F147BDA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44724-AE4B-4909-AEEB-FD96321BA762}" type="datetime1">
              <a:rPr lang="fi-FI" smtClean="0"/>
              <a:t>22.12.2021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BC57E3A-11BE-4005-8554-AD912DC54A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914ABD5-F2A6-4EDE-A48F-0F03179450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0661E-D967-447E-8646-1CC3D676ED5E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CB12967C-0F6C-48BB-B751-DD53810553B2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0438"/>
            <a:ext cx="4215384" cy="97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3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62" r:id="rId3"/>
    <p:sldLayoutId id="2147483666" r:id="rId4"/>
    <p:sldLayoutId id="2147483667" r:id="rId5"/>
    <p:sldLayoutId id="2147483664" r:id="rId6"/>
    <p:sldLayoutId id="2147483665" r:id="rId7"/>
    <p:sldLayoutId id="2147483663" r:id="rId8"/>
    <p:sldLayoutId id="2147483650" r:id="rId9"/>
    <p:sldLayoutId id="2147483651" r:id="rId10"/>
    <p:sldLayoutId id="2147483668" r:id="rId11"/>
    <p:sldLayoutId id="2147483652" r:id="rId12"/>
    <p:sldLayoutId id="2147483653" r:id="rId13"/>
    <p:sldLayoutId id="2147483654" r:id="rId14"/>
    <p:sldLayoutId id="2147483661" r:id="rId15"/>
    <p:sldLayoutId id="2147483655" r:id="rId16"/>
    <p:sldLayoutId id="2147483656" r:id="rId17"/>
    <p:sldLayoutId id="2147483657" r:id="rId18"/>
    <p:sldLayoutId id="2147483658" r:id="rId19"/>
    <p:sldLayoutId id="2147483659" r:id="rId20"/>
    <p:sldLayoutId id="2147483660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chemeClr val="tx1"/>
          </a:solidFill>
          <a:latin typeface="Josefin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70C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0C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0C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0C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0C0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500ABB-46B9-46AB-9736-60E534E9E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42" y="1033051"/>
            <a:ext cx="11046823" cy="466164"/>
          </a:xfrm>
        </p:spPr>
        <p:txBody>
          <a:bodyPr>
            <a:noAutofit/>
          </a:bodyPr>
          <a:lstStyle/>
          <a:p>
            <a:r>
              <a:rPr lang="fi-FI" sz="3200" dirty="0"/>
              <a:t>Ohjauksen vuosikello vuosiluokilla 7–9</a:t>
            </a:r>
            <a:br>
              <a:rPr lang="fi-FI" sz="3200" dirty="0"/>
            </a:br>
            <a:endParaRPr lang="fi-FI" sz="3200" dirty="0"/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7AAAA1B9-1216-4B78-8723-BCAF28077B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9404226"/>
              </p:ext>
            </p:extLst>
          </p:nvPr>
        </p:nvGraphicFramePr>
        <p:xfrm>
          <a:off x="572294" y="1516801"/>
          <a:ext cx="11047412" cy="4703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9B3FB99-26F0-4E49-8D9F-6BB6EC1C426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87178" y="99991"/>
            <a:ext cx="1025525" cy="365125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1</a:t>
            </a:r>
            <a:r>
              <a:rPr lang="en-FI" dirty="0">
                <a:solidFill>
                  <a:schemeClr val="bg1"/>
                </a:solidFill>
              </a:rPr>
              <a:t>/</a:t>
            </a:r>
            <a:r>
              <a:rPr lang="fi-FI" dirty="0">
                <a:solidFill>
                  <a:schemeClr val="bg1"/>
                </a:solidFill>
              </a:rPr>
              <a:t>11</a:t>
            </a:r>
            <a:r>
              <a:rPr lang="en-FI" dirty="0">
                <a:solidFill>
                  <a:schemeClr val="bg1"/>
                </a:solidFill>
              </a:rPr>
              <a:t>/2021</a:t>
            </a:r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915734D-6651-4968-98A8-DAD69B031E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176" y="85723"/>
            <a:ext cx="2724530" cy="59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85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Violetti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Mukautettu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Ohanke_malli" id="{63709958-C8B9-4D8F-BCFF-8CBFB8D1FFA3}" vid="{1DA87952-7375-4101-A9F8-CBF6BAF3BE6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1303</TotalTime>
  <Words>286</Words>
  <Application>Microsoft Office PowerPoint</Application>
  <PresentationFormat>Laajakuva</PresentationFormat>
  <Paragraphs>49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7" baseType="lpstr">
      <vt:lpstr>Arial</vt:lpstr>
      <vt:lpstr>Calibri</vt:lpstr>
      <vt:lpstr>Josefin Sans</vt:lpstr>
      <vt:lpstr>Open Sans</vt:lpstr>
      <vt:lpstr>Wingdings</vt:lpstr>
      <vt:lpstr>Office-teema</vt:lpstr>
      <vt:lpstr>Ohjauksen vuosikello vuosiluokilla 7–9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Puura Tarja</dc:creator>
  <cp:lastModifiedBy>Puura Tarja</cp:lastModifiedBy>
  <cp:revision>3</cp:revision>
  <dcterms:created xsi:type="dcterms:W3CDTF">2021-12-03T08:02:56Z</dcterms:created>
  <dcterms:modified xsi:type="dcterms:W3CDTF">2021-12-22T10:36:20Z</dcterms:modified>
</cp:coreProperties>
</file>