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3"/>
  </p:notesMasterIdLst>
  <p:sldIdLst>
    <p:sldId id="34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696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ura Tarja" userId="4645d0d8-6a0f-4400-8eb9-f6c035433b5e" providerId="ADAL" clId="{1F89D95A-9A1F-4656-BBE0-8A57F8287538}"/>
    <pc:docChg chg="delSld delMainMaster">
      <pc:chgData name="Puura Tarja" userId="4645d0d8-6a0f-4400-8eb9-f6c035433b5e" providerId="ADAL" clId="{1F89D95A-9A1F-4656-BBE0-8A57F8287538}" dt="2021-12-22T10:32:48.166" v="13" actId="47"/>
      <pc:docMkLst>
        <pc:docMk/>
      </pc:docMkLst>
      <pc:sldChg chg="del">
        <pc:chgData name="Puura Tarja" userId="4645d0d8-6a0f-4400-8eb9-f6c035433b5e" providerId="ADAL" clId="{1F89D95A-9A1F-4656-BBE0-8A57F8287538}" dt="2021-12-22T10:32:47.240" v="12" actId="47"/>
        <pc:sldMkLst>
          <pc:docMk/>
          <pc:sldMk cId="1237440929" sldId="328"/>
        </pc:sldMkLst>
      </pc:sldChg>
      <pc:sldChg chg="del">
        <pc:chgData name="Puura Tarja" userId="4645d0d8-6a0f-4400-8eb9-f6c035433b5e" providerId="ADAL" clId="{1F89D95A-9A1F-4656-BBE0-8A57F8287538}" dt="2021-12-22T10:32:46.229" v="11" actId="47"/>
        <pc:sldMkLst>
          <pc:docMk/>
          <pc:sldMk cId="3790543803" sldId="340"/>
        </pc:sldMkLst>
      </pc:sldChg>
      <pc:sldChg chg="del">
        <pc:chgData name="Puura Tarja" userId="4645d0d8-6a0f-4400-8eb9-f6c035433b5e" providerId="ADAL" clId="{1F89D95A-9A1F-4656-BBE0-8A57F8287538}" dt="2021-12-22T10:32:45.576" v="10" actId="47"/>
        <pc:sldMkLst>
          <pc:docMk/>
          <pc:sldMk cId="1877187759" sldId="350"/>
        </pc:sldMkLst>
      </pc:sldChg>
      <pc:sldChg chg="del">
        <pc:chgData name="Puura Tarja" userId="4645d0d8-6a0f-4400-8eb9-f6c035433b5e" providerId="ADAL" clId="{1F89D95A-9A1F-4656-BBE0-8A57F8287538}" dt="2021-12-22T10:32:39.742" v="1" actId="47"/>
        <pc:sldMkLst>
          <pc:docMk/>
          <pc:sldMk cId="3647248054" sldId="361"/>
        </pc:sldMkLst>
      </pc:sldChg>
      <pc:sldChg chg="del">
        <pc:chgData name="Puura Tarja" userId="4645d0d8-6a0f-4400-8eb9-f6c035433b5e" providerId="ADAL" clId="{1F89D95A-9A1F-4656-BBE0-8A57F8287538}" dt="2021-12-22T10:32:40.215" v="2" actId="47"/>
        <pc:sldMkLst>
          <pc:docMk/>
          <pc:sldMk cId="4018685485" sldId="362"/>
        </pc:sldMkLst>
      </pc:sldChg>
      <pc:sldChg chg="del">
        <pc:chgData name="Puura Tarja" userId="4645d0d8-6a0f-4400-8eb9-f6c035433b5e" providerId="ADAL" clId="{1F89D95A-9A1F-4656-BBE0-8A57F8287538}" dt="2021-12-22T10:32:40.929" v="4" actId="47"/>
        <pc:sldMkLst>
          <pc:docMk/>
          <pc:sldMk cId="1575236320" sldId="370"/>
        </pc:sldMkLst>
      </pc:sldChg>
      <pc:sldChg chg="del">
        <pc:chgData name="Puura Tarja" userId="4645d0d8-6a0f-4400-8eb9-f6c035433b5e" providerId="ADAL" clId="{1F89D95A-9A1F-4656-BBE0-8A57F8287538}" dt="2021-12-22T10:32:41.101" v="5" actId="47"/>
        <pc:sldMkLst>
          <pc:docMk/>
          <pc:sldMk cId="1217957867" sldId="371"/>
        </pc:sldMkLst>
      </pc:sldChg>
      <pc:sldChg chg="del">
        <pc:chgData name="Puura Tarja" userId="4645d0d8-6a0f-4400-8eb9-f6c035433b5e" providerId="ADAL" clId="{1F89D95A-9A1F-4656-BBE0-8A57F8287538}" dt="2021-12-22T10:32:43.183" v="9" actId="47"/>
        <pc:sldMkLst>
          <pc:docMk/>
          <pc:sldMk cId="571069507" sldId="372"/>
        </pc:sldMkLst>
      </pc:sldChg>
      <pc:sldChg chg="del">
        <pc:chgData name="Puura Tarja" userId="4645d0d8-6a0f-4400-8eb9-f6c035433b5e" providerId="ADAL" clId="{1F89D95A-9A1F-4656-BBE0-8A57F8287538}" dt="2021-12-22T10:32:41.463" v="7" actId="47"/>
        <pc:sldMkLst>
          <pc:docMk/>
          <pc:sldMk cId="1623700021" sldId="373"/>
        </pc:sldMkLst>
      </pc:sldChg>
      <pc:sldChg chg="del">
        <pc:chgData name="Puura Tarja" userId="4645d0d8-6a0f-4400-8eb9-f6c035433b5e" providerId="ADAL" clId="{1F89D95A-9A1F-4656-BBE0-8A57F8287538}" dt="2021-12-22T10:32:40.685" v="3" actId="47"/>
        <pc:sldMkLst>
          <pc:docMk/>
          <pc:sldMk cId="3320533049" sldId="374"/>
        </pc:sldMkLst>
      </pc:sldChg>
      <pc:sldChg chg="del">
        <pc:chgData name="Puura Tarja" userId="4645d0d8-6a0f-4400-8eb9-f6c035433b5e" providerId="ADAL" clId="{1F89D95A-9A1F-4656-BBE0-8A57F8287538}" dt="2021-12-22T10:32:42.188" v="8" actId="47"/>
        <pc:sldMkLst>
          <pc:docMk/>
          <pc:sldMk cId="3747391886" sldId="375"/>
        </pc:sldMkLst>
      </pc:sldChg>
      <pc:sldChg chg="del">
        <pc:chgData name="Puura Tarja" userId="4645d0d8-6a0f-4400-8eb9-f6c035433b5e" providerId="ADAL" clId="{1F89D95A-9A1F-4656-BBE0-8A57F8287538}" dt="2021-12-22T10:32:41.265" v="6" actId="47"/>
        <pc:sldMkLst>
          <pc:docMk/>
          <pc:sldMk cId="2648067650" sldId="376"/>
        </pc:sldMkLst>
      </pc:sldChg>
      <pc:sldChg chg="del">
        <pc:chgData name="Puura Tarja" userId="4645d0d8-6a0f-4400-8eb9-f6c035433b5e" providerId="ADAL" clId="{1F89D95A-9A1F-4656-BBE0-8A57F8287538}" dt="2021-12-22T10:32:38.878" v="0" actId="47"/>
        <pc:sldMkLst>
          <pc:docMk/>
          <pc:sldMk cId="2740081103" sldId="377"/>
        </pc:sldMkLst>
      </pc:sldChg>
      <pc:sldChg chg="del">
        <pc:chgData name="Puura Tarja" userId="4645d0d8-6a0f-4400-8eb9-f6c035433b5e" providerId="ADAL" clId="{1F89D95A-9A1F-4656-BBE0-8A57F8287538}" dt="2021-12-22T10:32:48.166" v="13" actId="47"/>
        <pc:sldMkLst>
          <pc:docMk/>
          <pc:sldMk cId="4140129064" sldId="378"/>
        </pc:sldMkLst>
      </pc:sldChg>
      <pc:sldMasterChg chg="del delSldLayout">
        <pc:chgData name="Puura Tarja" userId="4645d0d8-6a0f-4400-8eb9-f6c035433b5e" providerId="ADAL" clId="{1F89D95A-9A1F-4656-BBE0-8A57F8287538}" dt="2021-12-22T10:32:48.166" v="13" actId="47"/>
        <pc:sldMasterMkLst>
          <pc:docMk/>
          <pc:sldMasterMk cId="1490135874" sldId="2147483648"/>
        </pc:sldMasterMkLst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291733683" sldId="2147483649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2985239072" sldId="2147483650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787434852" sldId="2147483651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1172142509" sldId="2147483652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478497304" sldId="2147483653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1611004625" sldId="2147483654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1971356408" sldId="2147483655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3470830750" sldId="2147483656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828598219" sldId="2147483657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3893236003" sldId="2147483658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3559550614" sldId="2147483659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1359679396" sldId="2147483660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975930379" sldId="2147483661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1703190968" sldId="2147483662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3172952527" sldId="2147483663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3096267854" sldId="2147483664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1703017527" sldId="2147483665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2180418976" sldId="2147483666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1572366204" sldId="2147483667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2040883769" sldId="2147483668"/>
          </pc:sldLayoutMkLst>
        </pc:sldLayoutChg>
        <pc:sldLayoutChg chg="del">
          <pc:chgData name="Puura Tarja" userId="4645d0d8-6a0f-4400-8eb9-f6c035433b5e" providerId="ADAL" clId="{1F89D95A-9A1F-4656-BBE0-8A57F8287538}" dt="2021-12-22T10:32:48.166" v="13" actId="47"/>
          <pc:sldLayoutMkLst>
            <pc:docMk/>
            <pc:sldMasterMk cId="1490135874" sldId="2147483648"/>
            <pc:sldLayoutMk cId="1427948006" sldId="214748366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960E1B-C102-45D6-AE04-B605345452A9}" type="doc">
      <dgm:prSet loTypeId="urn:microsoft.com/office/officeart/2005/8/layout/orgChart1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7DCB4F40-1461-4266-BFEF-C2B4B82847DE}">
      <dgm:prSet phldrT="[Teksti]" custT="1"/>
      <dgm:spPr/>
      <dgm:t>
        <a:bodyPr/>
        <a:lstStyle/>
        <a:p>
          <a:r>
            <a:rPr lang="fi-FI" sz="2000" dirty="0"/>
            <a:t>Perusopetuksen jälkeinen koulutus</a:t>
          </a:r>
        </a:p>
      </dgm:t>
    </dgm:pt>
    <dgm:pt modelId="{BF0CAEA3-3DD5-4FAA-831E-E7F3B166696D}" type="parTrans" cxnId="{4DF256B8-ECBC-4951-B5DC-E57E62B7E009}">
      <dgm:prSet/>
      <dgm:spPr/>
      <dgm:t>
        <a:bodyPr/>
        <a:lstStyle/>
        <a:p>
          <a:endParaRPr lang="fi-FI"/>
        </a:p>
      </dgm:t>
    </dgm:pt>
    <dgm:pt modelId="{8A0E6EC0-4539-4756-A614-8AF3BDF3EB42}" type="sibTrans" cxnId="{4DF256B8-ECBC-4951-B5DC-E57E62B7E009}">
      <dgm:prSet/>
      <dgm:spPr/>
      <dgm:t>
        <a:bodyPr/>
        <a:lstStyle/>
        <a:p>
          <a:endParaRPr lang="fi-FI"/>
        </a:p>
      </dgm:t>
    </dgm:pt>
    <dgm:pt modelId="{9B160AAE-5ACD-4C1C-ADDD-4FB74C526AB4}">
      <dgm:prSet phldrT="[Teksti]"/>
      <dgm:spPr/>
      <dgm:t>
        <a:bodyPr/>
        <a:lstStyle/>
        <a:p>
          <a:r>
            <a:rPr lang="fi-FI" dirty="0"/>
            <a:t>Toisen asteen koulutus</a:t>
          </a:r>
        </a:p>
      </dgm:t>
    </dgm:pt>
    <dgm:pt modelId="{74B72BD7-7265-46AC-895E-59E56A883E78}" type="parTrans" cxnId="{56733D1D-2859-4D4F-988A-240CD14FA5EF}">
      <dgm:prSet/>
      <dgm:spPr/>
      <dgm:t>
        <a:bodyPr/>
        <a:lstStyle/>
        <a:p>
          <a:endParaRPr lang="fi-FI"/>
        </a:p>
      </dgm:t>
    </dgm:pt>
    <dgm:pt modelId="{082A8780-87AF-4E88-80F5-064B1D52AAA8}" type="sibTrans" cxnId="{56733D1D-2859-4D4F-988A-240CD14FA5EF}">
      <dgm:prSet/>
      <dgm:spPr/>
      <dgm:t>
        <a:bodyPr/>
        <a:lstStyle/>
        <a:p>
          <a:endParaRPr lang="fi-FI"/>
        </a:p>
      </dgm:t>
    </dgm:pt>
    <dgm:pt modelId="{CA3B26A1-183F-437A-B3BD-03318E4831D8}">
      <dgm:prSet phldrT="[Teksti]"/>
      <dgm:spPr/>
      <dgm:t>
        <a:bodyPr/>
        <a:lstStyle/>
        <a:p>
          <a:r>
            <a:rPr lang="fi-FI" dirty="0"/>
            <a:t>Ammatillinen koulutus</a:t>
          </a:r>
        </a:p>
      </dgm:t>
    </dgm:pt>
    <dgm:pt modelId="{722050BD-AAB3-49AE-97CC-596E8CCA7C3F}" type="parTrans" cxnId="{99BDFF38-A264-4C2B-9D23-E7E21336332C}">
      <dgm:prSet/>
      <dgm:spPr/>
      <dgm:t>
        <a:bodyPr/>
        <a:lstStyle/>
        <a:p>
          <a:endParaRPr lang="fi-FI"/>
        </a:p>
      </dgm:t>
    </dgm:pt>
    <dgm:pt modelId="{DE27993F-2CE0-40D1-9AD4-6B1D4E67B902}" type="sibTrans" cxnId="{99BDFF38-A264-4C2B-9D23-E7E21336332C}">
      <dgm:prSet/>
      <dgm:spPr/>
      <dgm:t>
        <a:bodyPr/>
        <a:lstStyle/>
        <a:p>
          <a:endParaRPr lang="fi-FI"/>
        </a:p>
      </dgm:t>
    </dgm:pt>
    <dgm:pt modelId="{DCE3BD3C-CB7B-4712-859D-55AF0F5354A9}">
      <dgm:prSet phldrT="[Teksti]"/>
      <dgm:spPr/>
      <dgm:t>
        <a:bodyPr/>
        <a:lstStyle/>
        <a:p>
          <a:r>
            <a:rPr lang="fi-FI" dirty="0"/>
            <a:t>Lukiokoulutus</a:t>
          </a:r>
        </a:p>
      </dgm:t>
    </dgm:pt>
    <dgm:pt modelId="{FB32659B-D23B-4EFB-9CDF-BB046EE9CEEB}" type="parTrans" cxnId="{2A5E9CA9-C0A7-44AE-9E4E-1E3D91EA80A7}">
      <dgm:prSet/>
      <dgm:spPr/>
      <dgm:t>
        <a:bodyPr/>
        <a:lstStyle/>
        <a:p>
          <a:endParaRPr lang="fi-FI"/>
        </a:p>
      </dgm:t>
    </dgm:pt>
    <dgm:pt modelId="{E4758235-2794-4E10-BB5E-94E13CB4EE90}" type="sibTrans" cxnId="{2A5E9CA9-C0A7-44AE-9E4E-1E3D91EA80A7}">
      <dgm:prSet/>
      <dgm:spPr/>
      <dgm:t>
        <a:bodyPr/>
        <a:lstStyle/>
        <a:p>
          <a:endParaRPr lang="fi-FI"/>
        </a:p>
      </dgm:t>
    </dgm:pt>
    <dgm:pt modelId="{3CC67F71-5DE2-4DA3-882A-2C02C61DB1C0}">
      <dgm:prSet phldrT="[Teksti]"/>
      <dgm:spPr/>
      <dgm:t>
        <a:bodyPr/>
        <a:lstStyle/>
        <a:p>
          <a:r>
            <a:rPr lang="fi-FI" dirty="0"/>
            <a:t>Nivelvaiheen koulutus</a:t>
          </a:r>
        </a:p>
      </dgm:t>
    </dgm:pt>
    <dgm:pt modelId="{0CCFD5D7-C813-45BA-BD46-F9444D3ACB19}" type="parTrans" cxnId="{39168F4E-C23E-40B0-833D-B954D7D2C37B}">
      <dgm:prSet/>
      <dgm:spPr/>
      <dgm:t>
        <a:bodyPr/>
        <a:lstStyle/>
        <a:p>
          <a:endParaRPr lang="fi-FI"/>
        </a:p>
      </dgm:t>
    </dgm:pt>
    <dgm:pt modelId="{9D2C15D3-3312-463C-A246-18DF280F32B8}" type="sibTrans" cxnId="{39168F4E-C23E-40B0-833D-B954D7D2C37B}">
      <dgm:prSet/>
      <dgm:spPr/>
      <dgm:t>
        <a:bodyPr/>
        <a:lstStyle/>
        <a:p>
          <a:endParaRPr lang="fi-FI"/>
        </a:p>
      </dgm:t>
    </dgm:pt>
    <dgm:pt modelId="{F6640F85-9D19-4BCC-A207-F3361F3A78EA}">
      <dgm:prSet phldrT="[Teksti]"/>
      <dgm:spPr/>
      <dgm:t>
        <a:bodyPr/>
        <a:lstStyle/>
        <a:p>
          <a:r>
            <a:rPr lang="fi-FI" dirty="0"/>
            <a:t>Tutkintokoulutukseen valmentava koulutus TUVA</a:t>
          </a:r>
        </a:p>
      </dgm:t>
    </dgm:pt>
    <dgm:pt modelId="{90C49527-57F1-4736-A7AB-67EE321B5368}" type="parTrans" cxnId="{4CC5C0F2-E6DE-4910-B5BF-C19A91A5EB5D}">
      <dgm:prSet/>
      <dgm:spPr/>
      <dgm:t>
        <a:bodyPr/>
        <a:lstStyle/>
        <a:p>
          <a:endParaRPr lang="fi-FI"/>
        </a:p>
      </dgm:t>
    </dgm:pt>
    <dgm:pt modelId="{68C9E628-B582-42B6-9D47-1E23E721DECB}" type="sibTrans" cxnId="{4CC5C0F2-E6DE-4910-B5BF-C19A91A5EB5D}">
      <dgm:prSet/>
      <dgm:spPr/>
      <dgm:t>
        <a:bodyPr/>
        <a:lstStyle/>
        <a:p>
          <a:endParaRPr lang="fi-FI"/>
        </a:p>
      </dgm:t>
    </dgm:pt>
    <dgm:pt modelId="{76237A32-FC12-4F23-B64A-09DEC10379BF}">
      <dgm:prSet/>
      <dgm:spPr/>
      <dgm:t>
        <a:bodyPr/>
        <a:lstStyle/>
        <a:p>
          <a:r>
            <a:rPr lang="fi-FI" dirty="0"/>
            <a:t>Kansanopistojen vapaan sivistystyön koulutus</a:t>
          </a:r>
        </a:p>
      </dgm:t>
    </dgm:pt>
    <dgm:pt modelId="{040F2FB9-395C-49A6-9928-478B3F9D8108}" type="parTrans" cxnId="{75E49D69-F634-4DA2-B9ED-173CE2F73A2D}">
      <dgm:prSet/>
      <dgm:spPr/>
      <dgm:t>
        <a:bodyPr/>
        <a:lstStyle/>
        <a:p>
          <a:endParaRPr lang="fi-FI"/>
        </a:p>
      </dgm:t>
    </dgm:pt>
    <dgm:pt modelId="{BBC9E08E-6CB2-4985-A782-E53159F62668}" type="sibTrans" cxnId="{75E49D69-F634-4DA2-B9ED-173CE2F73A2D}">
      <dgm:prSet/>
      <dgm:spPr/>
      <dgm:t>
        <a:bodyPr/>
        <a:lstStyle/>
        <a:p>
          <a:endParaRPr lang="fi-FI"/>
        </a:p>
      </dgm:t>
    </dgm:pt>
    <dgm:pt modelId="{787FB3BE-E2B9-4822-98EC-DA20DC915891}">
      <dgm:prSet/>
      <dgm:spPr/>
      <dgm:t>
        <a:bodyPr/>
        <a:lstStyle/>
        <a:p>
          <a:r>
            <a:rPr lang="fi-FI" dirty="0"/>
            <a:t>Vaativan erityisen tuen perusteella järjestettävä koulutus</a:t>
          </a:r>
        </a:p>
      </dgm:t>
    </dgm:pt>
    <dgm:pt modelId="{E3914093-D940-4E70-9D03-9A5F93352E5A}" type="parTrans" cxnId="{7E717745-5E83-45C8-8C8D-55BA37792A32}">
      <dgm:prSet/>
      <dgm:spPr/>
      <dgm:t>
        <a:bodyPr/>
        <a:lstStyle/>
        <a:p>
          <a:endParaRPr lang="fi-FI"/>
        </a:p>
      </dgm:t>
    </dgm:pt>
    <dgm:pt modelId="{B300203E-7BB4-498B-8A7D-EA8A79275A54}" type="sibTrans" cxnId="{7E717745-5E83-45C8-8C8D-55BA37792A32}">
      <dgm:prSet/>
      <dgm:spPr/>
      <dgm:t>
        <a:bodyPr/>
        <a:lstStyle/>
        <a:p>
          <a:endParaRPr lang="fi-FI"/>
        </a:p>
      </dgm:t>
    </dgm:pt>
    <dgm:pt modelId="{377983F6-B417-440E-98FA-7E81F16A21AD}">
      <dgm:prSet/>
      <dgm:spPr/>
      <dgm:t>
        <a:bodyPr/>
        <a:lstStyle/>
        <a:p>
          <a:r>
            <a:rPr lang="fi-FI" dirty="0"/>
            <a:t>Ammatillinen koulutus</a:t>
          </a:r>
        </a:p>
      </dgm:t>
    </dgm:pt>
    <dgm:pt modelId="{C749CD71-9258-4F6D-911D-91A068F1DC6D}" type="parTrans" cxnId="{B832798E-AAA9-4F44-81C2-DA71F6C0C079}">
      <dgm:prSet/>
      <dgm:spPr/>
      <dgm:t>
        <a:bodyPr/>
        <a:lstStyle/>
        <a:p>
          <a:endParaRPr lang="fi-FI"/>
        </a:p>
      </dgm:t>
    </dgm:pt>
    <dgm:pt modelId="{3CF605E3-0B1D-4AAE-A0CF-84D65651823A}" type="sibTrans" cxnId="{B832798E-AAA9-4F44-81C2-DA71F6C0C079}">
      <dgm:prSet/>
      <dgm:spPr/>
      <dgm:t>
        <a:bodyPr/>
        <a:lstStyle/>
        <a:p>
          <a:endParaRPr lang="fi-FI"/>
        </a:p>
      </dgm:t>
    </dgm:pt>
    <dgm:pt modelId="{D1468204-0608-4850-8DDB-E8684EF4F2C2}">
      <dgm:prSet/>
      <dgm:spPr/>
      <dgm:t>
        <a:bodyPr/>
        <a:lstStyle/>
        <a:p>
          <a:r>
            <a:rPr lang="fi-FI" dirty="0"/>
            <a:t>Tutkintokoulutukseen valmentava koulutus TUVA</a:t>
          </a:r>
        </a:p>
      </dgm:t>
    </dgm:pt>
    <dgm:pt modelId="{3C4062CD-A297-4C36-8A44-449826BBE96A}" type="parTrans" cxnId="{C67868FD-6558-40A9-A2DF-C731193B2FBE}">
      <dgm:prSet/>
      <dgm:spPr/>
      <dgm:t>
        <a:bodyPr/>
        <a:lstStyle/>
        <a:p>
          <a:endParaRPr lang="fi-FI"/>
        </a:p>
      </dgm:t>
    </dgm:pt>
    <dgm:pt modelId="{2FBF30E7-3983-4C9A-A933-D242D70E4AE5}" type="sibTrans" cxnId="{C67868FD-6558-40A9-A2DF-C731193B2FBE}">
      <dgm:prSet/>
      <dgm:spPr/>
      <dgm:t>
        <a:bodyPr/>
        <a:lstStyle/>
        <a:p>
          <a:endParaRPr lang="fi-FI"/>
        </a:p>
      </dgm:t>
    </dgm:pt>
    <dgm:pt modelId="{DA199FE3-BB5C-4339-B43E-743954F79116}">
      <dgm:prSet/>
      <dgm:spPr/>
      <dgm:t>
        <a:bodyPr/>
        <a:lstStyle/>
        <a:p>
          <a:r>
            <a:rPr lang="fi-FI" dirty="0"/>
            <a:t>Työhön ja itsenäiseen elämään valmentava koulutus TELMA</a:t>
          </a:r>
        </a:p>
      </dgm:t>
    </dgm:pt>
    <dgm:pt modelId="{2605666A-BEBC-4740-8ED3-BEE36A861AA3}" type="parTrans" cxnId="{6C88FE2F-E744-4B48-ACC9-91C087A027A6}">
      <dgm:prSet/>
      <dgm:spPr/>
      <dgm:t>
        <a:bodyPr/>
        <a:lstStyle/>
        <a:p>
          <a:endParaRPr lang="fi-FI"/>
        </a:p>
      </dgm:t>
    </dgm:pt>
    <dgm:pt modelId="{1C8778F6-CD20-4866-B451-5A86CA1E3483}" type="sibTrans" cxnId="{6C88FE2F-E744-4B48-ACC9-91C087A027A6}">
      <dgm:prSet/>
      <dgm:spPr/>
      <dgm:t>
        <a:bodyPr/>
        <a:lstStyle/>
        <a:p>
          <a:endParaRPr lang="fi-FI"/>
        </a:p>
      </dgm:t>
    </dgm:pt>
    <dgm:pt modelId="{C90AA685-D5B1-4951-B05B-E8C2F3A7A9EF}">
      <dgm:prSet/>
      <dgm:spPr/>
      <dgm:t>
        <a:bodyPr/>
        <a:lstStyle/>
        <a:p>
          <a:r>
            <a:rPr lang="fi-FI" dirty="0"/>
            <a:t>Ammatillinen perustutkinto</a:t>
          </a:r>
        </a:p>
      </dgm:t>
    </dgm:pt>
    <dgm:pt modelId="{33B2E7D0-2D08-49EE-8E11-70A7F08A9B08}" type="parTrans" cxnId="{36EFF4F6-1ED0-449C-9F38-A41F1BE7B836}">
      <dgm:prSet/>
      <dgm:spPr/>
      <dgm:t>
        <a:bodyPr/>
        <a:lstStyle/>
        <a:p>
          <a:endParaRPr lang="fi-FI"/>
        </a:p>
      </dgm:t>
    </dgm:pt>
    <dgm:pt modelId="{81776888-BEEF-41C6-AAD5-40BB17C8F45E}" type="sibTrans" cxnId="{36EFF4F6-1ED0-449C-9F38-A41F1BE7B836}">
      <dgm:prSet/>
      <dgm:spPr/>
      <dgm:t>
        <a:bodyPr/>
        <a:lstStyle/>
        <a:p>
          <a:endParaRPr lang="fi-FI"/>
        </a:p>
      </dgm:t>
    </dgm:pt>
    <dgm:pt modelId="{B34892C8-560C-426A-B2DA-3FC7AFD0FD65}">
      <dgm:prSet/>
      <dgm:spPr/>
      <dgm:t>
        <a:bodyPr/>
        <a:lstStyle/>
        <a:p>
          <a:r>
            <a:rPr lang="fi-FI" dirty="0"/>
            <a:t>Ammattitutkinto</a:t>
          </a:r>
        </a:p>
      </dgm:t>
    </dgm:pt>
    <dgm:pt modelId="{5300FA53-D762-4A92-BAE3-F2211D0BE45C}" type="parTrans" cxnId="{C540F013-501A-427E-AE59-8FAEADD92B50}">
      <dgm:prSet/>
      <dgm:spPr/>
      <dgm:t>
        <a:bodyPr/>
        <a:lstStyle/>
        <a:p>
          <a:endParaRPr lang="fi-FI"/>
        </a:p>
      </dgm:t>
    </dgm:pt>
    <dgm:pt modelId="{89FB69DF-CD3B-40FC-B8DB-745038C2F8BC}" type="sibTrans" cxnId="{C540F013-501A-427E-AE59-8FAEADD92B50}">
      <dgm:prSet/>
      <dgm:spPr/>
      <dgm:t>
        <a:bodyPr/>
        <a:lstStyle/>
        <a:p>
          <a:endParaRPr lang="fi-FI"/>
        </a:p>
      </dgm:t>
    </dgm:pt>
    <dgm:pt modelId="{ADB6A243-136C-4A8A-83C2-82B7F436B0AE}">
      <dgm:prSet custT="1"/>
      <dgm:spPr/>
      <dgm:t>
        <a:bodyPr/>
        <a:lstStyle/>
        <a:p>
          <a:r>
            <a:rPr lang="fi-FI" sz="1600" dirty="0"/>
            <a:t>PERUSOPETUS</a:t>
          </a:r>
        </a:p>
      </dgm:t>
    </dgm:pt>
    <dgm:pt modelId="{2BA94D34-4CA0-4CF7-A6E2-5DE49B0D636B}" type="parTrans" cxnId="{E6E5F9B3-9F1B-47B6-A8D4-7F46FA614773}">
      <dgm:prSet/>
      <dgm:spPr/>
      <dgm:t>
        <a:bodyPr/>
        <a:lstStyle/>
        <a:p>
          <a:endParaRPr lang="fi-FI"/>
        </a:p>
      </dgm:t>
    </dgm:pt>
    <dgm:pt modelId="{A7DE9F44-ACEE-4B22-8986-9FBEAB25402A}" type="sibTrans" cxnId="{E6E5F9B3-9F1B-47B6-A8D4-7F46FA614773}">
      <dgm:prSet/>
      <dgm:spPr/>
      <dgm:t>
        <a:bodyPr/>
        <a:lstStyle/>
        <a:p>
          <a:endParaRPr lang="fi-FI"/>
        </a:p>
      </dgm:t>
    </dgm:pt>
    <dgm:pt modelId="{5EF7ED06-87E2-4AE4-B8C7-0FE632DBF416}">
      <dgm:prSet custT="1"/>
      <dgm:spPr/>
      <dgm:t>
        <a:bodyPr/>
        <a:lstStyle/>
        <a:p>
          <a:r>
            <a:rPr lang="fi-FI" sz="1600" dirty="0"/>
            <a:t>Aikuisten perusopetus</a:t>
          </a:r>
        </a:p>
      </dgm:t>
    </dgm:pt>
    <dgm:pt modelId="{6A47813E-5AE7-4CBE-9E8A-0B13E53E7477}" type="parTrans" cxnId="{65018D2D-A1E3-4B9C-AAB8-5E43B93555F1}">
      <dgm:prSet/>
      <dgm:spPr/>
      <dgm:t>
        <a:bodyPr/>
        <a:lstStyle/>
        <a:p>
          <a:endParaRPr lang="fi-FI"/>
        </a:p>
      </dgm:t>
    </dgm:pt>
    <dgm:pt modelId="{32BB5201-93F8-49B6-93A7-8AE43B2488E2}" type="sibTrans" cxnId="{65018D2D-A1E3-4B9C-AAB8-5E43B93555F1}">
      <dgm:prSet/>
      <dgm:spPr/>
      <dgm:t>
        <a:bodyPr/>
        <a:lstStyle/>
        <a:p>
          <a:endParaRPr lang="fi-FI"/>
        </a:p>
      </dgm:t>
    </dgm:pt>
    <dgm:pt modelId="{EE89A742-E32D-4C79-A3D2-AB6FA15378D9}">
      <dgm:prSet/>
      <dgm:spPr/>
      <dgm:t>
        <a:bodyPr/>
        <a:lstStyle/>
        <a:p>
          <a:r>
            <a:rPr lang="fi-FI" dirty="0"/>
            <a:t>Opistovuosi oppivelvolliselle -linjat</a:t>
          </a:r>
        </a:p>
      </dgm:t>
    </dgm:pt>
    <dgm:pt modelId="{2965D275-922B-493D-B28F-2C61A09E10E8}" type="parTrans" cxnId="{6554DBE9-839E-4A65-916B-FA95E4313DD8}">
      <dgm:prSet/>
      <dgm:spPr/>
      <dgm:t>
        <a:bodyPr/>
        <a:lstStyle/>
        <a:p>
          <a:endParaRPr lang="fi-FI"/>
        </a:p>
      </dgm:t>
    </dgm:pt>
    <dgm:pt modelId="{3F260D61-3BB5-453A-A130-4344344F043C}" type="sibTrans" cxnId="{6554DBE9-839E-4A65-916B-FA95E4313DD8}">
      <dgm:prSet/>
      <dgm:spPr/>
      <dgm:t>
        <a:bodyPr/>
        <a:lstStyle/>
        <a:p>
          <a:endParaRPr lang="fi-FI"/>
        </a:p>
      </dgm:t>
    </dgm:pt>
    <dgm:pt modelId="{1B5B67F9-362F-43E6-91B3-6E020BA92038}">
      <dgm:prSet/>
      <dgm:spPr/>
      <dgm:t>
        <a:bodyPr/>
        <a:lstStyle/>
        <a:p>
          <a:r>
            <a:rPr lang="fi-FI" dirty="0"/>
            <a:t>Maahanmuuttajille suunnattu kielikoulutus</a:t>
          </a:r>
        </a:p>
      </dgm:t>
    </dgm:pt>
    <dgm:pt modelId="{A13D7F91-3395-4CF6-8924-36BD0554C8FA}" type="parTrans" cxnId="{F3CF721D-BDD9-4B64-9D2D-7376B464E159}">
      <dgm:prSet/>
      <dgm:spPr/>
      <dgm:t>
        <a:bodyPr/>
        <a:lstStyle/>
        <a:p>
          <a:endParaRPr lang="fi-FI"/>
        </a:p>
      </dgm:t>
    </dgm:pt>
    <dgm:pt modelId="{5B965FC7-29B8-458F-8125-99C47BA1563F}" type="sibTrans" cxnId="{F3CF721D-BDD9-4B64-9D2D-7376B464E159}">
      <dgm:prSet/>
      <dgm:spPr/>
      <dgm:t>
        <a:bodyPr/>
        <a:lstStyle/>
        <a:p>
          <a:endParaRPr lang="fi-FI"/>
        </a:p>
      </dgm:t>
    </dgm:pt>
    <dgm:pt modelId="{06AF16BE-8457-4D23-AD47-4777E3E3BCAF}" type="pres">
      <dgm:prSet presAssocID="{A9960E1B-C102-45D6-AE04-B605345452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29A13E3-ADEE-4400-BD33-E9914A1A868B}" type="pres">
      <dgm:prSet presAssocID="{ADB6A243-136C-4A8A-83C2-82B7F436B0AE}" presName="hierRoot1" presStyleCnt="0">
        <dgm:presLayoutVars>
          <dgm:hierBranch val="init"/>
        </dgm:presLayoutVars>
      </dgm:prSet>
      <dgm:spPr/>
    </dgm:pt>
    <dgm:pt modelId="{C5AE9368-2E43-4F4A-A70E-ED795D6FFBA0}" type="pres">
      <dgm:prSet presAssocID="{ADB6A243-136C-4A8A-83C2-82B7F436B0AE}" presName="rootComposite1" presStyleCnt="0"/>
      <dgm:spPr/>
    </dgm:pt>
    <dgm:pt modelId="{E337EAB5-4F6D-46DE-BB84-80EF44A1E1F5}" type="pres">
      <dgm:prSet presAssocID="{ADB6A243-136C-4A8A-83C2-82B7F436B0AE}" presName="rootText1" presStyleLbl="node0" presStyleIdx="0" presStyleCnt="2" custScaleX="131698" custLinFactNeighborX="2911" custLinFactNeighborY="21109">
        <dgm:presLayoutVars>
          <dgm:chPref val="3"/>
        </dgm:presLayoutVars>
      </dgm:prSet>
      <dgm:spPr/>
    </dgm:pt>
    <dgm:pt modelId="{62575C62-9992-47D2-8408-D4E58CD16DB6}" type="pres">
      <dgm:prSet presAssocID="{ADB6A243-136C-4A8A-83C2-82B7F436B0AE}" presName="rootConnector1" presStyleLbl="node1" presStyleIdx="0" presStyleCnt="0"/>
      <dgm:spPr/>
    </dgm:pt>
    <dgm:pt modelId="{00F6BAFC-4DA7-4D47-A9AA-44CD923F3D0B}" type="pres">
      <dgm:prSet presAssocID="{ADB6A243-136C-4A8A-83C2-82B7F436B0AE}" presName="hierChild2" presStyleCnt="0"/>
      <dgm:spPr/>
    </dgm:pt>
    <dgm:pt modelId="{DD3807EF-1CC7-4A3B-83B4-29F9E7CD1AEB}" type="pres">
      <dgm:prSet presAssocID="{BF0CAEA3-3DD5-4FAA-831E-E7F3B166696D}" presName="Name37" presStyleLbl="parChTrans1D2" presStyleIdx="0" presStyleCnt="1"/>
      <dgm:spPr/>
    </dgm:pt>
    <dgm:pt modelId="{D2BBD33D-CC05-405C-A2D8-90577A565DCE}" type="pres">
      <dgm:prSet presAssocID="{7DCB4F40-1461-4266-BFEF-C2B4B82847DE}" presName="hierRoot2" presStyleCnt="0">
        <dgm:presLayoutVars>
          <dgm:hierBranch val="init"/>
        </dgm:presLayoutVars>
      </dgm:prSet>
      <dgm:spPr/>
    </dgm:pt>
    <dgm:pt modelId="{694124AA-E006-46BC-AD9A-292AB3384102}" type="pres">
      <dgm:prSet presAssocID="{7DCB4F40-1461-4266-BFEF-C2B4B82847DE}" presName="rootComposite" presStyleCnt="0"/>
      <dgm:spPr/>
    </dgm:pt>
    <dgm:pt modelId="{C457F7FF-25DB-43EB-9D25-311EB26D20F0}" type="pres">
      <dgm:prSet presAssocID="{7DCB4F40-1461-4266-BFEF-C2B4B82847DE}" presName="rootText" presStyleLbl="node2" presStyleIdx="0" presStyleCnt="1" custScaleX="581558">
        <dgm:presLayoutVars>
          <dgm:chPref val="3"/>
        </dgm:presLayoutVars>
      </dgm:prSet>
      <dgm:spPr/>
    </dgm:pt>
    <dgm:pt modelId="{E0278F90-D9AA-480F-AD75-AA837D88FADA}" type="pres">
      <dgm:prSet presAssocID="{7DCB4F40-1461-4266-BFEF-C2B4B82847DE}" presName="rootConnector" presStyleLbl="node2" presStyleIdx="0" presStyleCnt="1"/>
      <dgm:spPr/>
    </dgm:pt>
    <dgm:pt modelId="{475A77BE-C370-4C11-8A78-5AFE2FC9E381}" type="pres">
      <dgm:prSet presAssocID="{7DCB4F40-1461-4266-BFEF-C2B4B82847DE}" presName="hierChild4" presStyleCnt="0"/>
      <dgm:spPr/>
    </dgm:pt>
    <dgm:pt modelId="{4B35FD5C-E67F-471B-99DD-FB9910D1E394}" type="pres">
      <dgm:prSet presAssocID="{74B72BD7-7265-46AC-895E-59E56A883E78}" presName="Name37" presStyleLbl="parChTrans1D3" presStyleIdx="0" presStyleCnt="4"/>
      <dgm:spPr/>
    </dgm:pt>
    <dgm:pt modelId="{DE78CC3B-53C2-4771-9D83-A1336001FBC7}" type="pres">
      <dgm:prSet presAssocID="{9B160AAE-5ACD-4C1C-ADDD-4FB74C526AB4}" presName="hierRoot2" presStyleCnt="0">
        <dgm:presLayoutVars>
          <dgm:hierBranch val="init"/>
        </dgm:presLayoutVars>
      </dgm:prSet>
      <dgm:spPr/>
    </dgm:pt>
    <dgm:pt modelId="{C464CA77-AEAB-423B-9651-3D026392DC39}" type="pres">
      <dgm:prSet presAssocID="{9B160AAE-5ACD-4C1C-ADDD-4FB74C526AB4}" presName="rootComposite" presStyleCnt="0"/>
      <dgm:spPr/>
    </dgm:pt>
    <dgm:pt modelId="{2FCADDE3-475E-45E6-ABDB-448B869780D0}" type="pres">
      <dgm:prSet presAssocID="{9B160AAE-5ACD-4C1C-ADDD-4FB74C526AB4}" presName="rootText" presStyleLbl="node3" presStyleIdx="0" presStyleCnt="4" custScaleX="136678">
        <dgm:presLayoutVars>
          <dgm:chPref val="3"/>
        </dgm:presLayoutVars>
      </dgm:prSet>
      <dgm:spPr/>
    </dgm:pt>
    <dgm:pt modelId="{828FD8A6-7C96-4167-8342-C01E12F3C98D}" type="pres">
      <dgm:prSet presAssocID="{9B160AAE-5ACD-4C1C-ADDD-4FB74C526AB4}" presName="rootConnector" presStyleLbl="node3" presStyleIdx="0" presStyleCnt="4"/>
      <dgm:spPr/>
    </dgm:pt>
    <dgm:pt modelId="{708E47B3-6D8D-4F3E-A8D7-BB929FC26C95}" type="pres">
      <dgm:prSet presAssocID="{9B160AAE-5ACD-4C1C-ADDD-4FB74C526AB4}" presName="hierChild4" presStyleCnt="0"/>
      <dgm:spPr/>
    </dgm:pt>
    <dgm:pt modelId="{57B9627B-9A73-4FF0-9A79-223F0DA9BEBC}" type="pres">
      <dgm:prSet presAssocID="{722050BD-AAB3-49AE-97CC-596E8CCA7C3F}" presName="Name37" presStyleLbl="parChTrans1D4" presStyleIdx="0" presStyleCnt="10"/>
      <dgm:spPr/>
    </dgm:pt>
    <dgm:pt modelId="{731D48D5-A448-4939-A8A1-43C6E61D3CC2}" type="pres">
      <dgm:prSet presAssocID="{CA3B26A1-183F-437A-B3BD-03318E4831D8}" presName="hierRoot2" presStyleCnt="0">
        <dgm:presLayoutVars>
          <dgm:hierBranch val="init"/>
        </dgm:presLayoutVars>
      </dgm:prSet>
      <dgm:spPr/>
    </dgm:pt>
    <dgm:pt modelId="{50E4D8C5-4998-4984-9E5D-8C2573D31065}" type="pres">
      <dgm:prSet presAssocID="{CA3B26A1-183F-437A-B3BD-03318E4831D8}" presName="rootComposite" presStyleCnt="0"/>
      <dgm:spPr/>
    </dgm:pt>
    <dgm:pt modelId="{4AB3963D-BEAE-4117-AEF8-B62A16159B37}" type="pres">
      <dgm:prSet presAssocID="{CA3B26A1-183F-437A-B3BD-03318E4831D8}" presName="rootText" presStyleLbl="node4" presStyleIdx="0" presStyleCnt="10">
        <dgm:presLayoutVars>
          <dgm:chPref val="3"/>
        </dgm:presLayoutVars>
      </dgm:prSet>
      <dgm:spPr/>
    </dgm:pt>
    <dgm:pt modelId="{DEBA6A34-E15B-46BD-985E-4FE6122C9E0C}" type="pres">
      <dgm:prSet presAssocID="{CA3B26A1-183F-437A-B3BD-03318E4831D8}" presName="rootConnector" presStyleLbl="node4" presStyleIdx="0" presStyleCnt="10"/>
      <dgm:spPr/>
    </dgm:pt>
    <dgm:pt modelId="{827C0043-A916-4301-8292-67BAC21E0EA6}" type="pres">
      <dgm:prSet presAssocID="{CA3B26A1-183F-437A-B3BD-03318E4831D8}" presName="hierChild4" presStyleCnt="0"/>
      <dgm:spPr/>
    </dgm:pt>
    <dgm:pt modelId="{955466FB-A384-4C49-A66A-DC51A7E71375}" type="pres">
      <dgm:prSet presAssocID="{33B2E7D0-2D08-49EE-8E11-70A7F08A9B08}" presName="Name37" presStyleLbl="parChTrans1D4" presStyleIdx="1" presStyleCnt="10"/>
      <dgm:spPr/>
    </dgm:pt>
    <dgm:pt modelId="{360B681B-52CD-4CEC-95D4-483DF063BAEB}" type="pres">
      <dgm:prSet presAssocID="{C90AA685-D5B1-4951-B05B-E8C2F3A7A9EF}" presName="hierRoot2" presStyleCnt="0">
        <dgm:presLayoutVars>
          <dgm:hierBranch val="init"/>
        </dgm:presLayoutVars>
      </dgm:prSet>
      <dgm:spPr/>
    </dgm:pt>
    <dgm:pt modelId="{75E188FD-1F4B-44E8-A906-FE327D9D41EF}" type="pres">
      <dgm:prSet presAssocID="{C90AA685-D5B1-4951-B05B-E8C2F3A7A9EF}" presName="rootComposite" presStyleCnt="0"/>
      <dgm:spPr/>
    </dgm:pt>
    <dgm:pt modelId="{4E7756A7-2E95-4E0C-A166-705C118EC04E}" type="pres">
      <dgm:prSet presAssocID="{C90AA685-D5B1-4951-B05B-E8C2F3A7A9EF}" presName="rootText" presStyleLbl="node4" presStyleIdx="1" presStyleCnt="10" custLinFactNeighborX="695" custLinFactNeighborY="-17453">
        <dgm:presLayoutVars>
          <dgm:chPref val="3"/>
        </dgm:presLayoutVars>
      </dgm:prSet>
      <dgm:spPr/>
    </dgm:pt>
    <dgm:pt modelId="{7733A111-5BD0-437F-AB66-789AAC76FC30}" type="pres">
      <dgm:prSet presAssocID="{C90AA685-D5B1-4951-B05B-E8C2F3A7A9EF}" presName="rootConnector" presStyleLbl="node4" presStyleIdx="1" presStyleCnt="10"/>
      <dgm:spPr/>
    </dgm:pt>
    <dgm:pt modelId="{3ECDE81E-740A-4520-94E9-A5CCB05E19EC}" type="pres">
      <dgm:prSet presAssocID="{C90AA685-D5B1-4951-B05B-E8C2F3A7A9EF}" presName="hierChild4" presStyleCnt="0"/>
      <dgm:spPr/>
    </dgm:pt>
    <dgm:pt modelId="{DD2E65F5-1676-43BA-8BD3-8A5FF4C0A2FC}" type="pres">
      <dgm:prSet presAssocID="{C90AA685-D5B1-4951-B05B-E8C2F3A7A9EF}" presName="hierChild5" presStyleCnt="0"/>
      <dgm:spPr/>
    </dgm:pt>
    <dgm:pt modelId="{7D9EE47D-A914-45FD-823E-C215990F5F32}" type="pres">
      <dgm:prSet presAssocID="{5300FA53-D762-4A92-BAE3-F2211D0BE45C}" presName="Name37" presStyleLbl="parChTrans1D4" presStyleIdx="2" presStyleCnt="10"/>
      <dgm:spPr/>
    </dgm:pt>
    <dgm:pt modelId="{896AA525-4BF4-43F1-8DA9-6CC0AA7A9855}" type="pres">
      <dgm:prSet presAssocID="{B34892C8-560C-426A-B2DA-3FC7AFD0FD65}" presName="hierRoot2" presStyleCnt="0">
        <dgm:presLayoutVars>
          <dgm:hierBranch val="init"/>
        </dgm:presLayoutVars>
      </dgm:prSet>
      <dgm:spPr/>
    </dgm:pt>
    <dgm:pt modelId="{2E2A0291-1DE9-4EEC-8870-7B12A1510D6E}" type="pres">
      <dgm:prSet presAssocID="{B34892C8-560C-426A-B2DA-3FC7AFD0FD65}" presName="rootComposite" presStyleCnt="0"/>
      <dgm:spPr/>
    </dgm:pt>
    <dgm:pt modelId="{8D6BFDD1-F181-4CC7-9D80-4A7174FC89D4}" type="pres">
      <dgm:prSet presAssocID="{B34892C8-560C-426A-B2DA-3FC7AFD0FD65}" presName="rootText" presStyleLbl="node4" presStyleIdx="2" presStyleCnt="10" custLinFactNeighborX="-745" custLinFactNeighborY="-26332">
        <dgm:presLayoutVars>
          <dgm:chPref val="3"/>
        </dgm:presLayoutVars>
      </dgm:prSet>
      <dgm:spPr/>
    </dgm:pt>
    <dgm:pt modelId="{9B38A900-BC65-4610-A2B3-DB8BC0B41A21}" type="pres">
      <dgm:prSet presAssocID="{B34892C8-560C-426A-B2DA-3FC7AFD0FD65}" presName="rootConnector" presStyleLbl="node4" presStyleIdx="2" presStyleCnt="10"/>
      <dgm:spPr/>
    </dgm:pt>
    <dgm:pt modelId="{A1A9DA71-ED60-4001-B84D-47DECF446233}" type="pres">
      <dgm:prSet presAssocID="{B34892C8-560C-426A-B2DA-3FC7AFD0FD65}" presName="hierChild4" presStyleCnt="0"/>
      <dgm:spPr/>
    </dgm:pt>
    <dgm:pt modelId="{5117021C-71D7-47D7-8F3D-F41BA142824C}" type="pres">
      <dgm:prSet presAssocID="{B34892C8-560C-426A-B2DA-3FC7AFD0FD65}" presName="hierChild5" presStyleCnt="0"/>
      <dgm:spPr/>
    </dgm:pt>
    <dgm:pt modelId="{C671A3A5-A6AB-483F-8E0F-E027B8E33270}" type="pres">
      <dgm:prSet presAssocID="{CA3B26A1-183F-437A-B3BD-03318E4831D8}" presName="hierChild5" presStyleCnt="0"/>
      <dgm:spPr/>
    </dgm:pt>
    <dgm:pt modelId="{CCDB3C52-8EA8-4728-8E48-12E27041518A}" type="pres">
      <dgm:prSet presAssocID="{FB32659B-D23B-4EFB-9CDF-BB046EE9CEEB}" presName="Name37" presStyleLbl="parChTrans1D4" presStyleIdx="3" presStyleCnt="10"/>
      <dgm:spPr/>
    </dgm:pt>
    <dgm:pt modelId="{E263B81C-0768-4A5C-94A8-8BF3043E79FE}" type="pres">
      <dgm:prSet presAssocID="{DCE3BD3C-CB7B-4712-859D-55AF0F5354A9}" presName="hierRoot2" presStyleCnt="0">
        <dgm:presLayoutVars>
          <dgm:hierBranch val="init"/>
        </dgm:presLayoutVars>
      </dgm:prSet>
      <dgm:spPr/>
    </dgm:pt>
    <dgm:pt modelId="{63098003-3B3B-4FBF-811E-D95D423F358E}" type="pres">
      <dgm:prSet presAssocID="{DCE3BD3C-CB7B-4712-859D-55AF0F5354A9}" presName="rootComposite" presStyleCnt="0"/>
      <dgm:spPr/>
    </dgm:pt>
    <dgm:pt modelId="{DD4A795D-EFC2-4F1C-AEB3-69BDF9DCE808}" type="pres">
      <dgm:prSet presAssocID="{DCE3BD3C-CB7B-4712-859D-55AF0F5354A9}" presName="rootText" presStyleLbl="node4" presStyleIdx="3" presStyleCnt="10" custScaleX="81770">
        <dgm:presLayoutVars>
          <dgm:chPref val="3"/>
        </dgm:presLayoutVars>
      </dgm:prSet>
      <dgm:spPr/>
    </dgm:pt>
    <dgm:pt modelId="{9A611CB6-A346-4AD6-9399-39EFC624CCC9}" type="pres">
      <dgm:prSet presAssocID="{DCE3BD3C-CB7B-4712-859D-55AF0F5354A9}" presName="rootConnector" presStyleLbl="node4" presStyleIdx="3" presStyleCnt="10"/>
      <dgm:spPr/>
    </dgm:pt>
    <dgm:pt modelId="{6EE0DE21-A64E-463B-B147-DA6F2CBBCB59}" type="pres">
      <dgm:prSet presAssocID="{DCE3BD3C-CB7B-4712-859D-55AF0F5354A9}" presName="hierChild4" presStyleCnt="0"/>
      <dgm:spPr/>
    </dgm:pt>
    <dgm:pt modelId="{0542B42A-3B10-4D2A-B28E-CEC122140B18}" type="pres">
      <dgm:prSet presAssocID="{DCE3BD3C-CB7B-4712-859D-55AF0F5354A9}" presName="hierChild5" presStyleCnt="0"/>
      <dgm:spPr/>
    </dgm:pt>
    <dgm:pt modelId="{1BF79375-7F58-476F-8A32-80100849187E}" type="pres">
      <dgm:prSet presAssocID="{9B160AAE-5ACD-4C1C-ADDD-4FB74C526AB4}" presName="hierChild5" presStyleCnt="0"/>
      <dgm:spPr/>
    </dgm:pt>
    <dgm:pt modelId="{4A67BEBF-8C6B-4426-9241-8BB18A6C59F4}" type="pres">
      <dgm:prSet presAssocID="{0CCFD5D7-C813-45BA-BD46-F9444D3ACB19}" presName="Name37" presStyleLbl="parChTrans1D3" presStyleIdx="1" presStyleCnt="4"/>
      <dgm:spPr/>
    </dgm:pt>
    <dgm:pt modelId="{A673002C-0F89-42D9-BC28-92B9652CF2D9}" type="pres">
      <dgm:prSet presAssocID="{3CC67F71-5DE2-4DA3-882A-2C02C61DB1C0}" presName="hierRoot2" presStyleCnt="0">
        <dgm:presLayoutVars>
          <dgm:hierBranch val="init"/>
        </dgm:presLayoutVars>
      </dgm:prSet>
      <dgm:spPr/>
    </dgm:pt>
    <dgm:pt modelId="{AFF3F2ED-072F-40D6-86E7-36BB6AED88B8}" type="pres">
      <dgm:prSet presAssocID="{3CC67F71-5DE2-4DA3-882A-2C02C61DB1C0}" presName="rootComposite" presStyleCnt="0"/>
      <dgm:spPr/>
    </dgm:pt>
    <dgm:pt modelId="{583D4F7B-DBE1-4A5A-8153-8DAF3D2E36FD}" type="pres">
      <dgm:prSet presAssocID="{3CC67F71-5DE2-4DA3-882A-2C02C61DB1C0}" presName="rootText" presStyleLbl="node3" presStyleIdx="1" presStyleCnt="4" custScaleX="120958">
        <dgm:presLayoutVars>
          <dgm:chPref val="3"/>
        </dgm:presLayoutVars>
      </dgm:prSet>
      <dgm:spPr/>
    </dgm:pt>
    <dgm:pt modelId="{AA0FE5FB-0201-462E-B07C-AE1F7DB5B888}" type="pres">
      <dgm:prSet presAssocID="{3CC67F71-5DE2-4DA3-882A-2C02C61DB1C0}" presName="rootConnector" presStyleLbl="node3" presStyleIdx="1" presStyleCnt="4"/>
      <dgm:spPr/>
    </dgm:pt>
    <dgm:pt modelId="{E00130E2-2C8B-40EB-908C-D4CDD7F7D530}" type="pres">
      <dgm:prSet presAssocID="{3CC67F71-5DE2-4DA3-882A-2C02C61DB1C0}" presName="hierChild4" presStyleCnt="0"/>
      <dgm:spPr/>
    </dgm:pt>
    <dgm:pt modelId="{09DC27C4-920A-49A7-B6E4-543D8E0B17C0}" type="pres">
      <dgm:prSet presAssocID="{90C49527-57F1-4736-A7AB-67EE321B5368}" presName="Name37" presStyleLbl="parChTrans1D4" presStyleIdx="4" presStyleCnt="10"/>
      <dgm:spPr/>
    </dgm:pt>
    <dgm:pt modelId="{81ABD50F-4136-486C-AD9D-CF8812FDFA9F}" type="pres">
      <dgm:prSet presAssocID="{F6640F85-9D19-4BCC-A207-F3361F3A78EA}" presName="hierRoot2" presStyleCnt="0">
        <dgm:presLayoutVars>
          <dgm:hierBranch val="init"/>
        </dgm:presLayoutVars>
      </dgm:prSet>
      <dgm:spPr/>
    </dgm:pt>
    <dgm:pt modelId="{9AF66519-5670-44A5-848D-274ECFED71EC}" type="pres">
      <dgm:prSet presAssocID="{F6640F85-9D19-4BCC-A207-F3361F3A78EA}" presName="rootComposite" presStyleCnt="0"/>
      <dgm:spPr/>
    </dgm:pt>
    <dgm:pt modelId="{E5E3193A-8D9F-4D2E-A2F0-B6820F2AA5E0}" type="pres">
      <dgm:prSet presAssocID="{F6640F85-9D19-4BCC-A207-F3361F3A78EA}" presName="rootText" presStyleLbl="node4" presStyleIdx="4" presStyleCnt="10" custScaleX="116188">
        <dgm:presLayoutVars>
          <dgm:chPref val="3"/>
        </dgm:presLayoutVars>
      </dgm:prSet>
      <dgm:spPr/>
    </dgm:pt>
    <dgm:pt modelId="{3373CB27-6A23-412F-AF12-3B0103974886}" type="pres">
      <dgm:prSet presAssocID="{F6640F85-9D19-4BCC-A207-F3361F3A78EA}" presName="rootConnector" presStyleLbl="node4" presStyleIdx="4" presStyleCnt="10"/>
      <dgm:spPr/>
    </dgm:pt>
    <dgm:pt modelId="{F3803044-B047-45C2-9C88-62A539FD43CC}" type="pres">
      <dgm:prSet presAssocID="{F6640F85-9D19-4BCC-A207-F3361F3A78EA}" presName="hierChild4" presStyleCnt="0"/>
      <dgm:spPr/>
    </dgm:pt>
    <dgm:pt modelId="{D693A350-6765-41C2-AA70-C96E46863808}" type="pres">
      <dgm:prSet presAssocID="{F6640F85-9D19-4BCC-A207-F3361F3A78EA}" presName="hierChild5" presStyleCnt="0"/>
      <dgm:spPr/>
    </dgm:pt>
    <dgm:pt modelId="{DD66A095-9503-4AA3-8D49-5C8C1563162C}" type="pres">
      <dgm:prSet presAssocID="{3CC67F71-5DE2-4DA3-882A-2C02C61DB1C0}" presName="hierChild5" presStyleCnt="0"/>
      <dgm:spPr/>
    </dgm:pt>
    <dgm:pt modelId="{34D0D49C-A571-476F-91C0-21D7FD7F53C1}" type="pres">
      <dgm:prSet presAssocID="{040F2FB9-395C-49A6-9928-478B3F9D8108}" presName="Name37" presStyleLbl="parChTrans1D3" presStyleIdx="2" presStyleCnt="4"/>
      <dgm:spPr/>
    </dgm:pt>
    <dgm:pt modelId="{056BB244-2A1E-406B-B7CE-20913E879A19}" type="pres">
      <dgm:prSet presAssocID="{76237A32-FC12-4F23-B64A-09DEC10379BF}" presName="hierRoot2" presStyleCnt="0">
        <dgm:presLayoutVars>
          <dgm:hierBranch val="init"/>
        </dgm:presLayoutVars>
      </dgm:prSet>
      <dgm:spPr/>
    </dgm:pt>
    <dgm:pt modelId="{90B7FB0D-E938-4AD5-A6FB-1B1CCCF08D1C}" type="pres">
      <dgm:prSet presAssocID="{76237A32-FC12-4F23-B64A-09DEC10379BF}" presName="rootComposite" presStyleCnt="0"/>
      <dgm:spPr/>
    </dgm:pt>
    <dgm:pt modelId="{4667F437-01D6-4C00-937F-E42BAAD47C40}" type="pres">
      <dgm:prSet presAssocID="{76237A32-FC12-4F23-B64A-09DEC10379BF}" presName="rootText" presStyleLbl="node3" presStyleIdx="2" presStyleCnt="4" custScaleX="122593">
        <dgm:presLayoutVars>
          <dgm:chPref val="3"/>
        </dgm:presLayoutVars>
      </dgm:prSet>
      <dgm:spPr/>
    </dgm:pt>
    <dgm:pt modelId="{082E3906-5B03-4958-B1F8-E8597E1C1983}" type="pres">
      <dgm:prSet presAssocID="{76237A32-FC12-4F23-B64A-09DEC10379BF}" presName="rootConnector" presStyleLbl="node3" presStyleIdx="2" presStyleCnt="4"/>
      <dgm:spPr/>
    </dgm:pt>
    <dgm:pt modelId="{DDACF32B-DF30-43E5-820C-9B88D39E4561}" type="pres">
      <dgm:prSet presAssocID="{76237A32-FC12-4F23-B64A-09DEC10379BF}" presName="hierChild4" presStyleCnt="0"/>
      <dgm:spPr/>
    </dgm:pt>
    <dgm:pt modelId="{7E9B8DCA-8B69-45A9-AEB2-513F6E729A17}" type="pres">
      <dgm:prSet presAssocID="{2965D275-922B-493D-B28F-2C61A09E10E8}" presName="Name37" presStyleLbl="parChTrans1D4" presStyleIdx="5" presStyleCnt="10"/>
      <dgm:spPr/>
    </dgm:pt>
    <dgm:pt modelId="{53DE64DA-9591-406B-A06D-77DCF9EF3C4F}" type="pres">
      <dgm:prSet presAssocID="{EE89A742-E32D-4C79-A3D2-AB6FA15378D9}" presName="hierRoot2" presStyleCnt="0">
        <dgm:presLayoutVars>
          <dgm:hierBranch val="init"/>
        </dgm:presLayoutVars>
      </dgm:prSet>
      <dgm:spPr/>
    </dgm:pt>
    <dgm:pt modelId="{4EA74643-3503-4D74-96D8-D7836BDA44DD}" type="pres">
      <dgm:prSet presAssocID="{EE89A742-E32D-4C79-A3D2-AB6FA15378D9}" presName="rootComposite" presStyleCnt="0"/>
      <dgm:spPr/>
    </dgm:pt>
    <dgm:pt modelId="{152C0AAD-DAFE-4557-99A5-04CF9F037FAF}" type="pres">
      <dgm:prSet presAssocID="{EE89A742-E32D-4C79-A3D2-AB6FA15378D9}" presName="rootText" presStyleLbl="node4" presStyleIdx="5" presStyleCnt="10">
        <dgm:presLayoutVars>
          <dgm:chPref val="3"/>
        </dgm:presLayoutVars>
      </dgm:prSet>
      <dgm:spPr/>
    </dgm:pt>
    <dgm:pt modelId="{54B32B27-1746-44A4-9ECD-B2B8A3E7A38C}" type="pres">
      <dgm:prSet presAssocID="{EE89A742-E32D-4C79-A3D2-AB6FA15378D9}" presName="rootConnector" presStyleLbl="node4" presStyleIdx="5" presStyleCnt="10"/>
      <dgm:spPr/>
    </dgm:pt>
    <dgm:pt modelId="{A7533268-5B53-484F-BE82-2B019A637D21}" type="pres">
      <dgm:prSet presAssocID="{EE89A742-E32D-4C79-A3D2-AB6FA15378D9}" presName="hierChild4" presStyleCnt="0"/>
      <dgm:spPr/>
    </dgm:pt>
    <dgm:pt modelId="{6DC513BC-412C-4329-BD81-291BFE65A905}" type="pres">
      <dgm:prSet presAssocID="{EE89A742-E32D-4C79-A3D2-AB6FA15378D9}" presName="hierChild5" presStyleCnt="0"/>
      <dgm:spPr/>
    </dgm:pt>
    <dgm:pt modelId="{8A57CC53-D0A9-4F1C-9455-7B5FAA93A518}" type="pres">
      <dgm:prSet presAssocID="{A13D7F91-3395-4CF6-8924-36BD0554C8FA}" presName="Name37" presStyleLbl="parChTrans1D4" presStyleIdx="6" presStyleCnt="10"/>
      <dgm:spPr/>
    </dgm:pt>
    <dgm:pt modelId="{FB9437D4-2205-49D6-AD8C-29B964B7F689}" type="pres">
      <dgm:prSet presAssocID="{1B5B67F9-362F-43E6-91B3-6E020BA92038}" presName="hierRoot2" presStyleCnt="0">
        <dgm:presLayoutVars>
          <dgm:hierBranch val="init"/>
        </dgm:presLayoutVars>
      </dgm:prSet>
      <dgm:spPr/>
    </dgm:pt>
    <dgm:pt modelId="{99631D90-98BB-4976-9DDE-E20E67E612AE}" type="pres">
      <dgm:prSet presAssocID="{1B5B67F9-362F-43E6-91B3-6E020BA92038}" presName="rootComposite" presStyleCnt="0"/>
      <dgm:spPr/>
    </dgm:pt>
    <dgm:pt modelId="{C65A6E29-DDE6-4E5A-8B98-0CB8130413EB}" type="pres">
      <dgm:prSet presAssocID="{1B5B67F9-362F-43E6-91B3-6E020BA92038}" presName="rootText" presStyleLbl="node4" presStyleIdx="6" presStyleCnt="10" custLinFactY="14617" custLinFactNeighborX="544" custLinFactNeighborY="100000">
        <dgm:presLayoutVars>
          <dgm:chPref val="3"/>
        </dgm:presLayoutVars>
      </dgm:prSet>
      <dgm:spPr/>
    </dgm:pt>
    <dgm:pt modelId="{56D1B2B4-C333-4B3E-8E51-3E9ABDC29DE8}" type="pres">
      <dgm:prSet presAssocID="{1B5B67F9-362F-43E6-91B3-6E020BA92038}" presName="rootConnector" presStyleLbl="node4" presStyleIdx="6" presStyleCnt="10"/>
      <dgm:spPr/>
    </dgm:pt>
    <dgm:pt modelId="{DA4E51FA-B110-499B-9094-3A686009D65F}" type="pres">
      <dgm:prSet presAssocID="{1B5B67F9-362F-43E6-91B3-6E020BA92038}" presName="hierChild4" presStyleCnt="0"/>
      <dgm:spPr/>
    </dgm:pt>
    <dgm:pt modelId="{8E0EA1D2-B42E-44A4-9708-A60FA4C5CC06}" type="pres">
      <dgm:prSet presAssocID="{1B5B67F9-362F-43E6-91B3-6E020BA92038}" presName="hierChild5" presStyleCnt="0"/>
      <dgm:spPr/>
    </dgm:pt>
    <dgm:pt modelId="{56335612-8830-452E-8D39-A1525583174E}" type="pres">
      <dgm:prSet presAssocID="{76237A32-FC12-4F23-B64A-09DEC10379BF}" presName="hierChild5" presStyleCnt="0"/>
      <dgm:spPr/>
    </dgm:pt>
    <dgm:pt modelId="{A3D7B261-61D3-4A3F-A851-157EFEB0A7F8}" type="pres">
      <dgm:prSet presAssocID="{E3914093-D940-4E70-9D03-9A5F93352E5A}" presName="Name37" presStyleLbl="parChTrans1D3" presStyleIdx="3" presStyleCnt="4"/>
      <dgm:spPr/>
    </dgm:pt>
    <dgm:pt modelId="{ED4A07D7-13E3-408D-B97B-FD6AB2BA9AF5}" type="pres">
      <dgm:prSet presAssocID="{787FB3BE-E2B9-4822-98EC-DA20DC915891}" presName="hierRoot2" presStyleCnt="0">
        <dgm:presLayoutVars>
          <dgm:hierBranch val="l"/>
        </dgm:presLayoutVars>
      </dgm:prSet>
      <dgm:spPr/>
    </dgm:pt>
    <dgm:pt modelId="{D11B1364-B214-4BDC-816B-3C13E8FB3A37}" type="pres">
      <dgm:prSet presAssocID="{787FB3BE-E2B9-4822-98EC-DA20DC915891}" presName="rootComposite" presStyleCnt="0"/>
      <dgm:spPr/>
    </dgm:pt>
    <dgm:pt modelId="{4693F763-76A6-4AA3-8E04-A921BE8382C0}" type="pres">
      <dgm:prSet presAssocID="{787FB3BE-E2B9-4822-98EC-DA20DC915891}" presName="rootText" presStyleLbl="node3" presStyleIdx="3" presStyleCnt="4" custScaleX="137766">
        <dgm:presLayoutVars>
          <dgm:chPref val="3"/>
        </dgm:presLayoutVars>
      </dgm:prSet>
      <dgm:spPr/>
    </dgm:pt>
    <dgm:pt modelId="{85AE29D4-A4AF-41E5-A2C5-5BBA9C940FF4}" type="pres">
      <dgm:prSet presAssocID="{787FB3BE-E2B9-4822-98EC-DA20DC915891}" presName="rootConnector" presStyleLbl="node3" presStyleIdx="3" presStyleCnt="4"/>
      <dgm:spPr/>
    </dgm:pt>
    <dgm:pt modelId="{39A818D1-0191-40B7-8CC1-FFC1C96E666B}" type="pres">
      <dgm:prSet presAssocID="{787FB3BE-E2B9-4822-98EC-DA20DC915891}" presName="hierChild4" presStyleCnt="0"/>
      <dgm:spPr/>
    </dgm:pt>
    <dgm:pt modelId="{2049B24E-4B74-43C3-A36F-27677A9F41F3}" type="pres">
      <dgm:prSet presAssocID="{C749CD71-9258-4F6D-911D-91A068F1DC6D}" presName="Name50" presStyleLbl="parChTrans1D4" presStyleIdx="7" presStyleCnt="10"/>
      <dgm:spPr/>
    </dgm:pt>
    <dgm:pt modelId="{AB37677A-D8F2-4761-87FA-DE81C8F2F9F1}" type="pres">
      <dgm:prSet presAssocID="{377983F6-B417-440E-98FA-7E81F16A21AD}" presName="hierRoot2" presStyleCnt="0">
        <dgm:presLayoutVars>
          <dgm:hierBranch val="hang"/>
        </dgm:presLayoutVars>
      </dgm:prSet>
      <dgm:spPr/>
    </dgm:pt>
    <dgm:pt modelId="{BA31790A-4405-4262-9C26-288E05B0D3D6}" type="pres">
      <dgm:prSet presAssocID="{377983F6-B417-440E-98FA-7E81F16A21AD}" presName="rootComposite" presStyleCnt="0"/>
      <dgm:spPr/>
    </dgm:pt>
    <dgm:pt modelId="{6EF86849-09DD-4482-B05D-10C834D02D51}" type="pres">
      <dgm:prSet presAssocID="{377983F6-B417-440E-98FA-7E81F16A21AD}" presName="rootText" presStyleLbl="node4" presStyleIdx="7" presStyleCnt="10">
        <dgm:presLayoutVars>
          <dgm:chPref val="3"/>
        </dgm:presLayoutVars>
      </dgm:prSet>
      <dgm:spPr/>
    </dgm:pt>
    <dgm:pt modelId="{19C373AA-F097-455E-B955-375908C115E1}" type="pres">
      <dgm:prSet presAssocID="{377983F6-B417-440E-98FA-7E81F16A21AD}" presName="rootConnector" presStyleLbl="node4" presStyleIdx="7" presStyleCnt="10"/>
      <dgm:spPr/>
    </dgm:pt>
    <dgm:pt modelId="{6451B1FF-756D-4F0A-905E-4FC1317C6767}" type="pres">
      <dgm:prSet presAssocID="{377983F6-B417-440E-98FA-7E81F16A21AD}" presName="hierChild4" presStyleCnt="0"/>
      <dgm:spPr/>
    </dgm:pt>
    <dgm:pt modelId="{5C9E6372-35BB-4BC7-965E-A72BAAC2CE4E}" type="pres">
      <dgm:prSet presAssocID="{377983F6-B417-440E-98FA-7E81F16A21AD}" presName="hierChild5" presStyleCnt="0"/>
      <dgm:spPr/>
    </dgm:pt>
    <dgm:pt modelId="{3F55CE46-6B4E-48DC-91BA-21140CEBD74B}" type="pres">
      <dgm:prSet presAssocID="{3C4062CD-A297-4C36-8A44-449826BBE96A}" presName="Name50" presStyleLbl="parChTrans1D4" presStyleIdx="8" presStyleCnt="10"/>
      <dgm:spPr/>
    </dgm:pt>
    <dgm:pt modelId="{8B83407D-70FD-4A39-AC65-9CB6F312047A}" type="pres">
      <dgm:prSet presAssocID="{D1468204-0608-4850-8DDB-E8684EF4F2C2}" presName="hierRoot2" presStyleCnt="0">
        <dgm:presLayoutVars>
          <dgm:hierBranch val="init"/>
        </dgm:presLayoutVars>
      </dgm:prSet>
      <dgm:spPr/>
    </dgm:pt>
    <dgm:pt modelId="{92E20CA9-D968-4A8D-8743-8D80FFE68AD0}" type="pres">
      <dgm:prSet presAssocID="{D1468204-0608-4850-8DDB-E8684EF4F2C2}" presName="rootComposite" presStyleCnt="0"/>
      <dgm:spPr/>
    </dgm:pt>
    <dgm:pt modelId="{C10E527E-D928-4995-8C5E-97EA16FB44D3}" type="pres">
      <dgm:prSet presAssocID="{D1468204-0608-4850-8DDB-E8684EF4F2C2}" presName="rootText" presStyleLbl="node4" presStyleIdx="8" presStyleCnt="10" custLinFactNeighborX="697" custLinFactNeighborY="-16365">
        <dgm:presLayoutVars>
          <dgm:chPref val="3"/>
        </dgm:presLayoutVars>
      </dgm:prSet>
      <dgm:spPr/>
    </dgm:pt>
    <dgm:pt modelId="{7C1B7C51-749F-4423-AA61-6BF0882982D7}" type="pres">
      <dgm:prSet presAssocID="{D1468204-0608-4850-8DDB-E8684EF4F2C2}" presName="rootConnector" presStyleLbl="node4" presStyleIdx="8" presStyleCnt="10"/>
      <dgm:spPr/>
    </dgm:pt>
    <dgm:pt modelId="{AD27DB19-57BF-45DF-874C-61C1F0010637}" type="pres">
      <dgm:prSet presAssocID="{D1468204-0608-4850-8DDB-E8684EF4F2C2}" presName="hierChild4" presStyleCnt="0"/>
      <dgm:spPr/>
    </dgm:pt>
    <dgm:pt modelId="{F2BFBD57-BA12-4B62-82B3-94A883749475}" type="pres">
      <dgm:prSet presAssocID="{D1468204-0608-4850-8DDB-E8684EF4F2C2}" presName="hierChild5" presStyleCnt="0"/>
      <dgm:spPr/>
    </dgm:pt>
    <dgm:pt modelId="{972E43A6-7919-4E81-AE0D-5764625DC2D0}" type="pres">
      <dgm:prSet presAssocID="{2605666A-BEBC-4740-8ED3-BEE36A861AA3}" presName="Name50" presStyleLbl="parChTrans1D4" presStyleIdx="9" presStyleCnt="10"/>
      <dgm:spPr/>
    </dgm:pt>
    <dgm:pt modelId="{2142A124-2661-4813-BF9E-6380A734A2B5}" type="pres">
      <dgm:prSet presAssocID="{DA199FE3-BB5C-4339-B43E-743954F79116}" presName="hierRoot2" presStyleCnt="0">
        <dgm:presLayoutVars>
          <dgm:hierBranch val="init"/>
        </dgm:presLayoutVars>
      </dgm:prSet>
      <dgm:spPr/>
    </dgm:pt>
    <dgm:pt modelId="{8F13F699-C128-427A-B6D3-DA27DD6D92EA}" type="pres">
      <dgm:prSet presAssocID="{DA199FE3-BB5C-4339-B43E-743954F79116}" presName="rootComposite" presStyleCnt="0"/>
      <dgm:spPr/>
    </dgm:pt>
    <dgm:pt modelId="{6292B5B1-7D5D-47C1-AB24-6486E7BF893A}" type="pres">
      <dgm:prSet presAssocID="{DA199FE3-BB5C-4339-B43E-743954F79116}" presName="rootText" presStyleLbl="node4" presStyleIdx="9" presStyleCnt="10" custLinFactNeighborX="1953" custLinFactNeighborY="-28649">
        <dgm:presLayoutVars>
          <dgm:chPref val="3"/>
        </dgm:presLayoutVars>
      </dgm:prSet>
      <dgm:spPr/>
    </dgm:pt>
    <dgm:pt modelId="{CA41A3EE-6F6F-44DF-83B2-8BA4580691D0}" type="pres">
      <dgm:prSet presAssocID="{DA199FE3-BB5C-4339-B43E-743954F79116}" presName="rootConnector" presStyleLbl="node4" presStyleIdx="9" presStyleCnt="10"/>
      <dgm:spPr/>
    </dgm:pt>
    <dgm:pt modelId="{1F022117-74B8-4E92-A82E-54C328C78A76}" type="pres">
      <dgm:prSet presAssocID="{DA199FE3-BB5C-4339-B43E-743954F79116}" presName="hierChild4" presStyleCnt="0"/>
      <dgm:spPr/>
    </dgm:pt>
    <dgm:pt modelId="{7DF8A122-DF7A-4F87-B6B8-4A70157A773C}" type="pres">
      <dgm:prSet presAssocID="{DA199FE3-BB5C-4339-B43E-743954F79116}" presName="hierChild5" presStyleCnt="0"/>
      <dgm:spPr/>
    </dgm:pt>
    <dgm:pt modelId="{4622F593-1348-4BC5-91EA-25AD91DFD7A6}" type="pres">
      <dgm:prSet presAssocID="{787FB3BE-E2B9-4822-98EC-DA20DC915891}" presName="hierChild5" presStyleCnt="0"/>
      <dgm:spPr/>
    </dgm:pt>
    <dgm:pt modelId="{97998255-9730-4AB8-8AB6-11068D6BAE53}" type="pres">
      <dgm:prSet presAssocID="{7DCB4F40-1461-4266-BFEF-C2B4B82847DE}" presName="hierChild5" presStyleCnt="0"/>
      <dgm:spPr/>
    </dgm:pt>
    <dgm:pt modelId="{AE82F37D-DE24-482A-B493-E7F12915E022}" type="pres">
      <dgm:prSet presAssocID="{ADB6A243-136C-4A8A-83C2-82B7F436B0AE}" presName="hierChild3" presStyleCnt="0"/>
      <dgm:spPr/>
    </dgm:pt>
    <dgm:pt modelId="{2219920B-FD16-4F8D-8992-3E4F7BBFA8B2}" type="pres">
      <dgm:prSet presAssocID="{5EF7ED06-87E2-4AE4-B8C7-0FE632DBF416}" presName="hierRoot1" presStyleCnt="0">
        <dgm:presLayoutVars>
          <dgm:hierBranch val="init"/>
        </dgm:presLayoutVars>
      </dgm:prSet>
      <dgm:spPr/>
    </dgm:pt>
    <dgm:pt modelId="{1CF2316C-2EB3-4084-86E3-C20859A44134}" type="pres">
      <dgm:prSet presAssocID="{5EF7ED06-87E2-4AE4-B8C7-0FE632DBF416}" presName="rootComposite1" presStyleCnt="0"/>
      <dgm:spPr/>
    </dgm:pt>
    <dgm:pt modelId="{C2FB44ED-6EFE-4A4F-A801-815F46F720FD}" type="pres">
      <dgm:prSet presAssocID="{5EF7ED06-87E2-4AE4-B8C7-0FE632DBF416}" presName="rootText1" presStyleLbl="node0" presStyleIdx="1" presStyleCnt="2" custScaleX="137233" custScaleY="50379" custLinFactNeighborX="66149" custLinFactNeighborY="69885">
        <dgm:presLayoutVars>
          <dgm:chPref val="3"/>
        </dgm:presLayoutVars>
      </dgm:prSet>
      <dgm:spPr/>
    </dgm:pt>
    <dgm:pt modelId="{CA5CD2D7-A066-457E-AEF2-F6D2323454DE}" type="pres">
      <dgm:prSet presAssocID="{5EF7ED06-87E2-4AE4-B8C7-0FE632DBF416}" presName="rootConnector1" presStyleLbl="node1" presStyleIdx="0" presStyleCnt="0"/>
      <dgm:spPr/>
    </dgm:pt>
    <dgm:pt modelId="{84A6EC7F-6004-4C11-BEFC-40A2F00A3009}" type="pres">
      <dgm:prSet presAssocID="{5EF7ED06-87E2-4AE4-B8C7-0FE632DBF416}" presName="hierChild2" presStyleCnt="0"/>
      <dgm:spPr/>
    </dgm:pt>
    <dgm:pt modelId="{410487BB-93A2-450A-B729-0B21B7575862}" type="pres">
      <dgm:prSet presAssocID="{5EF7ED06-87E2-4AE4-B8C7-0FE632DBF416}" presName="hierChild3" presStyleCnt="0"/>
      <dgm:spPr/>
    </dgm:pt>
  </dgm:ptLst>
  <dgm:cxnLst>
    <dgm:cxn modelId="{1110070B-CF1D-4ABB-9FB1-F15ABB7AF462}" type="presOf" srcId="{5300FA53-D762-4A92-BAE3-F2211D0BE45C}" destId="{7D9EE47D-A914-45FD-823E-C215990F5F32}" srcOrd="0" destOrd="0" presId="urn:microsoft.com/office/officeart/2005/8/layout/orgChart1"/>
    <dgm:cxn modelId="{C16DFC10-CB03-461F-9CBA-6FD8A732AE38}" type="presOf" srcId="{CA3B26A1-183F-437A-B3BD-03318E4831D8}" destId="{4AB3963D-BEAE-4117-AEF8-B62A16159B37}" srcOrd="0" destOrd="0" presId="urn:microsoft.com/office/officeart/2005/8/layout/orgChart1"/>
    <dgm:cxn modelId="{C540F013-501A-427E-AE59-8FAEADD92B50}" srcId="{CA3B26A1-183F-437A-B3BD-03318E4831D8}" destId="{B34892C8-560C-426A-B2DA-3FC7AFD0FD65}" srcOrd="1" destOrd="0" parTransId="{5300FA53-D762-4A92-BAE3-F2211D0BE45C}" sibTransId="{89FB69DF-CD3B-40FC-B8DB-745038C2F8BC}"/>
    <dgm:cxn modelId="{BF78EB1B-B741-4475-9A12-FAAC02672DD2}" type="presOf" srcId="{3CC67F71-5DE2-4DA3-882A-2C02C61DB1C0}" destId="{583D4F7B-DBE1-4A5A-8153-8DAF3D2E36FD}" srcOrd="0" destOrd="0" presId="urn:microsoft.com/office/officeart/2005/8/layout/orgChart1"/>
    <dgm:cxn modelId="{56733D1D-2859-4D4F-988A-240CD14FA5EF}" srcId="{7DCB4F40-1461-4266-BFEF-C2B4B82847DE}" destId="{9B160AAE-5ACD-4C1C-ADDD-4FB74C526AB4}" srcOrd="0" destOrd="0" parTransId="{74B72BD7-7265-46AC-895E-59E56A883E78}" sibTransId="{082A8780-87AF-4E88-80F5-064B1D52AAA8}"/>
    <dgm:cxn modelId="{F3CF721D-BDD9-4B64-9D2D-7376B464E159}" srcId="{76237A32-FC12-4F23-B64A-09DEC10379BF}" destId="{1B5B67F9-362F-43E6-91B3-6E020BA92038}" srcOrd="1" destOrd="0" parTransId="{A13D7F91-3395-4CF6-8924-36BD0554C8FA}" sibTransId="{5B965FC7-29B8-458F-8125-99C47BA1563F}"/>
    <dgm:cxn modelId="{F61B5D1F-8DC7-4FC5-9062-582652C42B62}" type="presOf" srcId="{76237A32-FC12-4F23-B64A-09DEC10379BF}" destId="{4667F437-01D6-4C00-937F-E42BAAD47C40}" srcOrd="0" destOrd="0" presId="urn:microsoft.com/office/officeart/2005/8/layout/orgChart1"/>
    <dgm:cxn modelId="{24E23222-763E-453C-A521-7F7A70A1CB2E}" type="presOf" srcId="{DCE3BD3C-CB7B-4712-859D-55AF0F5354A9}" destId="{DD4A795D-EFC2-4F1C-AEB3-69BDF9DCE808}" srcOrd="0" destOrd="0" presId="urn:microsoft.com/office/officeart/2005/8/layout/orgChart1"/>
    <dgm:cxn modelId="{51C8A129-8695-41C2-BC4C-A649BF1A31E9}" type="presOf" srcId="{787FB3BE-E2B9-4822-98EC-DA20DC915891}" destId="{85AE29D4-A4AF-41E5-A2C5-5BBA9C940FF4}" srcOrd="1" destOrd="0" presId="urn:microsoft.com/office/officeart/2005/8/layout/orgChart1"/>
    <dgm:cxn modelId="{65018D2D-A1E3-4B9C-AAB8-5E43B93555F1}" srcId="{A9960E1B-C102-45D6-AE04-B605345452A9}" destId="{5EF7ED06-87E2-4AE4-B8C7-0FE632DBF416}" srcOrd="1" destOrd="0" parTransId="{6A47813E-5AE7-4CBE-9E8A-0B13E53E7477}" sibTransId="{32BB5201-93F8-49B6-93A7-8AE43B2488E2}"/>
    <dgm:cxn modelId="{6C88FE2F-E744-4B48-ACC9-91C087A027A6}" srcId="{787FB3BE-E2B9-4822-98EC-DA20DC915891}" destId="{DA199FE3-BB5C-4339-B43E-743954F79116}" srcOrd="2" destOrd="0" parTransId="{2605666A-BEBC-4740-8ED3-BEE36A861AA3}" sibTransId="{1C8778F6-CD20-4866-B451-5A86CA1E3483}"/>
    <dgm:cxn modelId="{53C12C35-AF58-455C-8C5E-5A828C5C74A5}" type="presOf" srcId="{90C49527-57F1-4736-A7AB-67EE321B5368}" destId="{09DC27C4-920A-49A7-B6E4-543D8E0B17C0}" srcOrd="0" destOrd="0" presId="urn:microsoft.com/office/officeart/2005/8/layout/orgChart1"/>
    <dgm:cxn modelId="{14447438-6885-417D-989A-70CD605DCA88}" type="presOf" srcId="{F6640F85-9D19-4BCC-A207-F3361F3A78EA}" destId="{3373CB27-6A23-412F-AF12-3B0103974886}" srcOrd="1" destOrd="0" presId="urn:microsoft.com/office/officeart/2005/8/layout/orgChart1"/>
    <dgm:cxn modelId="{99BDFF38-A264-4C2B-9D23-E7E21336332C}" srcId="{9B160AAE-5ACD-4C1C-ADDD-4FB74C526AB4}" destId="{CA3B26A1-183F-437A-B3BD-03318E4831D8}" srcOrd="0" destOrd="0" parTransId="{722050BD-AAB3-49AE-97CC-596E8CCA7C3F}" sibTransId="{DE27993F-2CE0-40D1-9AD4-6B1D4E67B902}"/>
    <dgm:cxn modelId="{67EB9139-4A64-4BA6-A020-FECE2D694790}" type="presOf" srcId="{76237A32-FC12-4F23-B64A-09DEC10379BF}" destId="{082E3906-5B03-4958-B1F8-E8597E1C1983}" srcOrd="1" destOrd="0" presId="urn:microsoft.com/office/officeart/2005/8/layout/orgChart1"/>
    <dgm:cxn modelId="{9598F840-9597-4724-95B0-49B86B8BF611}" type="presOf" srcId="{33B2E7D0-2D08-49EE-8E11-70A7F08A9B08}" destId="{955466FB-A384-4C49-A66A-DC51A7E71375}" srcOrd="0" destOrd="0" presId="urn:microsoft.com/office/officeart/2005/8/layout/orgChart1"/>
    <dgm:cxn modelId="{4CE0EF5B-F345-4B54-94A9-5F1D2AAB2521}" type="presOf" srcId="{ADB6A243-136C-4A8A-83C2-82B7F436B0AE}" destId="{62575C62-9992-47D2-8408-D4E58CD16DB6}" srcOrd="1" destOrd="0" presId="urn:microsoft.com/office/officeart/2005/8/layout/orgChart1"/>
    <dgm:cxn modelId="{DE8EE65C-03A7-494E-BBC2-3207697F46D2}" type="presOf" srcId="{1B5B67F9-362F-43E6-91B3-6E020BA92038}" destId="{56D1B2B4-C333-4B3E-8E51-3E9ABDC29DE8}" srcOrd="1" destOrd="0" presId="urn:microsoft.com/office/officeart/2005/8/layout/orgChart1"/>
    <dgm:cxn modelId="{6435BA5F-52ED-4ADE-9144-EE9CD2511AC0}" type="presOf" srcId="{BF0CAEA3-3DD5-4FAA-831E-E7F3B166696D}" destId="{DD3807EF-1CC7-4A3B-83B4-29F9E7CD1AEB}" srcOrd="0" destOrd="0" presId="urn:microsoft.com/office/officeart/2005/8/layout/orgChart1"/>
    <dgm:cxn modelId="{4081CF61-F6E1-48B6-B20C-E349E822E078}" type="presOf" srcId="{9B160AAE-5ACD-4C1C-ADDD-4FB74C526AB4}" destId="{828FD8A6-7C96-4167-8342-C01E12F3C98D}" srcOrd="1" destOrd="0" presId="urn:microsoft.com/office/officeart/2005/8/layout/orgChart1"/>
    <dgm:cxn modelId="{303AAE44-0351-4DD7-80EF-3698347ADF92}" type="presOf" srcId="{D1468204-0608-4850-8DDB-E8684EF4F2C2}" destId="{C10E527E-D928-4995-8C5E-97EA16FB44D3}" srcOrd="0" destOrd="0" presId="urn:microsoft.com/office/officeart/2005/8/layout/orgChart1"/>
    <dgm:cxn modelId="{7E717745-5E83-45C8-8C8D-55BA37792A32}" srcId="{7DCB4F40-1461-4266-BFEF-C2B4B82847DE}" destId="{787FB3BE-E2B9-4822-98EC-DA20DC915891}" srcOrd="3" destOrd="0" parTransId="{E3914093-D940-4E70-9D03-9A5F93352E5A}" sibTransId="{B300203E-7BB4-498B-8A7D-EA8A79275A54}"/>
    <dgm:cxn modelId="{F424A865-4801-429A-B61A-7C0EEFBF3EEB}" type="presOf" srcId="{B34892C8-560C-426A-B2DA-3FC7AFD0FD65}" destId="{8D6BFDD1-F181-4CC7-9D80-4A7174FC89D4}" srcOrd="0" destOrd="0" presId="urn:microsoft.com/office/officeart/2005/8/layout/orgChart1"/>
    <dgm:cxn modelId="{75E49D69-F634-4DA2-B9ED-173CE2F73A2D}" srcId="{7DCB4F40-1461-4266-BFEF-C2B4B82847DE}" destId="{76237A32-FC12-4F23-B64A-09DEC10379BF}" srcOrd="2" destOrd="0" parTransId="{040F2FB9-395C-49A6-9928-478B3F9D8108}" sibTransId="{BBC9E08E-6CB2-4985-A782-E53159F62668}"/>
    <dgm:cxn modelId="{C39AD54A-AE06-41CA-9A57-A181A8D7B8EA}" type="presOf" srcId="{A13D7F91-3395-4CF6-8924-36BD0554C8FA}" destId="{8A57CC53-D0A9-4F1C-9455-7B5FAA93A518}" srcOrd="0" destOrd="0" presId="urn:microsoft.com/office/officeart/2005/8/layout/orgChart1"/>
    <dgm:cxn modelId="{39168F4E-C23E-40B0-833D-B954D7D2C37B}" srcId="{7DCB4F40-1461-4266-BFEF-C2B4B82847DE}" destId="{3CC67F71-5DE2-4DA3-882A-2C02C61DB1C0}" srcOrd="1" destOrd="0" parTransId="{0CCFD5D7-C813-45BA-BD46-F9444D3ACB19}" sibTransId="{9D2C15D3-3312-463C-A246-18DF280F32B8}"/>
    <dgm:cxn modelId="{D53B7670-1347-44ED-986A-12CECCB32641}" type="presOf" srcId="{3C4062CD-A297-4C36-8A44-449826BBE96A}" destId="{3F55CE46-6B4E-48DC-91BA-21140CEBD74B}" srcOrd="0" destOrd="0" presId="urn:microsoft.com/office/officeart/2005/8/layout/orgChart1"/>
    <dgm:cxn modelId="{72201A71-D527-44B4-AFDF-4C5F56CDA862}" type="presOf" srcId="{C90AA685-D5B1-4951-B05B-E8C2F3A7A9EF}" destId="{7733A111-5BD0-437F-AB66-789AAC76FC30}" srcOrd="1" destOrd="0" presId="urn:microsoft.com/office/officeart/2005/8/layout/orgChart1"/>
    <dgm:cxn modelId="{02BF7672-8204-44C0-9F3A-950F9F3708E3}" type="presOf" srcId="{722050BD-AAB3-49AE-97CC-596E8CCA7C3F}" destId="{57B9627B-9A73-4FF0-9A79-223F0DA9BEBC}" srcOrd="0" destOrd="0" presId="urn:microsoft.com/office/officeart/2005/8/layout/orgChart1"/>
    <dgm:cxn modelId="{952CB754-0038-4173-AE41-05B3D0CB5031}" type="presOf" srcId="{3CC67F71-5DE2-4DA3-882A-2C02C61DB1C0}" destId="{AA0FE5FB-0201-462E-B07C-AE1F7DB5B888}" srcOrd="1" destOrd="0" presId="urn:microsoft.com/office/officeart/2005/8/layout/orgChart1"/>
    <dgm:cxn modelId="{890A8455-EB70-408B-B606-43FEBECA253D}" type="presOf" srcId="{ADB6A243-136C-4A8A-83C2-82B7F436B0AE}" destId="{E337EAB5-4F6D-46DE-BB84-80EF44A1E1F5}" srcOrd="0" destOrd="0" presId="urn:microsoft.com/office/officeart/2005/8/layout/orgChart1"/>
    <dgm:cxn modelId="{DD5DBA55-8D87-4103-8871-4896504780B7}" type="presOf" srcId="{2605666A-BEBC-4740-8ED3-BEE36A861AA3}" destId="{972E43A6-7919-4E81-AE0D-5764625DC2D0}" srcOrd="0" destOrd="0" presId="urn:microsoft.com/office/officeart/2005/8/layout/orgChart1"/>
    <dgm:cxn modelId="{C3DC9476-762B-4002-8DE8-12CBD092E789}" type="presOf" srcId="{9B160AAE-5ACD-4C1C-ADDD-4FB74C526AB4}" destId="{2FCADDE3-475E-45E6-ABDB-448B869780D0}" srcOrd="0" destOrd="0" presId="urn:microsoft.com/office/officeart/2005/8/layout/orgChart1"/>
    <dgm:cxn modelId="{6CAD3758-73D8-4BB6-813B-1F4CFE78E10D}" type="presOf" srcId="{F6640F85-9D19-4BCC-A207-F3361F3A78EA}" destId="{E5E3193A-8D9F-4D2E-A2F0-B6820F2AA5E0}" srcOrd="0" destOrd="0" presId="urn:microsoft.com/office/officeart/2005/8/layout/orgChart1"/>
    <dgm:cxn modelId="{30895C79-1047-4FA9-8972-2E4215FFB90E}" type="presOf" srcId="{D1468204-0608-4850-8DDB-E8684EF4F2C2}" destId="{7C1B7C51-749F-4423-AA61-6BF0882982D7}" srcOrd="1" destOrd="0" presId="urn:microsoft.com/office/officeart/2005/8/layout/orgChart1"/>
    <dgm:cxn modelId="{FBCB887C-ACA4-4E1C-BA60-D6069938D447}" type="presOf" srcId="{CA3B26A1-183F-437A-B3BD-03318E4831D8}" destId="{DEBA6A34-E15B-46BD-985E-4FE6122C9E0C}" srcOrd="1" destOrd="0" presId="urn:microsoft.com/office/officeart/2005/8/layout/orgChart1"/>
    <dgm:cxn modelId="{B2D9537E-EC8E-45F0-81A3-875D97F74C78}" type="presOf" srcId="{DCE3BD3C-CB7B-4712-859D-55AF0F5354A9}" destId="{9A611CB6-A346-4AD6-9399-39EFC624CCC9}" srcOrd="1" destOrd="0" presId="urn:microsoft.com/office/officeart/2005/8/layout/orgChart1"/>
    <dgm:cxn modelId="{63BC2B8B-72C4-4C3A-BBBE-6232C2CEC009}" type="presOf" srcId="{7DCB4F40-1461-4266-BFEF-C2B4B82847DE}" destId="{E0278F90-D9AA-480F-AD75-AA837D88FADA}" srcOrd="1" destOrd="0" presId="urn:microsoft.com/office/officeart/2005/8/layout/orgChart1"/>
    <dgm:cxn modelId="{B832798E-AAA9-4F44-81C2-DA71F6C0C079}" srcId="{787FB3BE-E2B9-4822-98EC-DA20DC915891}" destId="{377983F6-B417-440E-98FA-7E81F16A21AD}" srcOrd="0" destOrd="0" parTransId="{C749CD71-9258-4F6D-911D-91A068F1DC6D}" sibTransId="{3CF605E3-0B1D-4AAE-A0CF-84D65651823A}"/>
    <dgm:cxn modelId="{409FA393-5849-41C4-959E-41FDE7001542}" type="presOf" srcId="{377983F6-B417-440E-98FA-7E81F16A21AD}" destId="{6EF86849-09DD-4482-B05D-10C834D02D51}" srcOrd="0" destOrd="0" presId="urn:microsoft.com/office/officeart/2005/8/layout/orgChart1"/>
    <dgm:cxn modelId="{00FE669F-E095-451C-AD68-57758B13DC99}" type="presOf" srcId="{5EF7ED06-87E2-4AE4-B8C7-0FE632DBF416}" destId="{CA5CD2D7-A066-457E-AEF2-F6D2323454DE}" srcOrd="1" destOrd="0" presId="urn:microsoft.com/office/officeart/2005/8/layout/orgChart1"/>
    <dgm:cxn modelId="{7E89EBA7-7052-42FD-812D-C88DEB097B7A}" type="presOf" srcId="{787FB3BE-E2B9-4822-98EC-DA20DC915891}" destId="{4693F763-76A6-4AA3-8E04-A921BE8382C0}" srcOrd="0" destOrd="0" presId="urn:microsoft.com/office/officeart/2005/8/layout/orgChart1"/>
    <dgm:cxn modelId="{2A5E9CA9-C0A7-44AE-9E4E-1E3D91EA80A7}" srcId="{9B160AAE-5ACD-4C1C-ADDD-4FB74C526AB4}" destId="{DCE3BD3C-CB7B-4712-859D-55AF0F5354A9}" srcOrd="1" destOrd="0" parTransId="{FB32659B-D23B-4EFB-9CDF-BB046EE9CEEB}" sibTransId="{E4758235-2794-4E10-BB5E-94E13CB4EE90}"/>
    <dgm:cxn modelId="{CB6006AA-250B-4B25-B772-8A728410A4BC}" type="presOf" srcId="{B34892C8-560C-426A-B2DA-3FC7AFD0FD65}" destId="{9B38A900-BC65-4610-A2B3-DB8BC0B41A21}" srcOrd="1" destOrd="0" presId="urn:microsoft.com/office/officeart/2005/8/layout/orgChart1"/>
    <dgm:cxn modelId="{13991CAE-F69F-4135-82CB-1F8A3199D2E7}" type="presOf" srcId="{377983F6-B417-440E-98FA-7E81F16A21AD}" destId="{19C373AA-F097-455E-B955-375908C115E1}" srcOrd="1" destOrd="0" presId="urn:microsoft.com/office/officeart/2005/8/layout/orgChart1"/>
    <dgm:cxn modelId="{39A6A0AE-CD9D-416B-83FE-789C526F1A19}" type="presOf" srcId="{C749CD71-9258-4F6D-911D-91A068F1DC6D}" destId="{2049B24E-4B74-43C3-A36F-27677A9F41F3}" srcOrd="0" destOrd="0" presId="urn:microsoft.com/office/officeart/2005/8/layout/orgChart1"/>
    <dgm:cxn modelId="{30D11CAF-E640-4CE8-8D71-4A1F394644B4}" type="presOf" srcId="{5EF7ED06-87E2-4AE4-B8C7-0FE632DBF416}" destId="{C2FB44ED-6EFE-4A4F-A801-815F46F720FD}" srcOrd="0" destOrd="0" presId="urn:microsoft.com/office/officeart/2005/8/layout/orgChart1"/>
    <dgm:cxn modelId="{E6E5F9B3-9F1B-47B6-A8D4-7F46FA614773}" srcId="{A9960E1B-C102-45D6-AE04-B605345452A9}" destId="{ADB6A243-136C-4A8A-83C2-82B7F436B0AE}" srcOrd="0" destOrd="0" parTransId="{2BA94D34-4CA0-4CF7-A6E2-5DE49B0D636B}" sibTransId="{A7DE9F44-ACEE-4B22-8986-9FBEAB25402A}"/>
    <dgm:cxn modelId="{562CEFB4-DA5E-4EFF-BC41-B09E3C352E0C}" type="presOf" srcId="{2965D275-922B-493D-B28F-2C61A09E10E8}" destId="{7E9B8DCA-8B69-45A9-AEB2-513F6E729A17}" srcOrd="0" destOrd="0" presId="urn:microsoft.com/office/officeart/2005/8/layout/orgChart1"/>
    <dgm:cxn modelId="{77BA12B7-F0D1-4BE0-93EF-D037433680E4}" type="presOf" srcId="{A9960E1B-C102-45D6-AE04-B605345452A9}" destId="{06AF16BE-8457-4D23-AD47-4777E3E3BCAF}" srcOrd="0" destOrd="0" presId="urn:microsoft.com/office/officeart/2005/8/layout/orgChart1"/>
    <dgm:cxn modelId="{4DF256B8-ECBC-4951-B5DC-E57E62B7E009}" srcId="{ADB6A243-136C-4A8A-83C2-82B7F436B0AE}" destId="{7DCB4F40-1461-4266-BFEF-C2B4B82847DE}" srcOrd="0" destOrd="0" parTransId="{BF0CAEA3-3DD5-4FAA-831E-E7F3B166696D}" sibTransId="{8A0E6EC0-4539-4756-A614-8AF3BDF3EB42}"/>
    <dgm:cxn modelId="{DB80B3B8-2B13-48DF-9B56-21EBA4C9F886}" type="presOf" srcId="{DA199FE3-BB5C-4339-B43E-743954F79116}" destId="{CA41A3EE-6F6F-44DF-83B2-8BA4580691D0}" srcOrd="1" destOrd="0" presId="urn:microsoft.com/office/officeart/2005/8/layout/orgChart1"/>
    <dgm:cxn modelId="{EDDD53B9-79E8-4825-89FF-30956F224CD5}" type="presOf" srcId="{E3914093-D940-4E70-9D03-9A5F93352E5A}" destId="{A3D7B261-61D3-4A3F-A851-157EFEB0A7F8}" srcOrd="0" destOrd="0" presId="urn:microsoft.com/office/officeart/2005/8/layout/orgChart1"/>
    <dgm:cxn modelId="{9D6743BE-A3D6-4714-AB78-E6B29DD677D1}" type="presOf" srcId="{DA199FE3-BB5C-4339-B43E-743954F79116}" destId="{6292B5B1-7D5D-47C1-AB24-6486E7BF893A}" srcOrd="0" destOrd="0" presId="urn:microsoft.com/office/officeart/2005/8/layout/orgChart1"/>
    <dgm:cxn modelId="{44DA47C0-2DD1-4A3E-B9B8-97529F0AFA3C}" type="presOf" srcId="{1B5B67F9-362F-43E6-91B3-6E020BA92038}" destId="{C65A6E29-DDE6-4E5A-8B98-0CB8130413EB}" srcOrd="0" destOrd="0" presId="urn:microsoft.com/office/officeart/2005/8/layout/orgChart1"/>
    <dgm:cxn modelId="{33B2FAC0-C393-41E1-8970-E701551CCB9B}" type="presOf" srcId="{74B72BD7-7265-46AC-895E-59E56A883E78}" destId="{4B35FD5C-E67F-471B-99DD-FB9910D1E394}" srcOrd="0" destOrd="0" presId="urn:microsoft.com/office/officeart/2005/8/layout/orgChart1"/>
    <dgm:cxn modelId="{855034D3-418F-47D4-898E-E7E9DD27A806}" type="presOf" srcId="{0CCFD5D7-C813-45BA-BD46-F9444D3ACB19}" destId="{4A67BEBF-8C6B-4426-9241-8BB18A6C59F4}" srcOrd="0" destOrd="0" presId="urn:microsoft.com/office/officeart/2005/8/layout/orgChart1"/>
    <dgm:cxn modelId="{4FA99AD8-CD93-4387-91B7-566CB6C0C682}" type="presOf" srcId="{EE89A742-E32D-4C79-A3D2-AB6FA15378D9}" destId="{54B32B27-1746-44A4-9ECD-B2B8A3E7A38C}" srcOrd="1" destOrd="0" presId="urn:microsoft.com/office/officeart/2005/8/layout/orgChart1"/>
    <dgm:cxn modelId="{6554DBE9-839E-4A65-916B-FA95E4313DD8}" srcId="{76237A32-FC12-4F23-B64A-09DEC10379BF}" destId="{EE89A742-E32D-4C79-A3D2-AB6FA15378D9}" srcOrd="0" destOrd="0" parTransId="{2965D275-922B-493D-B28F-2C61A09E10E8}" sibTransId="{3F260D61-3BB5-453A-A130-4344344F043C}"/>
    <dgm:cxn modelId="{7A4FA0EA-660C-4B76-8880-31D75E6473F1}" type="presOf" srcId="{C90AA685-D5B1-4951-B05B-E8C2F3A7A9EF}" destId="{4E7756A7-2E95-4E0C-A166-705C118EC04E}" srcOrd="0" destOrd="0" presId="urn:microsoft.com/office/officeart/2005/8/layout/orgChart1"/>
    <dgm:cxn modelId="{575FC9EA-86AD-4B67-8B1D-B3E819BD3F3C}" type="presOf" srcId="{7DCB4F40-1461-4266-BFEF-C2B4B82847DE}" destId="{C457F7FF-25DB-43EB-9D25-311EB26D20F0}" srcOrd="0" destOrd="0" presId="urn:microsoft.com/office/officeart/2005/8/layout/orgChart1"/>
    <dgm:cxn modelId="{263735EB-A21A-438B-BC65-E10E35E82ED1}" type="presOf" srcId="{FB32659B-D23B-4EFB-9CDF-BB046EE9CEEB}" destId="{CCDB3C52-8EA8-4728-8E48-12E27041518A}" srcOrd="0" destOrd="0" presId="urn:microsoft.com/office/officeart/2005/8/layout/orgChart1"/>
    <dgm:cxn modelId="{4CC5C0F2-E6DE-4910-B5BF-C19A91A5EB5D}" srcId="{3CC67F71-5DE2-4DA3-882A-2C02C61DB1C0}" destId="{F6640F85-9D19-4BCC-A207-F3361F3A78EA}" srcOrd="0" destOrd="0" parTransId="{90C49527-57F1-4736-A7AB-67EE321B5368}" sibTransId="{68C9E628-B582-42B6-9D47-1E23E721DECB}"/>
    <dgm:cxn modelId="{36EFF4F6-1ED0-449C-9F38-A41F1BE7B836}" srcId="{CA3B26A1-183F-437A-B3BD-03318E4831D8}" destId="{C90AA685-D5B1-4951-B05B-E8C2F3A7A9EF}" srcOrd="0" destOrd="0" parTransId="{33B2E7D0-2D08-49EE-8E11-70A7F08A9B08}" sibTransId="{81776888-BEEF-41C6-AAD5-40BB17C8F45E}"/>
    <dgm:cxn modelId="{C67868FD-6558-40A9-A2DF-C731193B2FBE}" srcId="{787FB3BE-E2B9-4822-98EC-DA20DC915891}" destId="{D1468204-0608-4850-8DDB-E8684EF4F2C2}" srcOrd="1" destOrd="0" parTransId="{3C4062CD-A297-4C36-8A44-449826BBE96A}" sibTransId="{2FBF30E7-3983-4C9A-A933-D242D70E4AE5}"/>
    <dgm:cxn modelId="{79DA4BFE-F193-4F20-AD17-D60BF4184DA7}" type="presOf" srcId="{040F2FB9-395C-49A6-9928-478B3F9D8108}" destId="{34D0D49C-A571-476F-91C0-21D7FD7F53C1}" srcOrd="0" destOrd="0" presId="urn:microsoft.com/office/officeart/2005/8/layout/orgChart1"/>
    <dgm:cxn modelId="{5C4A86FE-5A4D-4244-8B3A-4864447BC690}" type="presOf" srcId="{EE89A742-E32D-4C79-A3D2-AB6FA15378D9}" destId="{152C0AAD-DAFE-4557-99A5-04CF9F037FAF}" srcOrd="0" destOrd="0" presId="urn:microsoft.com/office/officeart/2005/8/layout/orgChart1"/>
    <dgm:cxn modelId="{532E1F9E-3F6F-4B6E-94A2-317A9D3FC06F}" type="presParOf" srcId="{06AF16BE-8457-4D23-AD47-4777E3E3BCAF}" destId="{029A13E3-ADEE-4400-BD33-E9914A1A868B}" srcOrd="0" destOrd="0" presId="urn:microsoft.com/office/officeart/2005/8/layout/orgChart1"/>
    <dgm:cxn modelId="{6B09D14C-B110-4125-A2DA-993AD47E9B17}" type="presParOf" srcId="{029A13E3-ADEE-4400-BD33-E9914A1A868B}" destId="{C5AE9368-2E43-4F4A-A70E-ED795D6FFBA0}" srcOrd="0" destOrd="0" presId="urn:microsoft.com/office/officeart/2005/8/layout/orgChart1"/>
    <dgm:cxn modelId="{0196F166-9ADB-449C-A874-AA9FB6DDB3F4}" type="presParOf" srcId="{C5AE9368-2E43-4F4A-A70E-ED795D6FFBA0}" destId="{E337EAB5-4F6D-46DE-BB84-80EF44A1E1F5}" srcOrd="0" destOrd="0" presId="urn:microsoft.com/office/officeart/2005/8/layout/orgChart1"/>
    <dgm:cxn modelId="{91423CD1-CC28-4873-A6BE-5F81118A8088}" type="presParOf" srcId="{C5AE9368-2E43-4F4A-A70E-ED795D6FFBA0}" destId="{62575C62-9992-47D2-8408-D4E58CD16DB6}" srcOrd="1" destOrd="0" presId="urn:microsoft.com/office/officeart/2005/8/layout/orgChart1"/>
    <dgm:cxn modelId="{846F23BD-4CD8-4ED1-9DAB-262771726CF5}" type="presParOf" srcId="{029A13E3-ADEE-4400-BD33-E9914A1A868B}" destId="{00F6BAFC-4DA7-4D47-A9AA-44CD923F3D0B}" srcOrd="1" destOrd="0" presId="urn:microsoft.com/office/officeart/2005/8/layout/orgChart1"/>
    <dgm:cxn modelId="{6FD146D4-5611-48FD-8072-32B6EA58EC2C}" type="presParOf" srcId="{00F6BAFC-4DA7-4D47-A9AA-44CD923F3D0B}" destId="{DD3807EF-1CC7-4A3B-83B4-29F9E7CD1AEB}" srcOrd="0" destOrd="0" presId="urn:microsoft.com/office/officeart/2005/8/layout/orgChart1"/>
    <dgm:cxn modelId="{E88C09F2-3A01-40A7-8EEA-CB82059ADB99}" type="presParOf" srcId="{00F6BAFC-4DA7-4D47-A9AA-44CD923F3D0B}" destId="{D2BBD33D-CC05-405C-A2D8-90577A565DCE}" srcOrd="1" destOrd="0" presId="urn:microsoft.com/office/officeart/2005/8/layout/orgChart1"/>
    <dgm:cxn modelId="{F22EBF86-A0C8-49C7-A329-782504B318B6}" type="presParOf" srcId="{D2BBD33D-CC05-405C-A2D8-90577A565DCE}" destId="{694124AA-E006-46BC-AD9A-292AB3384102}" srcOrd="0" destOrd="0" presId="urn:microsoft.com/office/officeart/2005/8/layout/orgChart1"/>
    <dgm:cxn modelId="{C0BF40ED-5486-40EA-AD46-2620E7655270}" type="presParOf" srcId="{694124AA-E006-46BC-AD9A-292AB3384102}" destId="{C457F7FF-25DB-43EB-9D25-311EB26D20F0}" srcOrd="0" destOrd="0" presId="urn:microsoft.com/office/officeart/2005/8/layout/orgChart1"/>
    <dgm:cxn modelId="{88F930A8-052D-4EC1-8A8A-095654066CFF}" type="presParOf" srcId="{694124AA-E006-46BC-AD9A-292AB3384102}" destId="{E0278F90-D9AA-480F-AD75-AA837D88FADA}" srcOrd="1" destOrd="0" presId="urn:microsoft.com/office/officeart/2005/8/layout/orgChart1"/>
    <dgm:cxn modelId="{2733931C-3F5D-4715-B266-97FA15AE4F07}" type="presParOf" srcId="{D2BBD33D-CC05-405C-A2D8-90577A565DCE}" destId="{475A77BE-C370-4C11-8A78-5AFE2FC9E381}" srcOrd="1" destOrd="0" presId="urn:microsoft.com/office/officeart/2005/8/layout/orgChart1"/>
    <dgm:cxn modelId="{8622C602-A0BA-4573-8D28-B59205AD14B8}" type="presParOf" srcId="{475A77BE-C370-4C11-8A78-5AFE2FC9E381}" destId="{4B35FD5C-E67F-471B-99DD-FB9910D1E394}" srcOrd="0" destOrd="0" presId="urn:microsoft.com/office/officeart/2005/8/layout/orgChart1"/>
    <dgm:cxn modelId="{F297893A-3F3B-4F33-A946-6BBD84BD68EE}" type="presParOf" srcId="{475A77BE-C370-4C11-8A78-5AFE2FC9E381}" destId="{DE78CC3B-53C2-4771-9D83-A1336001FBC7}" srcOrd="1" destOrd="0" presId="urn:microsoft.com/office/officeart/2005/8/layout/orgChart1"/>
    <dgm:cxn modelId="{6C88E166-792D-46CC-813E-0F8043441CD3}" type="presParOf" srcId="{DE78CC3B-53C2-4771-9D83-A1336001FBC7}" destId="{C464CA77-AEAB-423B-9651-3D026392DC39}" srcOrd="0" destOrd="0" presId="urn:microsoft.com/office/officeart/2005/8/layout/orgChart1"/>
    <dgm:cxn modelId="{2F07CFDC-55AB-43A3-B418-63DEC0C5E5CA}" type="presParOf" srcId="{C464CA77-AEAB-423B-9651-3D026392DC39}" destId="{2FCADDE3-475E-45E6-ABDB-448B869780D0}" srcOrd="0" destOrd="0" presId="urn:microsoft.com/office/officeart/2005/8/layout/orgChart1"/>
    <dgm:cxn modelId="{78D8AF00-87F1-4488-9A0E-2A309C1FEE23}" type="presParOf" srcId="{C464CA77-AEAB-423B-9651-3D026392DC39}" destId="{828FD8A6-7C96-4167-8342-C01E12F3C98D}" srcOrd="1" destOrd="0" presId="urn:microsoft.com/office/officeart/2005/8/layout/orgChart1"/>
    <dgm:cxn modelId="{0E55E639-BF4C-4009-A947-807D1E014FE1}" type="presParOf" srcId="{DE78CC3B-53C2-4771-9D83-A1336001FBC7}" destId="{708E47B3-6D8D-4F3E-A8D7-BB929FC26C95}" srcOrd="1" destOrd="0" presId="urn:microsoft.com/office/officeart/2005/8/layout/orgChart1"/>
    <dgm:cxn modelId="{DB4B13AD-E9CE-4BE3-96D4-833E2C3B4066}" type="presParOf" srcId="{708E47B3-6D8D-4F3E-A8D7-BB929FC26C95}" destId="{57B9627B-9A73-4FF0-9A79-223F0DA9BEBC}" srcOrd="0" destOrd="0" presId="urn:microsoft.com/office/officeart/2005/8/layout/orgChart1"/>
    <dgm:cxn modelId="{390FD57F-3732-49CA-B66B-754956FFC1F5}" type="presParOf" srcId="{708E47B3-6D8D-4F3E-A8D7-BB929FC26C95}" destId="{731D48D5-A448-4939-A8A1-43C6E61D3CC2}" srcOrd="1" destOrd="0" presId="urn:microsoft.com/office/officeart/2005/8/layout/orgChart1"/>
    <dgm:cxn modelId="{618CD94C-618C-4FBD-927F-91D88A355D57}" type="presParOf" srcId="{731D48D5-A448-4939-A8A1-43C6E61D3CC2}" destId="{50E4D8C5-4998-4984-9E5D-8C2573D31065}" srcOrd="0" destOrd="0" presId="urn:microsoft.com/office/officeart/2005/8/layout/orgChart1"/>
    <dgm:cxn modelId="{3873AA9E-1B82-4ED0-A832-275D5945B49A}" type="presParOf" srcId="{50E4D8C5-4998-4984-9E5D-8C2573D31065}" destId="{4AB3963D-BEAE-4117-AEF8-B62A16159B37}" srcOrd="0" destOrd="0" presId="urn:microsoft.com/office/officeart/2005/8/layout/orgChart1"/>
    <dgm:cxn modelId="{724C060D-85B3-49F5-B419-BC7F871A2C82}" type="presParOf" srcId="{50E4D8C5-4998-4984-9E5D-8C2573D31065}" destId="{DEBA6A34-E15B-46BD-985E-4FE6122C9E0C}" srcOrd="1" destOrd="0" presId="urn:microsoft.com/office/officeart/2005/8/layout/orgChart1"/>
    <dgm:cxn modelId="{C7E92A9D-ED66-4F06-871B-D553D579971F}" type="presParOf" srcId="{731D48D5-A448-4939-A8A1-43C6E61D3CC2}" destId="{827C0043-A916-4301-8292-67BAC21E0EA6}" srcOrd="1" destOrd="0" presId="urn:microsoft.com/office/officeart/2005/8/layout/orgChart1"/>
    <dgm:cxn modelId="{633BBACD-4C20-428E-8F36-0CCD03E656D6}" type="presParOf" srcId="{827C0043-A916-4301-8292-67BAC21E0EA6}" destId="{955466FB-A384-4C49-A66A-DC51A7E71375}" srcOrd="0" destOrd="0" presId="urn:microsoft.com/office/officeart/2005/8/layout/orgChart1"/>
    <dgm:cxn modelId="{88F3300B-C2B0-458F-A193-4204F5E6A169}" type="presParOf" srcId="{827C0043-A916-4301-8292-67BAC21E0EA6}" destId="{360B681B-52CD-4CEC-95D4-483DF063BAEB}" srcOrd="1" destOrd="0" presId="urn:microsoft.com/office/officeart/2005/8/layout/orgChart1"/>
    <dgm:cxn modelId="{6D274FAB-74FF-4332-8F6F-D2A8051C7724}" type="presParOf" srcId="{360B681B-52CD-4CEC-95D4-483DF063BAEB}" destId="{75E188FD-1F4B-44E8-A906-FE327D9D41EF}" srcOrd="0" destOrd="0" presId="urn:microsoft.com/office/officeart/2005/8/layout/orgChart1"/>
    <dgm:cxn modelId="{F7AA69C9-5014-4F0A-ADE6-030F88892ECA}" type="presParOf" srcId="{75E188FD-1F4B-44E8-A906-FE327D9D41EF}" destId="{4E7756A7-2E95-4E0C-A166-705C118EC04E}" srcOrd="0" destOrd="0" presId="urn:microsoft.com/office/officeart/2005/8/layout/orgChart1"/>
    <dgm:cxn modelId="{D75CFD80-78B8-4902-AA79-3CC36F737E45}" type="presParOf" srcId="{75E188FD-1F4B-44E8-A906-FE327D9D41EF}" destId="{7733A111-5BD0-437F-AB66-789AAC76FC30}" srcOrd="1" destOrd="0" presId="urn:microsoft.com/office/officeart/2005/8/layout/orgChart1"/>
    <dgm:cxn modelId="{39D08046-8B76-456B-8A34-DC4B58CCF9DE}" type="presParOf" srcId="{360B681B-52CD-4CEC-95D4-483DF063BAEB}" destId="{3ECDE81E-740A-4520-94E9-A5CCB05E19EC}" srcOrd="1" destOrd="0" presId="urn:microsoft.com/office/officeart/2005/8/layout/orgChart1"/>
    <dgm:cxn modelId="{F56C780B-8FAB-4928-9798-2E02A187B986}" type="presParOf" srcId="{360B681B-52CD-4CEC-95D4-483DF063BAEB}" destId="{DD2E65F5-1676-43BA-8BD3-8A5FF4C0A2FC}" srcOrd="2" destOrd="0" presId="urn:microsoft.com/office/officeart/2005/8/layout/orgChart1"/>
    <dgm:cxn modelId="{3628C707-3358-499D-B6E8-DE9938B1EEF0}" type="presParOf" srcId="{827C0043-A916-4301-8292-67BAC21E0EA6}" destId="{7D9EE47D-A914-45FD-823E-C215990F5F32}" srcOrd="2" destOrd="0" presId="urn:microsoft.com/office/officeart/2005/8/layout/orgChart1"/>
    <dgm:cxn modelId="{13D46B52-06B9-4260-9483-33311D1D7FFB}" type="presParOf" srcId="{827C0043-A916-4301-8292-67BAC21E0EA6}" destId="{896AA525-4BF4-43F1-8DA9-6CC0AA7A9855}" srcOrd="3" destOrd="0" presId="urn:microsoft.com/office/officeart/2005/8/layout/orgChart1"/>
    <dgm:cxn modelId="{616CAF0B-7EB5-4EB3-B3E2-F2E798D17C85}" type="presParOf" srcId="{896AA525-4BF4-43F1-8DA9-6CC0AA7A9855}" destId="{2E2A0291-1DE9-4EEC-8870-7B12A1510D6E}" srcOrd="0" destOrd="0" presId="urn:microsoft.com/office/officeart/2005/8/layout/orgChart1"/>
    <dgm:cxn modelId="{88F09FF7-B355-408C-BFCE-EA98AA4F95B0}" type="presParOf" srcId="{2E2A0291-1DE9-4EEC-8870-7B12A1510D6E}" destId="{8D6BFDD1-F181-4CC7-9D80-4A7174FC89D4}" srcOrd="0" destOrd="0" presId="urn:microsoft.com/office/officeart/2005/8/layout/orgChart1"/>
    <dgm:cxn modelId="{C83017AC-000B-4C71-A06B-EA7D1EDE5F74}" type="presParOf" srcId="{2E2A0291-1DE9-4EEC-8870-7B12A1510D6E}" destId="{9B38A900-BC65-4610-A2B3-DB8BC0B41A21}" srcOrd="1" destOrd="0" presId="urn:microsoft.com/office/officeart/2005/8/layout/orgChart1"/>
    <dgm:cxn modelId="{6F09BFED-4C6A-429C-9BB7-3BD6E3307B6F}" type="presParOf" srcId="{896AA525-4BF4-43F1-8DA9-6CC0AA7A9855}" destId="{A1A9DA71-ED60-4001-B84D-47DECF446233}" srcOrd="1" destOrd="0" presId="urn:microsoft.com/office/officeart/2005/8/layout/orgChart1"/>
    <dgm:cxn modelId="{935142F2-B2AD-42FB-84ED-5A8EAD78288F}" type="presParOf" srcId="{896AA525-4BF4-43F1-8DA9-6CC0AA7A9855}" destId="{5117021C-71D7-47D7-8F3D-F41BA142824C}" srcOrd="2" destOrd="0" presId="urn:microsoft.com/office/officeart/2005/8/layout/orgChart1"/>
    <dgm:cxn modelId="{8EBC6362-FD23-4115-8504-0AEE8C98CFB3}" type="presParOf" srcId="{731D48D5-A448-4939-A8A1-43C6E61D3CC2}" destId="{C671A3A5-A6AB-483F-8E0F-E027B8E33270}" srcOrd="2" destOrd="0" presId="urn:microsoft.com/office/officeart/2005/8/layout/orgChart1"/>
    <dgm:cxn modelId="{99EF8081-667F-4BAF-8431-C798A6443DE9}" type="presParOf" srcId="{708E47B3-6D8D-4F3E-A8D7-BB929FC26C95}" destId="{CCDB3C52-8EA8-4728-8E48-12E27041518A}" srcOrd="2" destOrd="0" presId="urn:microsoft.com/office/officeart/2005/8/layout/orgChart1"/>
    <dgm:cxn modelId="{964D37B8-F3E8-4FBF-97FD-0DE72D4EC151}" type="presParOf" srcId="{708E47B3-6D8D-4F3E-A8D7-BB929FC26C95}" destId="{E263B81C-0768-4A5C-94A8-8BF3043E79FE}" srcOrd="3" destOrd="0" presId="urn:microsoft.com/office/officeart/2005/8/layout/orgChart1"/>
    <dgm:cxn modelId="{8684DE8F-8B13-485A-9466-6AD0040B3742}" type="presParOf" srcId="{E263B81C-0768-4A5C-94A8-8BF3043E79FE}" destId="{63098003-3B3B-4FBF-811E-D95D423F358E}" srcOrd="0" destOrd="0" presId="urn:microsoft.com/office/officeart/2005/8/layout/orgChart1"/>
    <dgm:cxn modelId="{5B13586F-10D6-4551-9B2D-FEDA659EFCD0}" type="presParOf" srcId="{63098003-3B3B-4FBF-811E-D95D423F358E}" destId="{DD4A795D-EFC2-4F1C-AEB3-69BDF9DCE808}" srcOrd="0" destOrd="0" presId="urn:microsoft.com/office/officeart/2005/8/layout/orgChart1"/>
    <dgm:cxn modelId="{D9339702-64BD-4B00-A8C0-2CB415CFC896}" type="presParOf" srcId="{63098003-3B3B-4FBF-811E-D95D423F358E}" destId="{9A611CB6-A346-4AD6-9399-39EFC624CCC9}" srcOrd="1" destOrd="0" presId="urn:microsoft.com/office/officeart/2005/8/layout/orgChart1"/>
    <dgm:cxn modelId="{B8027A8E-DB14-415E-9910-5AEC3B4788B1}" type="presParOf" srcId="{E263B81C-0768-4A5C-94A8-8BF3043E79FE}" destId="{6EE0DE21-A64E-463B-B147-DA6F2CBBCB59}" srcOrd="1" destOrd="0" presId="urn:microsoft.com/office/officeart/2005/8/layout/orgChart1"/>
    <dgm:cxn modelId="{4A5A6CC8-D139-4B02-A9BB-16021BED431A}" type="presParOf" srcId="{E263B81C-0768-4A5C-94A8-8BF3043E79FE}" destId="{0542B42A-3B10-4D2A-B28E-CEC122140B18}" srcOrd="2" destOrd="0" presId="urn:microsoft.com/office/officeart/2005/8/layout/orgChart1"/>
    <dgm:cxn modelId="{F23390BF-2FAE-4D1E-99D0-331122FCD092}" type="presParOf" srcId="{DE78CC3B-53C2-4771-9D83-A1336001FBC7}" destId="{1BF79375-7F58-476F-8A32-80100849187E}" srcOrd="2" destOrd="0" presId="urn:microsoft.com/office/officeart/2005/8/layout/orgChart1"/>
    <dgm:cxn modelId="{C011FE82-2073-4A4B-819D-2B1654FD7E3E}" type="presParOf" srcId="{475A77BE-C370-4C11-8A78-5AFE2FC9E381}" destId="{4A67BEBF-8C6B-4426-9241-8BB18A6C59F4}" srcOrd="2" destOrd="0" presId="urn:microsoft.com/office/officeart/2005/8/layout/orgChart1"/>
    <dgm:cxn modelId="{590FD936-E8AB-40C0-A938-AD353F8E3106}" type="presParOf" srcId="{475A77BE-C370-4C11-8A78-5AFE2FC9E381}" destId="{A673002C-0F89-42D9-BC28-92B9652CF2D9}" srcOrd="3" destOrd="0" presId="urn:microsoft.com/office/officeart/2005/8/layout/orgChart1"/>
    <dgm:cxn modelId="{AEC278BF-175B-46AF-9E58-C012BF6FEB1B}" type="presParOf" srcId="{A673002C-0F89-42D9-BC28-92B9652CF2D9}" destId="{AFF3F2ED-072F-40D6-86E7-36BB6AED88B8}" srcOrd="0" destOrd="0" presId="urn:microsoft.com/office/officeart/2005/8/layout/orgChart1"/>
    <dgm:cxn modelId="{B511963D-0FDF-48F7-BDC3-8E97C8B8347B}" type="presParOf" srcId="{AFF3F2ED-072F-40D6-86E7-36BB6AED88B8}" destId="{583D4F7B-DBE1-4A5A-8153-8DAF3D2E36FD}" srcOrd="0" destOrd="0" presId="urn:microsoft.com/office/officeart/2005/8/layout/orgChart1"/>
    <dgm:cxn modelId="{37312349-8393-4C0D-8776-1555C990E419}" type="presParOf" srcId="{AFF3F2ED-072F-40D6-86E7-36BB6AED88B8}" destId="{AA0FE5FB-0201-462E-B07C-AE1F7DB5B888}" srcOrd="1" destOrd="0" presId="urn:microsoft.com/office/officeart/2005/8/layout/orgChart1"/>
    <dgm:cxn modelId="{A9786351-E1D3-4719-9390-BA4A581BAB20}" type="presParOf" srcId="{A673002C-0F89-42D9-BC28-92B9652CF2D9}" destId="{E00130E2-2C8B-40EB-908C-D4CDD7F7D530}" srcOrd="1" destOrd="0" presId="urn:microsoft.com/office/officeart/2005/8/layout/orgChart1"/>
    <dgm:cxn modelId="{DDE7F83A-0681-47B2-AF7E-AD3392CABB1A}" type="presParOf" srcId="{E00130E2-2C8B-40EB-908C-D4CDD7F7D530}" destId="{09DC27C4-920A-49A7-B6E4-543D8E0B17C0}" srcOrd="0" destOrd="0" presId="urn:microsoft.com/office/officeart/2005/8/layout/orgChart1"/>
    <dgm:cxn modelId="{26930EB3-8307-4709-878B-6110CC72F50C}" type="presParOf" srcId="{E00130E2-2C8B-40EB-908C-D4CDD7F7D530}" destId="{81ABD50F-4136-486C-AD9D-CF8812FDFA9F}" srcOrd="1" destOrd="0" presId="urn:microsoft.com/office/officeart/2005/8/layout/orgChart1"/>
    <dgm:cxn modelId="{AF526EB7-1BB5-4528-A1A1-8D261109FCCD}" type="presParOf" srcId="{81ABD50F-4136-486C-AD9D-CF8812FDFA9F}" destId="{9AF66519-5670-44A5-848D-274ECFED71EC}" srcOrd="0" destOrd="0" presId="urn:microsoft.com/office/officeart/2005/8/layout/orgChart1"/>
    <dgm:cxn modelId="{0A2A2E34-8B2D-478E-91AC-24FAB6EF8624}" type="presParOf" srcId="{9AF66519-5670-44A5-848D-274ECFED71EC}" destId="{E5E3193A-8D9F-4D2E-A2F0-B6820F2AA5E0}" srcOrd="0" destOrd="0" presId="urn:microsoft.com/office/officeart/2005/8/layout/orgChart1"/>
    <dgm:cxn modelId="{5F311E9E-60B7-448E-B21F-9BA6F151D49C}" type="presParOf" srcId="{9AF66519-5670-44A5-848D-274ECFED71EC}" destId="{3373CB27-6A23-412F-AF12-3B0103974886}" srcOrd="1" destOrd="0" presId="urn:microsoft.com/office/officeart/2005/8/layout/orgChart1"/>
    <dgm:cxn modelId="{334B96E3-1468-478D-9871-31F4EE44B3E5}" type="presParOf" srcId="{81ABD50F-4136-486C-AD9D-CF8812FDFA9F}" destId="{F3803044-B047-45C2-9C88-62A539FD43CC}" srcOrd="1" destOrd="0" presId="urn:microsoft.com/office/officeart/2005/8/layout/orgChart1"/>
    <dgm:cxn modelId="{A64B1B10-5157-4845-8019-E35FA34E2108}" type="presParOf" srcId="{81ABD50F-4136-486C-AD9D-CF8812FDFA9F}" destId="{D693A350-6765-41C2-AA70-C96E46863808}" srcOrd="2" destOrd="0" presId="urn:microsoft.com/office/officeart/2005/8/layout/orgChart1"/>
    <dgm:cxn modelId="{03941CAA-E837-4F54-96E3-EF59B1B87E57}" type="presParOf" srcId="{A673002C-0F89-42D9-BC28-92B9652CF2D9}" destId="{DD66A095-9503-4AA3-8D49-5C8C1563162C}" srcOrd="2" destOrd="0" presId="urn:microsoft.com/office/officeart/2005/8/layout/orgChart1"/>
    <dgm:cxn modelId="{A3EBFC9A-06A7-4E53-8DA5-98CD21A1603B}" type="presParOf" srcId="{475A77BE-C370-4C11-8A78-5AFE2FC9E381}" destId="{34D0D49C-A571-476F-91C0-21D7FD7F53C1}" srcOrd="4" destOrd="0" presId="urn:microsoft.com/office/officeart/2005/8/layout/orgChart1"/>
    <dgm:cxn modelId="{F018F838-53E2-4FFC-868C-F68AF5488626}" type="presParOf" srcId="{475A77BE-C370-4C11-8A78-5AFE2FC9E381}" destId="{056BB244-2A1E-406B-B7CE-20913E879A19}" srcOrd="5" destOrd="0" presId="urn:microsoft.com/office/officeart/2005/8/layout/orgChart1"/>
    <dgm:cxn modelId="{9370A240-E495-44E2-BBE3-D526D11A3CE5}" type="presParOf" srcId="{056BB244-2A1E-406B-B7CE-20913E879A19}" destId="{90B7FB0D-E938-4AD5-A6FB-1B1CCCF08D1C}" srcOrd="0" destOrd="0" presId="urn:microsoft.com/office/officeart/2005/8/layout/orgChart1"/>
    <dgm:cxn modelId="{EEA9C562-B3D2-40DD-932B-A40F50A70206}" type="presParOf" srcId="{90B7FB0D-E938-4AD5-A6FB-1B1CCCF08D1C}" destId="{4667F437-01D6-4C00-937F-E42BAAD47C40}" srcOrd="0" destOrd="0" presId="urn:microsoft.com/office/officeart/2005/8/layout/orgChart1"/>
    <dgm:cxn modelId="{BC4EAFE1-FA14-413C-A9F3-4B36F827217E}" type="presParOf" srcId="{90B7FB0D-E938-4AD5-A6FB-1B1CCCF08D1C}" destId="{082E3906-5B03-4958-B1F8-E8597E1C1983}" srcOrd="1" destOrd="0" presId="urn:microsoft.com/office/officeart/2005/8/layout/orgChart1"/>
    <dgm:cxn modelId="{61E06061-EDC6-4593-BA08-7450503E213A}" type="presParOf" srcId="{056BB244-2A1E-406B-B7CE-20913E879A19}" destId="{DDACF32B-DF30-43E5-820C-9B88D39E4561}" srcOrd="1" destOrd="0" presId="urn:microsoft.com/office/officeart/2005/8/layout/orgChart1"/>
    <dgm:cxn modelId="{AB807FB3-B2B9-49B9-8851-647BBA6E5371}" type="presParOf" srcId="{DDACF32B-DF30-43E5-820C-9B88D39E4561}" destId="{7E9B8DCA-8B69-45A9-AEB2-513F6E729A17}" srcOrd="0" destOrd="0" presId="urn:microsoft.com/office/officeart/2005/8/layout/orgChart1"/>
    <dgm:cxn modelId="{51230E31-3A19-4C2F-AE6F-E7CAAB0DB2BD}" type="presParOf" srcId="{DDACF32B-DF30-43E5-820C-9B88D39E4561}" destId="{53DE64DA-9591-406B-A06D-77DCF9EF3C4F}" srcOrd="1" destOrd="0" presId="urn:microsoft.com/office/officeart/2005/8/layout/orgChart1"/>
    <dgm:cxn modelId="{653AA078-D69D-415B-BB8F-BB81A51BD8A2}" type="presParOf" srcId="{53DE64DA-9591-406B-A06D-77DCF9EF3C4F}" destId="{4EA74643-3503-4D74-96D8-D7836BDA44DD}" srcOrd="0" destOrd="0" presId="urn:microsoft.com/office/officeart/2005/8/layout/orgChart1"/>
    <dgm:cxn modelId="{80941284-029F-48A2-BAC5-CA11B5AA9514}" type="presParOf" srcId="{4EA74643-3503-4D74-96D8-D7836BDA44DD}" destId="{152C0AAD-DAFE-4557-99A5-04CF9F037FAF}" srcOrd="0" destOrd="0" presId="urn:microsoft.com/office/officeart/2005/8/layout/orgChart1"/>
    <dgm:cxn modelId="{3ED365C5-D3F8-41CA-AE13-7623C9E18DC8}" type="presParOf" srcId="{4EA74643-3503-4D74-96D8-D7836BDA44DD}" destId="{54B32B27-1746-44A4-9ECD-B2B8A3E7A38C}" srcOrd="1" destOrd="0" presId="urn:microsoft.com/office/officeart/2005/8/layout/orgChart1"/>
    <dgm:cxn modelId="{015ABA07-303A-4131-87CB-131F8561B055}" type="presParOf" srcId="{53DE64DA-9591-406B-A06D-77DCF9EF3C4F}" destId="{A7533268-5B53-484F-BE82-2B019A637D21}" srcOrd="1" destOrd="0" presId="urn:microsoft.com/office/officeart/2005/8/layout/orgChart1"/>
    <dgm:cxn modelId="{11CE9260-725E-4716-A6A1-CB724C7231A7}" type="presParOf" srcId="{53DE64DA-9591-406B-A06D-77DCF9EF3C4F}" destId="{6DC513BC-412C-4329-BD81-291BFE65A905}" srcOrd="2" destOrd="0" presId="urn:microsoft.com/office/officeart/2005/8/layout/orgChart1"/>
    <dgm:cxn modelId="{3CD3FFDE-8E65-4A9C-BD83-4A080EE2E4FC}" type="presParOf" srcId="{DDACF32B-DF30-43E5-820C-9B88D39E4561}" destId="{8A57CC53-D0A9-4F1C-9455-7B5FAA93A518}" srcOrd="2" destOrd="0" presId="urn:microsoft.com/office/officeart/2005/8/layout/orgChart1"/>
    <dgm:cxn modelId="{CFD56E06-B8E0-4D1F-AAC9-64B26E9386F1}" type="presParOf" srcId="{DDACF32B-DF30-43E5-820C-9B88D39E4561}" destId="{FB9437D4-2205-49D6-AD8C-29B964B7F689}" srcOrd="3" destOrd="0" presId="urn:microsoft.com/office/officeart/2005/8/layout/orgChart1"/>
    <dgm:cxn modelId="{1579D4EF-BBBA-4FED-B1C3-8D56DF28942C}" type="presParOf" srcId="{FB9437D4-2205-49D6-AD8C-29B964B7F689}" destId="{99631D90-98BB-4976-9DDE-E20E67E612AE}" srcOrd="0" destOrd="0" presId="urn:microsoft.com/office/officeart/2005/8/layout/orgChart1"/>
    <dgm:cxn modelId="{5C392F8C-0089-4A70-9B2E-BFCE43C5F065}" type="presParOf" srcId="{99631D90-98BB-4976-9DDE-E20E67E612AE}" destId="{C65A6E29-DDE6-4E5A-8B98-0CB8130413EB}" srcOrd="0" destOrd="0" presId="urn:microsoft.com/office/officeart/2005/8/layout/orgChart1"/>
    <dgm:cxn modelId="{231F36A4-6E5C-4F03-B34D-F028EE06E6DF}" type="presParOf" srcId="{99631D90-98BB-4976-9DDE-E20E67E612AE}" destId="{56D1B2B4-C333-4B3E-8E51-3E9ABDC29DE8}" srcOrd="1" destOrd="0" presId="urn:microsoft.com/office/officeart/2005/8/layout/orgChart1"/>
    <dgm:cxn modelId="{9CDF6F54-2703-44EA-89F8-F7EEB71A288D}" type="presParOf" srcId="{FB9437D4-2205-49D6-AD8C-29B964B7F689}" destId="{DA4E51FA-B110-499B-9094-3A686009D65F}" srcOrd="1" destOrd="0" presId="urn:microsoft.com/office/officeart/2005/8/layout/orgChart1"/>
    <dgm:cxn modelId="{8CF56BD8-2AE0-43BE-B900-127874281E6F}" type="presParOf" srcId="{FB9437D4-2205-49D6-AD8C-29B964B7F689}" destId="{8E0EA1D2-B42E-44A4-9708-A60FA4C5CC06}" srcOrd="2" destOrd="0" presId="urn:microsoft.com/office/officeart/2005/8/layout/orgChart1"/>
    <dgm:cxn modelId="{32FD83F2-1DCE-4823-A8C2-4AAB68E1F921}" type="presParOf" srcId="{056BB244-2A1E-406B-B7CE-20913E879A19}" destId="{56335612-8830-452E-8D39-A1525583174E}" srcOrd="2" destOrd="0" presId="urn:microsoft.com/office/officeart/2005/8/layout/orgChart1"/>
    <dgm:cxn modelId="{1627897B-99A2-4A31-A944-3AF80D209120}" type="presParOf" srcId="{475A77BE-C370-4C11-8A78-5AFE2FC9E381}" destId="{A3D7B261-61D3-4A3F-A851-157EFEB0A7F8}" srcOrd="6" destOrd="0" presId="urn:microsoft.com/office/officeart/2005/8/layout/orgChart1"/>
    <dgm:cxn modelId="{03866B70-E3A3-4F22-9FED-14C0DEF073B2}" type="presParOf" srcId="{475A77BE-C370-4C11-8A78-5AFE2FC9E381}" destId="{ED4A07D7-13E3-408D-B97B-FD6AB2BA9AF5}" srcOrd="7" destOrd="0" presId="urn:microsoft.com/office/officeart/2005/8/layout/orgChart1"/>
    <dgm:cxn modelId="{E8C92BC5-9EB3-4A54-9968-DC929D68DE93}" type="presParOf" srcId="{ED4A07D7-13E3-408D-B97B-FD6AB2BA9AF5}" destId="{D11B1364-B214-4BDC-816B-3C13E8FB3A37}" srcOrd="0" destOrd="0" presId="urn:microsoft.com/office/officeart/2005/8/layout/orgChart1"/>
    <dgm:cxn modelId="{AF22972D-F5A7-491D-A428-41CF0768F7A9}" type="presParOf" srcId="{D11B1364-B214-4BDC-816B-3C13E8FB3A37}" destId="{4693F763-76A6-4AA3-8E04-A921BE8382C0}" srcOrd="0" destOrd="0" presId="urn:microsoft.com/office/officeart/2005/8/layout/orgChart1"/>
    <dgm:cxn modelId="{7EDEDCAB-86E0-4D55-9D9B-9A0E8687870F}" type="presParOf" srcId="{D11B1364-B214-4BDC-816B-3C13E8FB3A37}" destId="{85AE29D4-A4AF-41E5-A2C5-5BBA9C940FF4}" srcOrd="1" destOrd="0" presId="urn:microsoft.com/office/officeart/2005/8/layout/orgChart1"/>
    <dgm:cxn modelId="{3C6A2158-11F8-4AEC-BAA9-E18EE85A4BA8}" type="presParOf" srcId="{ED4A07D7-13E3-408D-B97B-FD6AB2BA9AF5}" destId="{39A818D1-0191-40B7-8CC1-FFC1C96E666B}" srcOrd="1" destOrd="0" presId="urn:microsoft.com/office/officeart/2005/8/layout/orgChart1"/>
    <dgm:cxn modelId="{5CDE01EE-F21C-401B-8E6E-76C76EA3B960}" type="presParOf" srcId="{39A818D1-0191-40B7-8CC1-FFC1C96E666B}" destId="{2049B24E-4B74-43C3-A36F-27677A9F41F3}" srcOrd="0" destOrd="0" presId="urn:microsoft.com/office/officeart/2005/8/layout/orgChart1"/>
    <dgm:cxn modelId="{4CC3E30F-32D5-4E7D-B6B6-4DE0B5E77542}" type="presParOf" srcId="{39A818D1-0191-40B7-8CC1-FFC1C96E666B}" destId="{AB37677A-D8F2-4761-87FA-DE81C8F2F9F1}" srcOrd="1" destOrd="0" presId="urn:microsoft.com/office/officeart/2005/8/layout/orgChart1"/>
    <dgm:cxn modelId="{00F76DF2-C48D-4D8D-B580-DDD697305486}" type="presParOf" srcId="{AB37677A-D8F2-4761-87FA-DE81C8F2F9F1}" destId="{BA31790A-4405-4262-9C26-288E05B0D3D6}" srcOrd="0" destOrd="0" presId="urn:microsoft.com/office/officeart/2005/8/layout/orgChart1"/>
    <dgm:cxn modelId="{18E8A240-DA47-4027-B243-93A337D7E375}" type="presParOf" srcId="{BA31790A-4405-4262-9C26-288E05B0D3D6}" destId="{6EF86849-09DD-4482-B05D-10C834D02D51}" srcOrd="0" destOrd="0" presId="urn:microsoft.com/office/officeart/2005/8/layout/orgChart1"/>
    <dgm:cxn modelId="{BA77963E-EBEA-4048-BBF9-4DB4EF4C96F6}" type="presParOf" srcId="{BA31790A-4405-4262-9C26-288E05B0D3D6}" destId="{19C373AA-F097-455E-B955-375908C115E1}" srcOrd="1" destOrd="0" presId="urn:microsoft.com/office/officeart/2005/8/layout/orgChart1"/>
    <dgm:cxn modelId="{F3703358-071F-49A4-A445-623E597190B6}" type="presParOf" srcId="{AB37677A-D8F2-4761-87FA-DE81C8F2F9F1}" destId="{6451B1FF-756D-4F0A-905E-4FC1317C6767}" srcOrd="1" destOrd="0" presId="urn:microsoft.com/office/officeart/2005/8/layout/orgChart1"/>
    <dgm:cxn modelId="{3397A2E6-D4E2-407E-873F-BEBB2DF16697}" type="presParOf" srcId="{AB37677A-D8F2-4761-87FA-DE81C8F2F9F1}" destId="{5C9E6372-35BB-4BC7-965E-A72BAAC2CE4E}" srcOrd="2" destOrd="0" presId="urn:microsoft.com/office/officeart/2005/8/layout/orgChart1"/>
    <dgm:cxn modelId="{F1A8CFB1-106F-4DA4-A0F6-B410706EC3DF}" type="presParOf" srcId="{39A818D1-0191-40B7-8CC1-FFC1C96E666B}" destId="{3F55CE46-6B4E-48DC-91BA-21140CEBD74B}" srcOrd="2" destOrd="0" presId="urn:microsoft.com/office/officeart/2005/8/layout/orgChart1"/>
    <dgm:cxn modelId="{0639B23D-FF5B-461D-B520-BC3340937B68}" type="presParOf" srcId="{39A818D1-0191-40B7-8CC1-FFC1C96E666B}" destId="{8B83407D-70FD-4A39-AC65-9CB6F312047A}" srcOrd="3" destOrd="0" presId="urn:microsoft.com/office/officeart/2005/8/layout/orgChart1"/>
    <dgm:cxn modelId="{54E5DB28-205F-4828-8EDD-D3F07D98F310}" type="presParOf" srcId="{8B83407D-70FD-4A39-AC65-9CB6F312047A}" destId="{92E20CA9-D968-4A8D-8743-8D80FFE68AD0}" srcOrd="0" destOrd="0" presId="urn:microsoft.com/office/officeart/2005/8/layout/orgChart1"/>
    <dgm:cxn modelId="{470B8325-B320-4E60-8B5B-B270548B39E5}" type="presParOf" srcId="{92E20CA9-D968-4A8D-8743-8D80FFE68AD0}" destId="{C10E527E-D928-4995-8C5E-97EA16FB44D3}" srcOrd="0" destOrd="0" presId="urn:microsoft.com/office/officeart/2005/8/layout/orgChart1"/>
    <dgm:cxn modelId="{B23030CE-8336-4344-BFA0-A9EC9711AC80}" type="presParOf" srcId="{92E20CA9-D968-4A8D-8743-8D80FFE68AD0}" destId="{7C1B7C51-749F-4423-AA61-6BF0882982D7}" srcOrd="1" destOrd="0" presId="urn:microsoft.com/office/officeart/2005/8/layout/orgChart1"/>
    <dgm:cxn modelId="{0998D75F-8D4D-454F-8D64-FC4DD75CCA70}" type="presParOf" srcId="{8B83407D-70FD-4A39-AC65-9CB6F312047A}" destId="{AD27DB19-57BF-45DF-874C-61C1F0010637}" srcOrd="1" destOrd="0" presId="urn:microsoft.com/office/officeart/2005/8/layout/orgChart1"/>
    <dgm:cxn modelId="{ECDB977C-B1D8-42C3-9E8A-D9C46CA1548C}" type="presParOf" srcId="{8B83407D-70FD-4A39-AC65-9CB6F312047A}" destId="{F2BFBD57-BA12-4B62-82B3-94A883749475}" srcOrd="2" destOrd="0" presId="urn:microsoft.com/office/officeart/2005/8/layout/orgChart1"/>
    <dgm:cxn modelId="{490CD151-3205-40E2-81A1-2A7FC539B87F}" type="presParOf" srcId="{39A818D1-0191-40B7-8CC1-FFC1C96E666B}" destId="{972E43A6-7919-4E81-AE0D-5764625DC2D0}" srcOrd="4" destOrd="0" presId="urn:microsoft.com/office/officeart/2005/8/layout/orgChart1"/>
    <dgm:cxn modelId="{92C731EE-703F-4452-9278-9F521F9B3A2F}" type="presParOf" srcId="{39A818D1-0191-40B7-8CC1-FFC1C96E666B}" destId="{2142A124-2661-4813-BF9E-6380A734A2B5}" srcOrd="5" destOrd="0" presId="urn:microsoft.com/office/officeart/2005/8/layout/orgChart1"/>
    <dgm:cxn modelId="{7009C844-2D9E-45E2-B0CD-5A2224C9B94F}" type="presParOf" srcId="{2142A124-2661-4813-BF9E-6380A734A2B5}" destId="{8F13F699-C128-427A-B6D3-DA27DD6D92EA}" srcOrd="0" destOrd="0" presId="urn:microsoft.com/office/officeart/2005/8/layout/orgChart1"/>
    <dgm:cxn modelId="{6102FAA9-F580-452C-9DD1-AF2A8CAD0C1A}" type="presParOf" srcId="{8F13F699-C128-427A-B6D3-DA27DD6D92EA}" destId="{6292B5B1-7D5D-47C1-AB24-6486E7BF893A}" srcOrd="0" destOrd="0" presId="urn:microsoft.com/office/officeart/2005/8/layout/orgChart1"/>
    <dgm:cxn modelId="{C2520C99-FD44-4C7B-B390-FBD6E424D581}" type="presParOf" srcId="{8F13F699-C128-427A-B6D3-DA27DD6D92EA}" destId="{CA41A3EE-6F6F-44DF-83B2-8BA4580691D0}" srcOrd="1" destOrd="0" presId="urn:microsoft.com/office/officeart/2005/8/layout/orgChart1"/>
    <dgm:cxn modelId="{1A6F6567-0EE3-4034-A5FD-1A443C57DB33}" type="presParOf" srcId="{2142A124-2661-4813-BF9E-6380A734A2B5}" destId="{1F022117-74B8-4E92-A82E-54C328C78A76}" srcOrd="1" destOrd="0" presId="urn:microsoft.com/office/officeart/2005/8/layout/orgChart1"/>
    <dgm:cxn modelId="{1368A2AE-07BB-47C5-987B-DE4A91B14EEB}" type="presParOf" srcId="{2142A124-2661-4813-BF9E-6380A734A2B5}" destId="{7DF8A122-DF7A-4F87-B6B8-4A70157A773C}" srcOrd="2" destOrd="0" presId="urn:microsoft.com/office/officeart/2005/8/layout/orgChart1"/>
    <dgm:cxn modelId="{58E9EFCB-3569-488B-861B-855B1E128A7C}" type="presParOf" srcId="{ED4A07D7-13E3-408D-B97B-FD6AB2BA9AF5}" destId="{4622F593-1348-4BC5-91EA-25AD91DFD7A6}" srcOrd="2" destOrd="0" presId="urn:microsoft.com/office/officeart/2005/8/layout/orgChart1"/>
    <dgm:cxn modelId="{B80521DD-EF3E-4B49-B95A-7CFB17A1FDE2}" type="presParOf" srcId="{D2BBD33D-CC05-405C-A2D8-90577A565DCE}" destId="{97998255-9730-4AB8-8AB6-11068D6BAE53}" srcOrd="2" destOrd="0" presId="urn:microsoft.com/office/officeart/2005/8/layout/orgChart1"/>
    <dgm:cxn modelId="{7C71CC8D-27B6-4DCA-870E-34B322F550F5}" type="presParOf" srcId="{029A13E3-ADEE-4400-BD33-E9914A1A868B}" destId="{AE82F37D-DE24-482A-B493-E7F12915E022}" srcOrd="2" destOrd="0" presId="urn:microsoft.com/office/officeart/2005/8/layout/orgChart1"/>
    <dgm:cxn modelId="{C22D7506-0F92-4987-8947-BABB0A40B168}" type="presParOf" srcId="{06AF16BE-8457-4D23-AD47-4777E3E3BCAF}" destId="{2219920B-FD16-4F8D-8992-3E4F7BBFA8B2}" srcOrd="1" destOrd="0" presId="urn:microsoft.com/office/officeart/2005/8/layout/orgChart1"/>
    <dgm:cxn modelId="{52332324-7BA6-4620-8A09-FCAA6EDFE68F}" type="presParOf" srcId="{2219920B-FD16-4F8D-8992-3E4F7BBFA8B2}" destId="{1CF2316C-2EB3-4084-86E3-C20859A44134}" srcOrd="0" destOrd="0" presId="urn:microsoft.com/office/officeart/2005/8/layout/orgChart1"/>
    <dgm:cxn modelId="{5A2972E9-6BBB-4A04-95E5-5A8B1F50F478}" type="presParOf" srcId="{1CF2316C-2EB3-4084-86E3-C20859A44134}" destId="{C2FB44ED-6EFE-4A4F-A801-815F46F720FD}" srcOrd="0" destOrd="0" presId="urn:microsoft.com/office/officeart/2005/8/layout/orgChart1"/>
    <dgm:cxn modelId="{6659F1D9-0447-4A3B-AA1A-72F74FEB0CCE}" type="presParOf" srcId="{1CF2316C-2EB3-4084-86E3-C20859A44134}" destId="{CA5CD2D7-A066-457E-AEF2-F6D2323454DE}" srcOrd="1" destOrd="0" presId="urn:microsoft.com/office/officeart/2005/8/layout/orgChart1"/>
    <dgm:cxn modelId="{153C39CD-5635-421F-A55D-0C0B27163DAF}" type="presParOf" srcId="{2219920B-FD16-4F8D-8992-3E4F7BBFA8B2}" destId="{84A6EC7F-6004-4C11-BEFC-40A2F00A3009}" srcOrd="1" destOrd="0" presId="urn:microsoft.com/office/officeart/2005/8/layout/orgChart1"/>
    <dgm:cxn modelId="{3050598C-9C01-4C69-8B71-D19314ED4DDF}" type="presParOf" srcId="{2219920B-FD16-4F8D-8992-3E4F7BBFA8B2}" destId="{410487BB-93A2-450A-B729-0B21B7575862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E43A6-7919-4E81-AE0D-5764625DC2D0}">
      <dsp:nvSpPr>
        <dsp:cNvPr id="0" name=""/>
        <dsp:cNvSpPr/>
      </dsp:nvSpPr>
      <dsp:spPr>
        <a:xfrm>
          <a:off x="9632240" y="2810788"/>
          <a:ext cx="273734" cy="2540679"/>
        </a:xfrm>
        <a:custGeom>
          <a:avLst/>
          <a:gdLst/>
          <a:ahLst/>
          <a:cxnLst/>
          <a:rect l="0" t="0" r="0" b="0"/>
          <a:pathLst>
            <a:path>
              <a:moveTo>
                <a:pt x="273734" y="0"/>
              </a:moveTo>
              <a:lnTo>
                <a:pt x="273734" y="2540679"/>
              </a:lnTo>
              <a:lnTo>
                <a:pt x="0" y="254067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5CE46-6B4E-48DC-91BA-21140CEBD74B}">
      <dsp:nvSpPr>
        <dsp:cNvPr id="0" name=""/>
        <dsp:cNvSpPr/>
      </dsp:nvSpPr>
      <dsp:spPr>
        <a:xfrm>
          <a:off x="9613867" y="2810788"/>
          <a:ext cx="292108" cy="1591878"/>
        </a:xfrm>
        <a:custGeom>
          <a:avLst/>
          <a:gdLst/>
          <a:ahLst/>
          <a:cxnLst/>
          <a:rect l="0" t="0" r="0" b="0"/>
          <a:pathLst>
            <a:path>
              <a:moveTo>
                <a:pt x="292108" y="0"/>
              </a:moveTo>
              <a:lnTo>
                <a:pt x="292108" y="1591878"/>
              </a:lnTo>
              <a:lnTo>
                <a:pt x="0" y="1591878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9B24E-4B74-43C3-A36F-27677A9F41F3}">
      <dsp:nvSpPr>
        <dsp:cNvPr id="0" name=""/>
        <dsp:cNvSpPr/>
      </dsp:nvSpPr>
      <dsp:spPr>
        <a:xfrm>
          <a:off x="9603670" y="2810788"/>
          <a:ext cx="302304" cy="672928"/>
        </a:xfrm>
        <a:custGeom>
          <a:avLst/>
          <a:gdLst/>
          <a:ahLst/>
          <a:cxnLst/>
          <a:rect l="0" t="0" r="0" b="0"/>
          <a:pathLst>
            <a:path>
              <a:moveTo>
                <a:pt x="302304" y="0"/>
              </a:moveTo>
              <a:lnTo>
                <a:pt x="302304" y="672928"/>
              </a:lnTo>
              <a:lnTo>
                <a:pt x="0" y="672928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7B261-61D3-4A3F-A851-157EFEB0A7F8}">
      <dsp:nvSpPr>
        <dsp:cNvPr id="0" name=""/>
        <dsp:cNvSpPr/>
      </dsp:nvSpPr>
      <dsp:spPr>
        <a:xfrm>
          <a:off x="5802726" y="1772137"/>
          <a:ext cx="3297103" cy="307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03"/>
              </a:lnTo>
              <a:lnTo>
                <a:pt x="3297103" y="153603"/>
              </a:lnTo>
              <a:lnTo>
                <a:pt x="3297103" y="307206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7CC53-D0A9-4F1C-9455-7B5FAA93A518}">
      <dsp:nvSpPr>
        <dsp:cNvPr id="0" name=""/>
        <dsp:cNvSpPr/>
      </dsp:nvSpPr>
      <dsp:spPr>
        <a:xfrm>
          <a:off x="6101677" y="2810788"/>
          <a:ext cx="276967" cy="2549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939"/>
              </a:lnTo>
              <a:lnTo>
                <a:pt x="276967" y="254993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9B8DCA-8B69-45A9-AEB2-513F6E729A17}">
      <dsp:nvSpPr>
        <dsp:cNvPr id="0" name=""/>
        <dsp:cNvSpPr/>
      </dsp:nvSpPr>
      <dsp:spPr>
        <a:xfrm>
          <a:off x="6101677" y="2810788"/>
          <a:ext cx="269009" cy="672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2928"/>
              </a:lnTo>
              <a:lnTo>
                <a:pt x="269009" y="672928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0D49C-A571-476F-91C0-21D7FD7F53C1}">
      <dsp:nvSpPr>
        <dsp:cNvPr id="0" name=""/>
        <dsp:cNvSpPr/>
      </dsp:nvSpPr>
      <dsp:spPr>
        <a:xfrm>
          <a:off x="5802726" y="1772137"/>
          <a:ext cx="1016310" cy="307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03"/>
              </a:lnTo>
              <a:lnTo>
                <a:pt x="1016310" y="153603"/>
              </a:lnTo>
              <a:lnTo>
                <a:pt x="1016310" y="307206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C27C4-920A-49A7-B6E4-543D8E0B17C0}">
      <dsp:nvSpPr>
        <dsp:cNvPr id="0" name=""/>
        <dsp:cNvSpPr/>
      </dsp:nvSpPr>
      <dsp:spPr>
        <a:xfrm>
          <a:off x="4022598" y="2810788"/>
          <a:ext cx="265422" cy="672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2928"/>
              </a:lnTo>
              <a:lnTo>
                <a:pt x="265422" y="672928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7BEBF-8C6B-4426-9241-8BB18A6C59F4}">
      <dsp:nvSpPr>
        <dsp:cNvPr id="0" name=""/>
        <dsp:cNvSpPr/>
      </dsp:nvSpPr>
      <dsp:spPr>
        <a:xfrm>
          <a:off x="4730390" y="1772137"/>
          <a:ext cx="1072335" cy="307206"/>
        </a:xfrm>
        <a:custGeom>
          <a:avLst/>
          <a:gdLst/>
          <a:ahLst/>
          <a:cxnLst/>
          <a:rect l="0" t="0" r="0" b="0"/>
          <a:pathLst>
            <a:path>
              <a:moveTo>
                <a:pt x="1072335" y="0"/>
              </a:moveTo>
              <a:lnTo>
                <a:pt x="1072335" y="153603"/>
              </a:lnTo>
              <a:lnTo>
                <a:pt x="0" y="153603"/>
              </a:lnTo>
              <a:lnTo>
                <a:pt x="0" y="307206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B3C52-8EA8-4728-8E48-12E27041518A}">
      <dsp:nvSpPr>
        <dsp:cNvPr id="0" name=""/>
        <dsp:cNvSpPr/>
      </dsp:nvSpPr>
      <dsp:spPr>
        <a:xfrm>
          <a:off x="2497664" y="2810788"/>
          <a:ext cx="885047" cy="307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03"/>
              </a:lnTo>
              <a:lnTo>
                <a:pt x="885047" y="153603"/>
              </a:lnTo>
              <a:lnTo>
                <a:pt x="885047" y="30720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EE47D-A914-45FD-823E-C215990F5F32}">
      <dsp:nvSpPr>
        <dsp:cNvPr id="0" name=""/>
        <dsp:cNvSpPr/>
      </dsp:nvSpPr>
      <dsp:spPr>
        <a:xfrm>
          <a:off x="1160803" y="3849439"/>
          <a:ext cx="208534" cy="1518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975"/>
              </a:lnTo>
              <a:lnTo>
                <a:pt x="208534" y="151897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466FB-A384-4C49-A66A-DC51A7E71375}">
      <dsp:nvSpPr>
        <dsp:cNvPr id="0" name=""/>
        <dsp:cNvSpPr/>
      </dsp:nvSpPr>
      <dsp:spPr>
        <a:xfrm>
          <a:off x="1160803" y="3849439"/>
          <a:ext cx="229600" cy="545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269"/>
              </a:lnTo>
              <a:lnTo>
                <a:pt x="229600" y="54526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9627B-9A73-4FF0-9A79-223F0DA9BEBC}">
      <dsp:nvSpPr>
        <dsp:cNvPr id="0" name=""/>
        <dsp:cNvSpPr/>
      </dsp:nvSpPr>
      <dsp:spPr>
        <a:xfrm>
          <a:off x="1745958" y="2810788"/>
          <a:ext cx="751705" cy="307206"/>
        </a:xfrm>
        <a:custGeom>
          <a:avLst/>
          <a:gdLst/>
          <a:ahLst/>
          <a:cxnLst/>
          <a:rect l="0" t="0" r="0" b="0"/>
          <a:pathLst>
            <a:path>
              <a:moveTo>
                <a:pt x="751705" y="0"/>
              </a:moveTo>
              <a:lnTo>
                <a:pt x="751705" y="153603"/>
              </a:lnTo>
              <a:lnTo>
                <a:pt x="0" y="153603"/>
              </a:lnTo>
              <a:lnTo>
                <a:pt x="0" y="30720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5FD5C-E67F-471B-99DD-FB9910D1E394}">
      <dsp:nvSpPr>
        <dsp:cNvPr id="0" name=""/>
        <dsp:cNvSpPr/>
      </dsp:nvSpPr>
      <dsp:spPr>
        <a:xfrm>
          <a:off x="2497664" y="1772137"/>
          <a:ext cx="3305062" cy="307206"/>
        </a:xfrm>
        <a:custGeom>
          <a:avLst/>
          <a:gdLst/>
          <a:ahLst/>
          <a:cxnLst/>
          <a:rect l="0" t="0" r="0" b="0"/>
          <a:pathLst>
            <a:path>
              <a:moveTo>
                <a:pt x="3305062" y="0"/>
              </a:moveTo>
              <a:lnTo>
                <a:pt x="3305062" y="153603"/>
              </a:lnTo>
              <a:lnTo>
                <a:pt x="0" y="153603"/>
              </a:lnTo>
              <a:lnTo>
                <a:pt x="0" y="307206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807EF-1CC7-4A3B-83B4-29F9E7CD1AEB}">
      <dsp:nvSpPr>
        <dsp:cNvPr id="0" name=""/>
        <dsp:cNvSpPr/>
      </dsp:nvSpPr>
      <dsp:spPr>
        <a:xfrm>
          <a:off x="5757006" y="887887"/>
          <a:ext cx="91440" cy="152806"/>
        </a:xfrm>
        <a:custGeom>
          <a:avLst/>
          <a:gdLst/>
          <a:ahLst/>
          <a:cxnLst/>
          <a:rect l="0" t="0" r="0" b="0"/>
          <a:pathLst>
            <a:path>
              <a:moveTo>
                <a:pt x="88304" y="0"/>
              </a:moveTo>
              <a:lnTo>
                <a:pt x="45720" y="0"/>
              </a:lnTo>
              <a:lnTo>
                <a:pt x="45720" y="152806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7EAB5-4F6D-46DE-BB84-80EF44A1E1F5}">
      <dsp:nvSpPr>
        <dsp:cNvPr id="0" name=""/>
        <dsp:cNvSpPr/>
      </dsp:nvSpPr>
      <dsp:spPr>
        <a:xfrm>
          <a:off x="4882013" y="156443"/>
          <a:ext cx="1926594" cy="73144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4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PERUSOPETUS</a:t>
          </a:r>
        </a:p>
      </dsp:txBody>
      <dsp:txXfrm>
        <a:off x="4882013" y="156443"/>
        <a:ext cx="1926594" cy="731444"/>
      </dsp:txXfrm>
    </dsp:sp>
    <dsp:sp modelId="{C457F7FF-25DB-43EB-9D25-311EB26D20F0}">
      <dsp:nvSpPr>
        <dsp:cNvPr id="0" name=""/>
        <dsp:cNvSpPr/>
      </dsp:nvSpPr>
      <dsp:spPr>
        <a:xfrm>
          <a:off x="1548953" y="1040693"/>
          <a:ext cx="8507545" cy="73144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6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Perusopetuksen jälkeinen koulutus</a:t>
          </a:r>
        </a:p>
      </dsp:txBody>
      <dsp:txXfrm>
        <a:off x="1548953" y="1040693"/>
        <a:ext cx="8507545" cy="731444"/>
      </dsp:txXfrm>
    </dsp:sp>
    <dsp:sp modelId="{2FCADDE3-475E-45E6-ABDB-448B869780D0}">
      <dsp:nvSpPr>
        <dsp:cNvPr id="0" name=""/>
        <dsp:cNvSpPr/>
      </dsp:nvSpPr>
      <dsp:spPr>
        <a:xfrm>
          <a:off x="1497940" y="2079344"/>
          <a:ext cx="1999446" cy="7314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Toisen asteen koulutus</a:t>
          </a:r>
        </a:p>
      </dsp:txBody>
      <dsp:txXfrm>
        <a:off x="1497940" y="2079344"/>
        <a:ext cx="1999446" cy="731444"/>
      </dsp:txXfrm>
    </dsp:sp>
    <dsp:sp modelId="{4AB3963D-BEAE-4117-AEF8-B62A16159B37}">
      <dsp:nvSpPr>
        <dsp:cNvPr id="0" name=""/>
        <dsp:cNvSpPr/>
      </dsp:nvSpPr>
      <dsp:spPr>
        <a:xfrm>
          <a:off x="1014514" y="3117995"/>
          <a:ext cx="1462888" cy="7314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Ammatillinen koulutus</a:t>
          </a:r>
        </a:p>
      </dsp:txBody>
      <dsp:txXfrm>
        <a:off x="1014514" y="3117995"/>
        <a:ext cx="1462888" cy="731444"/>
      </dsp:txXfrm>
    </dsp:sp>
    <dsp:sp modelId="{4E7756A7-2E95-4E0C-A166-705C118EC04E}">
      <dsp:nvSpPr>
        <dsp:cNvPr id="0" name=""/>
        <dsp:cNvSpPr/>
      </dsp:nvSpPr>
      <dsp:spPr>
        <a:xfrm>
          <a:off x="1390403" y="4028987"/>
          <a:ext cx="1462888" cy="7314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Ammatillinen perustutkinto</a:t>
          </a:r>
        </a:p>
      </dsp:txBody>
      <dsp:txXfrm>
        <a:off x="1390403" y="4028987"/>
        <a:ext cx="1462888" cy="731444"/>
      </dsp:txXfrm>
    </dsp:sp>
    <dsp:sp modelId="{8D6BFDD1-F181-4CC7-9D80-4A7174FC89D4}">
      <dsp:nvSpPr>
        <dsp:cNvPr id="0" name=""/>
        <dsp:cNvSpPr/>
      </dsp:nvSpPr>
      <dsp:spPr>
        <a:xfrm>
          <a:off x="1369338" y="5002693"/>
          <a:ext cx="1462888" cy="7314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Ammattitutkinto</a:t>
          </a:r>
        </a:p>
      </dsp:txBody>
      <dsp:txXfrm>
        <a:off x="1369338" y="5002693"/>
        <a:ext cx="1462888" cy="731444"/>
      </dsp:txXfrm>
    </dsp:sp>
    <dsp:sp modelId="{DD4A795D-EFC2-4F1C-AEB3-69BDF9DCE808}">
      <dsp:nvSpPr>
        <dsp:cNvPr id="0" name=""/>
        <dsp:cNvSpPr/>
      </dsp:nvSpPr>
      <dsp:spPr>
        <a:xfrm>
          <a:off x="2784609" y="3117995"/>
          <a:ext cx="1196203" cy="7314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Lukiokoulutus</a:t>
          </a:r>
        </a:p>
      </dsp:txBody>
      <dsp:txXfrm>
        <a:off x="2784609" y="3117995"/>
        <a:ext cx="1196203" cy="731444"/>
      </dsp:txXfrm>
    </dsp:sp>
    <dsp:sp modelId="{583D4F7B-DBE1-4A5A-8153-8DAF3D2E36FD}">
      <dsp:nvSpPr>
        <dsp:cNvPr id="0" name=""/>
        <dsp:cNvSpPr/>
      </dsp:nvSpPr>
      <dsp:spPr>
        <a:xfrm>
          <a:off x="3845649" y="2079344"/>
          <a:ext cx="1769480" cy="7314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Nivelvaiheen koulutus</a:t>
          </a:r>
        </a:p>
      </dsp:txBody>
      <dsp:txXfrm>
        <a:off x="3845649" y="2079344"/>
        <a:ext cx="1769480" cy="731444"/>
      </dsp:txXfrm>
    </dsp:sp>
    <dsp:sp modelId="{E5E3193A-8D9F-4D2E-A2F0-B6820F2AA5E0}">
      <dsp:nvSpPr>
        <dsp:cNvPr id="0" name=""/>
        <dsp:cNvSpPr/>
      </dsp:nvSpPr>
      <dsp:spPr>
        <a:xfrm>
          <a:off x="4288020" y="3117995"/>
          <a:ext cx="1699700" cy="7314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Tutkintokoulutukseen valmentava koulutus TUVA</a:t>
          </a:r>
        </a:p>
      </dsp:txBody>
      <dsp:txXfrm>
        <a:off x="4288020" y="3117995"/>
        <a:ext cx="1699700" cy="731444"/>
      </dsp:txXfrm>
    </dsp:sp>
    <dsp:sp modelId="{4667F437-01D6-4C00-937F-E42BAAD47C40}">
      <dsp:nvSpPr>
        <dsp:cNvPr id="0" name=""/>
        <dsp:cNvSpPr/>
      </dsp:nvSpPr>
      <dsp:spPr>
        <a:xfrm>
          <a:off x="5922337" y="2079344"/>
          <a:ext cx="1793398" cy="7314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Kansanopistojen vapaan sivistystyön koulutus</a:t>
          </a:r>
        </a:p>
      </dsp:txBody>
      <dsp:txXfrm>
        <a:off x="5922337" y="2079344"/>
        <a:ext cx="1793398" cy="731444"/>
      </dsp:txXfrm>
    </dsp:sp>
    <dsp:sp modelId="{152C0AAD-DAFE-4557-99A5-04CF9F037FAF}">
      <dsp:nvSpPr>
        <dsp:cNvPr id="0" name=""/>
        <dsp:cNvSpPr/>
      </dsp:nvSpPr>
      <dsp:spPr>
        <a:xfrm>
          <a:off x="6370687" y="3117995"/>
          <a:ext cx="1462888" cy="7314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Opistovuosi oppivelvolliselle -linjat</a:t>
          </a:r>
        </a:p>
      </dsp:txBody>
      <dsp:txXfrm>
        <a:off x="6370687" y="3117995"/>
        <a:ext cx="1462888" cy="731444"/>
      </dsp:txXfrm>
    </dsp:sp>
    <dsp:sp modelId="{C65A6E29-DDE6-4E5A-8B98-0CB8130413EB}">
      <dsp:nvSpPr>
        <dsp:cNvPr id="0" name=""/>
        <dsp:cNvSpPr/>
      </dsp:nvSpPr>
      <dsp:spPr>
        <a:xfrm>
          <a:off x="6378645" y="4995005"/>
          <a:ext cx="1462888" cy="7314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Maahanmuuttajille suunnattu kielikoulutus</a:t>
          </a:r>
        </a:p>
      </dsp:txBody>
      <dsp:txXfrm>
        <a:off x="6378645" y="4995005"/>
        <a:ext cx="1462888" cy="731444"/>
      </dsp:txXfrm>
    </dsp:sp>
    <dsp:sp modelId="{4693F763-76A6-4AA3-8E04-A921BE8382C0}">
      <dsp:nvSpPr>
        <dsp:cNvPr id="0" name=""/>
        <dsp:cNvSpPr/>
      </dsp:nvSpPr>
      <dsp:spPr>
        <a:xfrm>
          <a:off x="8092148" y="2079344"/>
          <a:ext cx="2015363" cy="7314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Vaativan erityisen tuen perusteella järjestettävä koulutus</a:t>
          </a:r>
        </a:p>
      </dsp:txBody>
      <dsp:txXfrm>
        <a:off x="8092148" y="2079344"/>
        <a:ext cx="2015363" cy="731444"/>
      </dsp:txXfrm>
    </dsp:sp>
    <dsp:sp modelId="{6EF86849-09DD-4482-B05D-10C834D02D51}">
      <dsp:nvSpPr>
        <dsp:cNvPr id="0" name=""/>
        <dsp:cNvSpPr/>
      </dsp:nvSpPr>
      <dsp:spPr>
        <a:xfrm>
          <a:off x="8140782" y="3117995"/>
          <a:ext cx="1462888" cy="7314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Ammatillinen koulutus</a:t>
          </a:r>
        </a:p>
      </dsp:txBody>
      <dsp:txXfrm>
        <a:off x="8140782" y="3117995"/>
        <a:ext cx="1462888" cy="731444"/>
      </dsp:txXfrm>
    </dsp:sp>
    <dsp:sp modelId="{C10E527E-D928-4995-8C5E-97EA16FB44D3}">
      <dsp:nvSpPr>
        <dsp:cNvPr id="0" name=""/>
        <dsp:cNvSpPr/>
      </dsp:nvSpPr>
      <dsp:spPr>
        <a:xfrm>
          <a:off x="8150978" y="4036945"/>
          <a:ext cx="1462888" cy="7314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Tutkintokoulutukseen valmentava koulutus TUVA</a:t>
          </a:r>
        </a:p>
      </dsp:txBody>
      <dsp:txXfrm>
        <a:off x="8150978" y="4036945"/>
        <a:ext cx="1462888" cy="731444"/>
      </dsp:txXfrm>
    </dsp:sp>
    <dsp:sp modelId="{6292B5B1-7D5D-47C1-AB24-6486E7BF893A}">
      <dsp:nvSpPr>
        <dsp:cNvPr id="0" name=""/>
        <dsp:cNvSpPr/>
      </dsp:nvSpPr>
      <dsp:spPr>
        <a:xfrm>
          <a:off x="8169352" y="4985745"/>
          <a:ext cx="1462888" cy="7314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Työhön ja itsenäiseen elämään valmentava koulutus TELMA</a:t>
          </a:r>
        </a:p>
      </dsp:txBody>
      <dsp:txXfrm>
        <a:off x="8169352" y="4985745"/>
        <a:ext cx="1462888" cy="731444"/>
      </dsp:txXfrm>
    </dsp:sp>
    <dsp:sp modelId="{C2FB44ED-6EFE-4A4F-A801-815F46F720FD}">
      <dsp:nvSpPr>
        <dsp:cNvPr id="0" name=""/>
        <dsp:cNvSpPr/>
      </dsp:nvSpPr>
      <dsp:spPr>
        <a:xfrm>
          <a:off x="8040916" y="513212"/>
          <a:ext cx="2007565" cy="36849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4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Aikuisten perusopetus</a:t>
          </a:r>
        </a:p>
      </dsp:txBody>
      <dsp:txXfrm>
        <a:off x="8040916" y="513212"/>
        <a:ext cx="2007565" cy="368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518CA-8D26-4AC7-B23B-1D52E676C538}" type="datetimeFigureOut">
              <a:rPr lang="fi-FI" smtClean="0"/>
              <a:t>22.12.2021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9E1B6-05D7-470C-A492-B85F97299C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687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89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5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25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8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53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3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8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8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7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53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29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orakulmio 17">
            <a:extLst>
              <a:ext uri="{FF2B5EF4-FFF2-40B4-BE49-F238E27FC236}">
                <a16:creationId xmlns:a16="http://schemas.microsoft.com/office/drawing/2014/main" id="{F441426C-E484-45B8-810B-78092994A679}"/>
              </a:ext>
            </a:extLst>
          </p:cNvPr>
          <p:cNvSpPr/>
          <p:nvPr/>
        </p:nvSpPr>
        <p:spPr>
          <a:xfrm>
            <a:off x="8615680" y="5128260"/>
            <a:ext cx="2235199" cy="11772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70669140-247E-4EF5-A732-EFB9746D887D}"/>
              </a:ext>
            </a:extLst>
          </p:cNvPr>
          <p:cNvSpPr/>
          <p:nvPr/>
        </p:nvSpPr>
        <p:spPr>
          <a:xfrm>
            <a:off x="833119" y="3341158"/>
            <a:ext cx="10017760" cy="19522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2A70D02B-FC28-4200-83EC-4CFC14F227F0}"/>
              </a:ext>
            </a:extLst>
          </p:cNvPr>
          <p:cNvSpPr/>
          <p:nvPr/>
        </p:nvSpPr>
        <p:spPr>
          <a:xfrm>
            <a:off x="534987" y="2189221"/>
            <a:ext cx="11122026" cy="4276514"/>
          </a:xfrm>
          <a:prstGeom prst="rect">
            <a:avLst/>
          </a:prstGeom>
          <a:solidFill>
            <a:schemeClr val="accent4">
              <a:lumMod val="60000"/>
              <a:lumOff val="40000"/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1" name="Suorakulmio 20">
            <a:extLst>
              <a:ext uri="{FF2B5EF4-FFF2-40B4-BE49-F238E27FC236}">
                <a16:creationId xmlns:a16="http://schemas.microsoft.com/office/drawing/2014/main" id="{82D8C2F7-C076-408E-8111-6ECA6FCE1540}"/>
              </a:ext>
            </a:extLst>
          </p:cNvPr>
          <p:cNvSpPr/>
          <p:nvPr/>
        </p:nvSpPr>
        <p:spPr>
          <a:xfrm>
            <a:off x="7564878" y="411315"/>
            <a:ext cx="4092135" cy="1776538"/>
          </a:xfrm>
          <a:prstGeom prst="rect">
            <a:avLst/>
          </a:prstGeom>
          <a:solidFill>
            <a:srgbClr val="D9F1EA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AA95CE9B-E50C-46C2-BB5D-C974C3700D5D}"/>
              </a:ext>
            </a:extLst>
          </p:cNvPr>
          <p:cNvGraphicFramePr/>
          <p:nvPr/>
        </p:nvGraphicFramePr>
        <p:xfrm>
          <a:off x="631824" y="376766"/>
          <a:ext cx="11122026" cy="5928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kstiruutu 18">
            <a:extLst>
              <a:ext uri="{FF2B5EF4-FFF2-40B4-BE49-F238E27FC236}">
                <a16:creationId xmlns:a16="http://schemas.microsoft.com/office/drawing/2014/main" id="{C910B5AE-3198-4FA4-824A-9AA11A6F3DF3}"/>
              </a:ext>
            </a:extLst>
          </p:cNvPr>
          <p:cNvSpPr txBox="1"/>
          <p:nvPr/>
        </p:nvSpPr>
        <p:spPr>
          <a:xfrm rot="16200000">
            <a:off x="559068" y="4106894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YHTEISHAKU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D62D8F4F-47A7-4A20-896B-FB8DEA4DF3BF}"/>
              </a:ext>
            </a:extLst>
          </p:cNvPr>
          <p:cNvSpPr txBox="1"/>
          <p:nvPr/>
        </p:nvSpPr>
        <p:spPr>
          <a:xfrm rot="16200000">
            <a:off x="10439763" y="4132592"/>
            <a:ext cx="163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JATKUVA HAKU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C631805F-CB14-43A7-9D9F-A39F0E5EBDB4}"/>
              </a:ext>
            </a:extLst>
          </p:cNvPr>
          <p:cNvSpPr txBox="1"/>
          <p:nvPr/>
        </p:nvSpPr>
        <p:spPr>
          <a:xfrm rot="16200000">
            <a:off x="-2708600" y="3218625"/>
            <a:ext cx="605305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OPPIVELVOLLISUUDEN SUORITTAMINEN</a:t>
            </a:r>
          </a:p>
        </p:txBody>
      </p:sp>
      <p:cxnSp>
        <p:nvCxnSpPr>
          <p:cNvPr id="26" name="Suora nuoliyhdysviiva 25">
            <a:extLst>
              <a:ext uri="{FF2B5EF4-FFF2-40B4-BE49-F238E27FC236}">
                <a16:creationId xmlns:a16="http://schemas.microsoft.com/office/drawing/2014/main" id="{12F6C4E8-6E54-4ED7-A32E-5CF4FB17DBB8}"/>
              </a:ext>
            </a:extLst>
          </p:cNvPr>
          <p:cNvCxnSpPr>
            <a:cxnSpLocks/>
          </p:cNvCxnSpPr>
          <p:nvPr/>
        </p:nvCxnSpPr>
        <p:spPr>
          <a:xfrm>
            <a:off x="7487920" y="1066800"/>
            <a:ext cx="112776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iruutu 26">
            <a:extLst>
              <a:ext uri="{FF2B5EF4-FFF2-40B4-BE49-F238E27FC236}">
                <a16:creationId xmlns:a16="http://schemas.microsoft.com/office/drawing/2014/main" id="{29F0C028-8B3E-4DEF-97F6-CB7CB5FF29D1}"/>
              </a:ext>
            </a:extLst>
          </p:cNvPr>
          <p:cNvSpPr txBox="1"/>
          <p:nvPr/>
        </p:nvSpPr>
        <p:spPr>
          <a:xfrm>
            <a:off x="7564878" y="433423"/>
            <a:ext cx="39952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1) 17-vuotta täyttänyt/täyttävä, jolla perusopetus jää kesken tai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2) perusopetuksen päättävä, jonka kielitaito ei riitä jatko-opintoihin</a:t>
            </a:r>
          </a:p>
        </p:txBody>
      </p:sp>
      <p:cxnSp>
        <p:nvCxnSpPr>
          <p:cNvPr id="29" name="Suora yhdysviiva 28">
            <a:extLst>
              <a:ext uri="{FF2B5EF4-FFF2-40B4-BE49-F238E27FC236}">
                <a16:creationId xmlns:a16="http://schemas.microsoft.com/office/drawing/2014/main" id="{B6F0C44A-A7A3-4C00-85CF-FB0A9C391B29}"/>
              </a:ext>
            </a:extLst>
          </p:cNvPr>
          <p:cNvCxnSpPr>
            <a:cxnSpLocks/>
          </p:cNvCxnSpPr>
          <p:nvPr/>
        </p:nvCxnSpPr>
        <p:spPr>
          <a:xfrm>
            <a:off x="9733280" y="1265034"/>
            <a:ext cx="0" cy="1472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iruutu 32">
            <a:extLst>
              <a:ext uri="{FF2B5EF4-FFF2-40B4-BE49-F238E27FC236}">
                <a16:creationId xmlns:a16="http://schemas.microsoft.com/office/drawing/2014/main" id="{412A2B67-A91E-4B43-8CDA-D59B9BCC5824}"/>
              </a:ext>
            </a:extLst>
          </p:cNvPr>
          <p:cNvSpPr txBox="1"/>
          <p:nvPr/>
        </p:nvSpPr>
        <p:spPr>
          <a:xfrm>
            <a:off x="732947" y="374219"/>
            <a:ext cx="4825049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Perusopetuksen uudet tehtävät: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TEHOSTETTU HENKILÖKOHTAINEN OPPILAANOHJAUS TARVITTAESSA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HAKEUTUMISVELVOLLISUUDEN OHJAUS- JA VALVONTAVASTUU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OPPIVELVOLLISEN TIETOJEN SIIRTO &gt; KOULUTUKSEN JÄRJESTÄJÄ/ASUINKUNTA</a:t>
            </a:r>
          </a:p>
        </p:txBody>
      </p:sp>
      <p:cxnSp>
        <p:nvCxnSpPr>
          <p:cNvPr id="35" name="Yhdistin: Kulma 34">
            <a:extLst>
              <a:ext uri="{FF2B5EF4-FFF2-40B4-BE49-F238E27FC236}">
                <a16:creationId xmlns:a16="http://schemas.microsoft.com/office/drawing/2014/main" id="{61DBE45F-7FF7-43F2-9350-5850CFEA7203}"/>
              </a:ext>
            </a:extLst>
          </p:cNvPr>
          <p:cNvCxnSpPr>
            <a:cxnSpLocks/>
          </p:cNvCxnSpPr>
          <p:nvPr/>
        </p:nvCxnSpPr>
        <p:spPr>
          <a:xfrm>
            <a:off x="1425972" y="1141113"/>
            <a:ext cx="758428" cy="692628"/>
          </a:xfrm>
          <a:prstGeom prst="bentConnector3">
            <a:avLst>
              <a:gd name="adj1" fmla="val 434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uorakulmio 38">
            <a:extLst>
              <a:ext uri="{FF2B5EF4-FFF2-40B4-BE49-F238E27FC236}">
                <a16:creationId xmlns:a16="http://schemas.microsoft.com/office/drawing/2014/main" id="{85EC0DA1-E9C0-4846-AE0C-9959E2837116}"/>
              </a:ext>
            </a:extLst>
          </p:cNvPr>
          <p:cNvSpPr/>
          <p:nvPr/>
        </p:nvSpPr>
        <p:spPr>
          <a:xfrm>
            <a:off x="1867970" y="4353349"/>
            <a:ext cx="2764989" cy="1828281"/>
          </a:xfrm>
          <a:prstGeom prst="rect">
            <a:avLst/>
          </a:prstGeom>
          <a:noFill/>
          <a:ln>
            <a:solidFill>
              <a:srgbClr val="C225E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0" name="Tekstiruutu 39">
            <a:extLst>
              <a:ext uri="{FF2B5EF4-FFF2-40B4-BE49-F238E27FC236}">
                <a16:creationId xmlns:a16="http://schemas.microsoft.com/office/drawing/2014/main" id="{A209FAEC-0CE3-41D6-86E4-94701E11EA62}"/>
              </a:ext>
            </a:extLst>
          </p:cNvPr>
          <p:cNvSpPr txBox="1"/>
          <p:nvPr/>
        </p:nvSpPr>
        <p:spPr>
          <a:xfrm rot="16200000">
            <a:off x="3531848" y="5134391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OPPISOPIMUS</a:t>
            </a:r>
          </a:p>
        </p:txBody>
      </p:sp>
      <p:sp>
        <p:nvSpPr>
          <p:cNvPr id="47" name="Suorakulmio 46">
            <a:extLst>
              <a:ext uri="{FF2B5EF4-FFF2-40B4-BE49-F238E27FC236}">
                <a16:creationId xmlns:a16="http://schemas.microsoft.com/office/drawing/2014/main" id="{F3CD9418-D3A1-463F-963B-57EA61B2CC36}"/>
              </a:ext>
            </a:extLst>
          </p:cNvPr>
          <p:cNvSpPr/>
          <p:nvPr/>
        </p:nvSpPr>
        <p:spPr>
          <a:xfrm>
            <a:off x="8615680" y="3391493"/>
            <a:ext cx="1767840" cy="961856"/>
          </a:xfrm>
          <a:prstGeom prst="rect">
            <a:avLst/>
          </a:prstGeom>
          <a:noFill/>
          <a:ln>
            <a:solidFill>
              <a:srgbClr val="C225E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9" name="Tekstiruutu 48">
            <a:extLst>
              <a:ext uri="{FF2B5EF4-FFF2-40B4-BE49-F238E27FC236}">
                <a16:creationId xmlns:a16="http://schemas.microsoft.com/office/drawing/2014/main" id="{F30A644D-F778-4DCA-B331-9DAFDE9BBAA4}"/>
              </a:ext>
            </a:extLst>
          </p:cNvPr>
          <p:cNvSpPr txBox="1"/>
          <p:nvPr/>
        </p:nvSpPr>
        <p:spPr>
          <a:xfrm rot="16200000">
            <a:off x="3038370" y="5124483"/>
            <a:ext cx="1537600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Tutkinnon osat</a:t>
            </a:r>
          </a:p>
        </p:txBody>
      </p:sp>
      <p:cxnSp>
        <p:nvCxnSpPr>
          <p:cNvPr id="51" name="Suora yhdysviiva 50">
            <a:extLst>
              <a:ext uri="{FF2B5EF4-FFF2-40B4-BE49-F238E27FC236}">
                <a16:creationId xmlns:a16="http://schemas.microsoft.com/office/drawing/2014/main" id="{E6C9D7D2-3A57-4150-97AD-60C78F262B5D}"/>
              </a:ext>
            </a:extLst>
          </p:cNvPr>
          <p:cNvCxnSpPr/>
          <p:nvPr/>
        </p:nvCxnSpPr>
        <p:spPr>
          <a:xfrm>
            <a:off x="3484880" y="4785360"/>
            <a:ext cx="168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uora yhdysviiva 57">
            <a:extLst>
              <a:ext uri="{FF2B5EF4-FFF2-40B4-BE49-F238E27FC236}">
                <a16:creationId xmlns:a16="http://schemas.microsoft.com/office/drawing/2014/main" id="{B6262D73-6794-46DE-BEB3-5DB3AFB2C79E}"/>
              </a:ext>
            </a:extLst>
          </p:cNvPr>
          <p:cNvCxnSpPr>
            <a:cxnSpLocks/>
          </p:cNvCxnSpPr>
          <p:nvPr/>
        </p:nvCxnSpPr>
        <p:spPr>
          <a:xfrm flipH="1">
            <a:off x="3486293" y="5716905"/>
            <a:ext cx="236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496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OPOhanke_malli</Template>
  <TotalTime>1250</TotalTime>
  <Words>101</Words>
  <Application>Microsoft Office PowerPoint</Application>
  <PresentationFormat>Laajakuva</PresentationFormat>
  <Paragraphs>28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Tw Cen MT</vt:lpstr>
      <vt:lpstr>Tw Cen MT Condensed</vt:lpstr>
      <vt:lpstr>Wingdings 3</vt:lpstr>
      <vt:lpstr>Integraali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Puura Tarja</dc:creator>
  <cp:lastModifiedBy>Puura Tarja</cp:lastModifiedBy>
  <cp:revision>4</cp:revision>
  <dcterms:created xsi:type="dcterms:W3CDTF">2021-12-10T06:36:40Z</dcterms:created>
  <dcterms:modified xsi:type="dcterms:W3CDTF">2021-12-22T10:32:48Z</dcterms:modified>
</cp:coreProperties>
</file>