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15" r:id="rId5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Josefin Sans" pitchFamily="2" charset="0"/>
      <p:regular r:id="rId12"/>
      <p:bold r:id="rId13"/>
      <p:italic r:id="rId14"/>
      <p:bold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  <p:embeddedFont>
      <p:font typeface="Roboto Slab" panose="020B0604020202020204" charset="0"/>
      <p:regular r:id="rId20"/>
      <p:bold r:id="rId21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karainen Minna" initials="HM" lastIdx="7" clrIdx="0">
    <p:extLst>
      <p:ext uri="{19B8F6BF-5375-455C-9EA6-DF929625EA0E}">
        <p15:presenceInfo xmlns:p15="http://schemas.microsoft.com/office/powerpoint/2012/main" userId="S::minna.hakkarainen@jyvaskyla.fi::e8f948b9-0591-4ef2-af8f-e51bf4b275f8" providerId="AD"/>
      </p:ext>
    </p:extLst>
  </p:cmAuthor>
  <p:cmAuthor id="2" name="Pekkarinen Terhi" initials="PT" lastIdx="39" clrIdx="1">
    <p:extLst>
      <p:ext uri="{19B8F6BF-5375-455C-9EA6-DF929625EA0E}">
        <p15:presenceInfo xmlns:p15="http://schemas.microsoft.com/office/powerpoint/2012/main" userId="S::terhi.pekkarinen@jyvaskyla.fi::d3a02b69-a866-4259-9bda-d52d6b4db252" providerId="AD"/>
      </p:ext>
    </p:extLst>
  </p:cmAuthor>
  <p:cmAuthor id="3" name="Ristimella Kaisa" initials="RK" lastIdx="5" clrIdx="2">
    <p:extLst>
      <p:ext uri="{19B8F6BF-5375-455C-9EA6-DF929625EA0E}">
        <p15:presenceInfo xmlns:p15="http://schemas.microsoft.com/office/powerpoint/2012/main" userId="S::Kaisa.Ristimella@jyvaskyla.fi::ce907c6e-d83f-4c94-ae2e-8bad592ceb01" providerId="AD"/>
      </p:ext>
    </p:extLst>
  </p:cmAuthor>
  <p:cmAuthor id="4" name="Esa Hämäläinen" initials="EH" lastIdx="7" clrIdx="3">
    <p:extLst>
      <p:ext uri="{19B8F6BF-5375-455C-9EA6-DF929625EA0E}">
        <p15:presenceInfo xmlns:p15="http://schemas.microsoft.com/office/powerpoint/2012/main" userId="S::esa.hamalainen@avidlyagency.com::b837e70c-9246-4cf2-8ea8-03a7fe78ef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E2"/>
    <a:srgbClr val="22390F"/>
    <a:srgbClr val="3C00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5884"/>
  </p:normalViewPr>
  <p:slideViewPr>
    <p:cSldViewPr snapToGrid="0">
      <p:cViewPr varScale="1">
        <p:scale>
          <a:sx n="67" d="100"/>
          <a:sy n="67" d="100"/>
        </p:scale>
        <p:origin x="4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2" d="100"/>
          <a:sy n="122" d="100"/>
        </p:scale>
        <p:origin x="4932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14.fntdata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presProps" Target="pres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uura Tarja" userId="4645d0d8-6a0f-4400-8eb9-f6c035433b5e" providerId="ADAL" clId="{0E4B39B3-33A7-47BE-A358-1898BBF85B94}"/>
    <pc:docChg chg="delSld">
      <pc:chgData name="Puura Tarja" userId="4645d0d8-6a0f-4400-8eb9-f6c035433b5e" providerId="ADAL" clId="{0E4B39B3-33A7-47BE-A358-1898BBF85B94}" dt="2021-11-10T12:40:14.844" v="1" actId="47"/>
      <pc:docMkLst>
        <pc:docMk/>
      </pc:docMkLst>
      <pc:sldChg chg="del">
        <pc:chgData name="Puura Tarja" userId="4645d0d8-6a0f-4400-8eb9-f6c035433b5e" providerId="ADAL" clId="{0E4B39B3-33A7-47BE-A358-1898BBF85B94}" dt="2021-11-10T12:40:14.844" v="1" actId="47"/>
        <pc:sldMkLst>
          <pc:docMk/>
          <pc:sldMk cId="2091659086" sldId="311"/>
        </pc:sldMkLst>
      </pc:sldChg>
      <pc:sldChg chg="del">
        <pc:chgData name="Puura Tarja" userId="4645d0d8-6a0f-4400-8eb9-f6c035433b5e" providerId="ADAL" clId="{0E4B39B3-33A7-47BE-A358-1898BBF85B94}" dt="2021-11-10T12:40:11.331" v="0" actId="47"/>
        <pc:sldMkLst>
          <pc:docMk/>
          <pc:sldMk cId="2513254221" sldId="31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226224-E637-406C-A5D9-364D8E8C7E1F}" type="doc">
      <dgm:prSet loTypeId="urn:microsoft.com/office/officeart/2005/8/layout/hList9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7D901DE6-75D6-4942-B482-1BD5909EA189}">
      <dgm:prSet phldrT="[Teksti]"/>
      <dgm:spPr/>
      <dgm:t>
        <a:bodyPr/>
        <a:lstStyle/>
        <a:p>
          <a:r>
            <a:rPr lang="fi-FI" dirty="0"/>
            <a:t>7</a:t>
          </a:r>
        </a:p>
      </dgm:t>
    </dgm:pt>
    <dgm:pt modelId="{DE47DF07-27E0-47AE-886D-38340BD39E13}" type="parTrans" cxnId="{80C8228E-A701-4758-B412-9F69D5423DE2}">
      <dgm:prSet/>
      <dgm:spPr/>
      <dgm:t>
        <a:bodyPr/>
        <a:lstStyle/>
        <a:p>
          <a:endParaRPr lang="fi-FI"/>
        </a:p>
      </dgm:t>
    </dgm:pt>
    <dgm:pt modelId="{8D4000AA-CC73-4272-9C7E-9DDE246E9E81}" type="sibTrans" cxnId="{80C8228E-A701-4758-B412-9F69D5423DE2}">
      <dgm:prSet/>
      <dgm:spPr/>
      <dgm:t>
        <a:bodyPr/>
        <a:lstStyle/>
        <a:p>
          <a:endParaRPr lang="fi-FI"/>
        </a:p>
      </dgm:t>
    </dgm:pt>
    <dgm:pt modelId="{C20D824B-ED4B-440B-8A87-1584A2A0AEDE}">
      <dgm:prSet phldrT="[Teksti]" custT="1"/>
      <dgm:spPr>
        <a:solidFill>
          <a:schemeClr val="accent5">
            <a:tint val="40000"/>
            <a:hueOff val="-1364005"/>
            <a:satOff val="-13318"/>
            <a:lumOff val="-1468"/>
          </a:schemeClr>
        </a:solidFill>
      </dgm:spPr>
      <dgm:t>
        <a:bodyPr/>
        <a:lstStyle/>
        <a:p>
          <a:r>
            <a:rPr lang="fi-FI" sz="1100" dirty="0"/>
            <a:t>Oppilaanohjauksen tunnit</a:t>
          </a:r>
        </a:p>
        <a:p>
          <a:r>
            <a:rPr lang="fi-FI" sz="1100" dirty="0"/>
            <a:t>Henkilökohtainen ohjaus</a:t>
          </a:r>
        </a:p>
        <a:p>
          <a:r>
            <a:rPr lang="fi-FI" sz="1100" dirty="0"/>
            <a:t>Vierailut, tutustumiset</a:t>
          </a:r>
        </a:p>
        <a:p>
          <a:r>
            <a:rPr lang="fi-FI" sz="1100" dirty="0"/>
            <a:t>Ryhmäytymisen tukeminen </a:t>
          </a:r>
        </a:p>
        <a:p>
          <a:r>
            <a:rPr lang="fi-FI" sz="1100" dirty="0"/>
            <a:t>TET-päivät</a:t>
          </a:r>
        </a:p>
      </dgm:t>
    </dgm:pt>
    <dgm:pt modelId="{AC90D9A1-09A0-4590-A278-68D3E80CC647}" type="parTrans" cxnId="{592639F5-87BF-4C2D-9142-3B24CBF0AEED}">
      <dgm:prSet/>
      <dgm:spPr/>
      <dgm:t>
        <a:bodyPr/>
        <a:lstStyle/>
        <a:p>
          <a:endParaRPr lang="fi-FI"/>
        </a:p>
      </dgm:t>
    </dgm:pt>
    <dgm:pt modelId="{B8B10C25-81F9-4696-B038-5B588918302D}" type="sibTrans" cxnId="{592639F5-87BF-4C2D-9142-3B24CBF0AEED}">
      <dgm:prSet/>
      <dgm:spPr/>
      <dgm:t>
        <a:bodyPr/>
        <a:lstStyle/>
        <a:p>
          <a:endParaRPr lang="fi-FI"/>
        </a:p>
      </dgm:t>
    </dgm:pt>
    <dgm:pt modelId="{9FB5581D-7507-481D-8E92-C317E2A60A25}">
      <dgm:prSet phldrT="[Teksti]"/>
      <dgm:spPr/>
      <dgm:t>
        <a:bodyPr/>
        <a:lstStyle/>
        <a:p>
          <a:r>
            <a:rPr lang="fi-FI" dirty="0"/>
            <a:t>&gt;</a:t>
          </a:r>
        </a:p>
      </dgm:t>
    </dgm:pt>
    <dgm:pt modelId="{E6690A38-271A-4CBF-9226-202E16BEBCD7}" type="parTrans" cxnId="{FC7A8751-2CF9-4A1C-AE71-8DAE3287549F}">
      <dgm:prSet/>
      <dgm:spPr/>
      <dgm:t>
        <a:bodyPr/>
        <a:lstStyle/>
        <a:p>
          <a:endParaRPr lang="fi-FI"/>
        </a:p>
      </dgm:t>
    </dgm:pt>
    <dgm:pt modelId="{0938274A-6C91-493C-91CC-EC798B549890}" type="sibTrans" cxnId="{FC7A8751-2CF9-4A1C-AE71-8DAE3287549F}">
      <dgm:prSet/>
      <dgm:spPr/>
      <dgm:t>
        <a:bodyPr/>
        <a:lstStyle/>
        <a:p>
          <a:endParaRPr lang="fi-FI"/>
        </a:p>
      </dgm:t>
    </dgm:pt>
    <dgm:pt modelId="{E11A38B2-948A-4F75-B068-B2ECF6E770F0}">
      <dgm:prSet/>
      <dgm:spPr/>
      <dgm:t>
        <a:bodyPr/>
        <a:lstStyle/>
        <a:p>
          <a:r>
            <a:rPr lang="fi-FI" dirty="0"/>
            <a:t>8</a:t>
          </a:r>
        </a:p>
      </dgm:t>
    </dgm:pt>
    <dgm:pt modelId="{055CCC37-2AE4-45B1-A441-DE1B1E3CC604}" type="parTrans" cxnId="{752B4DDC-01E4-43E5-B28D-2273A2B65CF2}">
      <dgm:prSet/>
      <dgm:spPr/>
      <dgm:t>
        <a:bodyPr/>
        <a:lstStyle/>
        <a:p>
          <a:endParaRPr lang="fi-FI"/>
        </a:p>
      </dgm:t>
    </dgm:pt>
    <dgm:pt modelId="{03FD3DC5-4DBD-4D47-AFF8-1D95DCCB3BA9}" type="sibTrans" cxnId="{752B4DDC-01E4-43E5-B28D-2273A2B65CF2}">
      <dgm:prSet/>
      <dgm:spPr/>
      <dgm:t>
        <a:bodyPr/>
        <a:lstStyle/>
        <a:p>
          <a:endParaRPr lang="fi-FI"/>
        </a:p>
      </dgm:t>
    </dgm:pt>
    <dgm:pt modelId="{031D0B53-8B91-43D3-8FD7-7D3B0AEC197C}">
      <dgm:prSet/>
      <dgm:spPr/>
      <dgm:t>
        <a:bodyPr/>
        <a:lstStyle/>
        <a:p>
          <a:r>
            <a:rPr lang="fi-FI" dirty="0"/>
            <a:t>9</a:t>
          </a:r>
        </a:p>
      </dgm:t>
    </dgm:pt>
    <dgm:pt modelId="{0438AF35-5C75-408E-8F51-27BF5931AEB5}" type="parTrans" cxnId="{78C5B6BE-F54C-4EBE-B343-94DF212B252B}">
      <dgm:prSet/>
      <dgm:spPr/>
      <dgm:t>
        <a:bodyPr/>
        <a:lstStyle/>
        <a:p>
          <a:endParaRPr lang="fi-FI"/>
        </a:p>
      </dgm:t>
    </dgm:pt>
    <dgm:pt modelId="{87FEF755-A839-4DE5-AFAE-38BC9C29C6DA}" type="sibTrans" cxnId="{78C5B6BE-F54C-4EBE-B343-94DF212B252B}">
      <dgm:prSet/>
      <dgm:spPr/>
      <dgm:t>
        <a:bodyPr/>
        <a:lstStyle/>
        <a:p>
          <a:endParaRPr lang="fi-FI"/>
        </a:p>
      </dgm:t>
    </dgm:pt>
    <dgm:pt modelId="{C7942776-D30B-4A56-AB74-A61F2AA7FA5D}">
      <dgm:prSet phldrT="[Teksti]"/>
      <dgm:spPr/>
      <dgm:t>
        <a:bodyPr/>
        <a:lstStyle/>
        <a:p>
          <a:r>
            <a:rPr lang="fi-FI" dirty="0"/>
            <a:t>Ammatillinen koulutus</a:t>
          </a:r>
        </a:p>
        <a:p>
          <a:r>
            <a:rPr lang="fi-FI" dirty="0"/>
            <a:t>Lukiokoulutus</a:t>
          </a:r>
        </a:p>
        <a:p>
          <a:r>
            <a:rPr lang="fi-FI" dirty="0"/>
            <a:t>TUVA-koulutus*</a:t>
          </a:r>
        </a:p>
        <a:p>
          <a:r>
            <a:rPr lang="fi-FI" dirty="0"/>
            <a:t>Opistovuosi oppivelvolliselle -linjat</a:t>
          </a:r>
        </a:p>
        <a:p>
          <a:r>
            <a:rPr lang="fi-FI" dirty="0"/>
            <a:t>TELMA-koulutus**</a:t>
          </a:r>
        </a:p>
        <a:p>
          <a:r>
            <a:rPr lang="fi-FI" dirty="0"/>
            <a:t>Aikuisten perusopetus</a:t>
          </a:r>
        </a:p>
      </dgm:t>
    </dgm:pt>
    <dgm:pt modelId="{7F6E9E73-3F22-4C80-A9E3-701F88FA9DE0}" type="sibTrans" cxnId="{CF43DED7-1BC3-4DF9-BF54-AC36D784A949}">
      <dgm:prSet/>
      <dgm:spPr/>
      <dgm:t>
        <a:bodyPr/>
        <a:lstStyle/>
        <a:p>
          <a:endParaRPr lang="fi-FI"/>
        </a:p>
      </dgm:t>
    </dgm:pt>
    <dgm:pt modelId="{7139D231-FA77-426F-9FEB-838ABF6242A7}" type="parTrans" cxnId="{CF43DED7-1BC3-4DF9-BF54-AC36D784A949}">
      <dgm:prSet/>
      <dgm:spPr/>
      <dgm:t>
        <a:bodyPr/>
        <a:lstStyle/>
        <a:p>
          <a:endParaRPr lang="fi-FI"/>
        </a:p>
      </dgm:t>
    </dgm:pt>
    <dgm:pt modelId="{F4AA758F-BB1A-4EFF-9A25-17ED0165005D}">
      <dgm:prSet custT="1"/>
      <dgm:spPr/>
      <dgm:t>
        <a:bodyPr/>
        <a:lstStyle/>
        <a:p>
          <a:r>
            <a:rPr lang="fi-FI" sz="1100" dirty="0"/>
            <a:t>Oppilaanohjauksen tunnit</a:t>
          </a:r>
        </a:p>
        <a:p>
          <a:r>
            <a:rPr lang="fi-FI" sz="1100" dirty="0"/>
            <a:t>Henkilökohtainen ohjaus</a:t>
          </a:r>
        </a:p>
        <a:p>
          <a:r>
            <a:rPr lang="fi-FI" sz="1100" dirty="0"/>
            <a:t>Vierailut, tutustumiset</a:t>
          </a:r>
        </a:p>
        <a:p>
          <a:r>
            <a:rPr lang="fi-FI" sz="1100" dirty="0"/>
            <a:t>Ryhmämuotoinen ohjaus</a:t>
          </a:r>
        </a:p>
        <a:p>
          <a:r>
            <a:rPr lang="fi-FI" sz="1100" dirty="0"/>
            <a:t>TET-jaksot</a:t>
          </a:r>
        </a:p>
      </dgm:t>
    </dgm:pt>
    <dgm:pt modelId="{151E70FB-2D0E-411D-B5B6-770BED5F7787}" type="parTrans" cxnId="{63DF2B36-CDE5-440B-9203-016A2EF3C39C}">
      <dgm:prSet/>
      <dgm:spPr/>
      <dgm:t>
        <a:bodyPr/>
        <a:lstStyle/>
        <a:p>
          <a:endParaRPr lang="fi-FI"/>
        </a:p>
      </dgm:t>
    </dgm:pt>
    <dgm:pt modelId="{2DA6CCEF-4294-46FE-99B0-CDB4217CABF2}" type="sibTrans" cxnId="{63DF2B36-CDE5-440B-9203-016A2EF3C39C}">
      <dgm:prSet/>
      <dgm:spPr/>
      <dgm:t>
        <a:bodyPr/>
        <a:lstStyle/>
        <a:p>
          <a:endParaRPr lang="fi-FI"/>
        </a:p>
      </dgm:t>
    </dgm:pt>
    <dgm:pt modelId="{53470DE2-F581-47E3-9A01-96D0B0DA41B1}">
      <dgm:prSet custT="1"/>
      <dgm:spPr/>
      <dgm:t>
        <a:bodyPr/>
        <a:lstStyle/>
        <a:p>
          <a:r>
            <a:rPr lang="fi-FI" sz="1100" dirty="0"/>
            <a:t>Oppilaanohjauksen tunnit</a:t>
          </a:r>
        </a:p>
        <a:p>
          <a:r>
            <a:rPr lang="fi-FI" sz="1100" dirty="0"/>
            <a:t>Henkilökohtainen ohjaus</a:t>
          </a:r>
        </a:p>
        <a:p>
          <a:r>
            <a:rPr lang="fi-FI" sz="1100" dirty="0"/>
            <a:t>Vierailut, tutustumiset</a:t>
          </a:r>
        </a:p>
        <a:p>
          <a:r>
            <a:rPr lang="fi-FI" sz="1100" dirty="0"/>
            <a:t>Ryhmämuotoinen ohjaus</a:t>
          </a:r>
        </a:p>
        <a:p>
          <a:r>
            <a:rPr lang="fi-FI" sz="1100" dirty="0"/>
            <a:t>TET-jaksot</a:t>
          </a:r>
        </a:p>
      </dgm:t>
    </dgm:pt>
    <dgm:pt modelId="{F52D861F-CF83-45C1-A835-2862CE40CE40}" type="parTrans" cxnId="{7B23D3DF-DD8E-4407-B3E1-7E7193886412}">
      <dgm:prSet/>
      <dgm:spPr/>
      <dgm:t>
        <a:bodyPr/>
        <a:lstStyle/>
        <a:p>
          <a:endParaRPr lang="fi-FI"/>
        </a:p>
      </dgm:t>
    </dgm:pt>
    <dgm:pt modelId="{010749AE-A3B4-4E71-914A-D22616DCA127}" type="sibTrans" cxnId="{7B23D3DF-DD8E-4407-B3E1-7E7193886412}">
      <dgm:prSet/>
      <dgm:spPr/>
      <dgm:t>
        <a:bodyPr/>
        <a:lstStyle/>
        <a:p>
          <a:endParaRPr lang="fi-FI"/>
        </a:p>
      </dgm:t>
    </dgm:pt>
    <dgm:pt modelId="{A4D3782A-2D98-4B2B-B990-CB69FE16F08C}" type="pres">
      <dgm:prSet presAssocID="{49226224-E637-406C-A5D9-364D8E8C7E1F}" presName="list" presStyleCnt="0">
        <dgm:presLayoutVars>
          <dgm:dir/>
          <dgm:animLvl val="lvl"/>
        </dgm:presLayoutVars>
      </dgm:prSet>
      <dgm:spPr/>
    </dgm:pt>
    <dgm:pt modelId="{A614CE34-5776-4011-A663-5F84791F56FF}" type="pres">
      <dgm:prSet presAssocID="{7D901DE6-75D6-4942-B482-1BD5909EA189}" presName="posSpace" presStyleCnt="0"/>
      <dgm:spPr/>
    </dgm:pt>
    <dgm:pt modelId="{4D815001-149A-4F28-9E2A-9700940BDD89}" type="pres">
      <dgm:prSet presAssocID="{7D901DE6-75D6-4942-B482-1BD5909EA189}" presName="vertFlow" presStyleCnt="0"/>
      <dgm:spPr/>
    </dgm:pt>
    <dgm:pt modelId="{5A604E5E-2B0D-40FF-8EF7-A536AF9989FB}" type="pres">
      <dgm:prSet presAssocID="{7D901DE6-75D6-4942-B482-1BD5909EA189}" presName="topSpace" presStyleCnt="0"/>
      <dgm:spPr/>
    </dgm:pt>
    <dgm:pt modelId="{24886E7B-AAE1-409D-922F-08732653E9DC}" type="pres">
      <dgm:prSet presAssocID="{7D901DE6-75D6-4942-B482-1BD5909EA189}" presName="firstComp" presStyleCnt="0"/>
      <dgm:spPr/>
    </dgm:pt>
    <dgm:pt modelId="{2C8A26E4-3BA0-494B-992C-A6686DD12A48}" type="pres">
      <dgm:prSet presAssocID="{7D901DE6-75D6-4942-B482-1BD5909EA189}" presName="firstChild" presStyleLbl="bgAccFollowNode1" presStyleIdx="0" presStyleCnt="4" custScaleY="144411" custLinFactNeighborX="75" custLinFactNeighborY="-26028"/>
      <dgm:spPr/>
    </dgm:pt>
    <dgm:pt modelId="{E07648B6-3AFD-4030-85A7-05FA9E8CD790}" type="pres">
      <dgm:prSet presAssocID="{7D901DE6-75D6-4942-B482-1BD5909EA189}" presName="firstChildTx" presStyleLbl="bgAccFollowNode1" presStyleIdx="0" presStyleCnt="4">
        <dgm:presLayoutVars>
          <dgm:bulletEnabled val="1"/>
        </dgm:presLayoutVars>
      </dgm:prSet>
      <dgm:spPr/>
    </dgm:pt>
    <dgm:pt modelId="{E145C79D-258C-4452-BDCF-ED4A2468D554}" type="pres">
      <dgm:prSet presAssocID="{7D901DE6-75D6-4942-B482-1BD5909EA189}" presName="negSpace" presStyleCnt="0"/>
      <dgm:spPr/>
    </dgm:pt>
    <dgm:pt modelId="{172504E7-9695-4EB9-8570-9A005659E270}" type="pres">
      <dgm:prSet presAssocID="{7D901DE6-75D6-4942-B482-1BD5909EA189}" presName="circle" presStyleLbl="node1" presStyleIdx="0" presStyleCnt="4" custLinFactNeighborX="-1555" custLinFactNeighborY="-4030"/>
      <dgm:spPr/>
    </dgm:pt>
    <dgm:pt modelId="{E1261825-BEDE-48BF-9AFD-73634B594D03}" type="pres">
      <dgm:prSet presAssocID="{8D4000AA-CC73-4272-9C7E-9DDE246E9E81}" presName="transSpace" presStyleCnt="0"/>
      <dgm:spPr/>
    </dgm:pt>
    <dgm:pt modelId="{A04CE266-28C6-426A-B96C-B8FFEF6845A4}" type="pres">
      <dgm:prSet presAssocID="{E11A38B2-948A-4F75-B068-B2ECF6E770F0}" presName="posSpace" presStyleCnt="0"/>
      <dgm:spPr/>
    </dgm:pt>
    <dgm:pt modelId="{533FB354-7A98-4BAA-B8BD-BBF198BA14E8}" type="pres">
      <dgm:prSet presAssocID="{E11A38B2-948A-4F75-B068-B2ECF6E770F0}" presName="vertFlow" presStyleCnt="0"/>
      <dgm:spPr/>
    </dgm:pt>
    <dgm:pt modelId="{A5ADBF06-8B5C-4319-B287-5A95D550D9E3}" type="pres">
      <dgm:prSet presAssocID="{E11A38B2-948A-4F75-B068-B2ECF6E770F0}" presName="topSpace" presStyleCnt="0"/>
      <dgm:spPr/>
    </dgm:pt>
    <dgm:pt modelId="{576327CD-4256-4948-A9CE-9801C6BBA6B9}" type="pres">
      <dgm:prSet presAssocID="{E11A38B2-948A-4F75-B068-B2ECF6E770F0}" presName="firstComp" presStyleCnt="0"/>
      <dgm:spPr/>
    </dgm:pt>
    <dgm:pt modelId="{060F6CAB-3CAD-44CB-9B8E-0E472D1E0C46}" type="pres">
      <dgm:prSet presAssocID="{E11A38B2-948A-4F75-B068-B2ECF6E770F0}" presName="firstChild" presStyleLbl="bgAccFollowNode1" presStyleIdx="1" presStyleCnt="4" custScaleY="144294" custLinFactNeighborX="903" custLinFactNeighborY="-25083"/>
      <dgm:spPr/>
    </dgm:pt>
    <dgm:pt modelId="{8A4A2173-BDEF-4C8C-8C62-24DA92EE1E8B}" type="pres">
      <dgm:prSet presAssocID="{E11A38B2-948A-4F75-B068-B2ECF6E770F0}" presName="firstChildTx" presStyleLbl="bgAccFollowNode1" presStyleIdx="1" presStyleCnt="4">
        <dgm:presLayoutVars>
          <dgm:bulletEnabled val="1"/>
        </dgm:presLayoutVars>
      </dgm:prSet>
      <dgm:spPr/>
    </dgm:pt>
    <dgm:pt modelId="{044AE328-D865-4F66-B1A3-D2D6D42EBE38}" type="pres">
      <dgm:prSet presAssocID="{E11A38B2-948A-4F75-B068-B2ECF6E770F0}" presName="negSpace" presStyleCnt="0"/>
      <dgm:spPr/>
    </dgm:pt>
    <dgm:pt modelId="{61663C96-DA38-4AF1-8B7C-8E13ACF0B33C}" type="pres">
      <dgm:prSet presAssocID="{E11A38B2-948A-4F75-B068-B2ECF6E770F0}" presName="circle" presStyleLbl="node1" presStyleIdx="1" presStyleCnt="4"/>
      <dgm:spPr/>
    </dgm:pt>
    <dgm:pt modelId="{2087D402-331F-4583-ABAA-6F1DC07A2C8F}" type="pres">
      <dgm:prSet presAssocID="{03FD3DC5-4DBD-4D47-AFF8-1D95DCCB3BA9}" presName="transSpace" presStyleCnt="0"/>
      <dgm:spPr/>
    </dgm:pt>
    <dgm:pt modelId="{5F752CFA-79B5-4F41-90CD-BAD8571E65DB}" type="pres">
      <dgm:prSet presAssocID="{031D0B53-8B91-43D3-8FD7-7D3B0AEC197C}" presName="posSpace" presStyleCnt="0"/>
      <dgm:spPr/>
    </dgm:pt>
    <dgm:pt modelId="{A6D3FFC4-B4FD-415E-A7A9-576D67C46A52}" type="pres">
      <dgm:prSet presAssocID="{031D0B53-8B91-43D3-8FD7-7D3B0AEC197C}" presName="vertFlow" presStyleCnt="0"/>
      <dgm:spPr/>
    </dgm:pt>
    <dgm:pt modelId="{DD89E14E-B139-4701-8CCD-E76ED024E4D1}" type="pres">
      <dgm:prSet presAssocID="{031D0B53-8B91-43D3-8FD7-7D3B0AEC197C}" presName="topSpace" presStyleCnt="0"/>
      <dgm:spPr/>
    </dgm:pt>
    <dgm:pt modelId="{846009BD-FB31-4080-B10C-623EBB996CE6}" type="pres">
      <dgm:prSet presAssocID="{031D0B53-8B91-43D3-8FD7-7D3B0AEC197C}" presName="firstComp" presStyleCnt="0"/>
      <dgm:spPr/>
    </dgm:pt>
    <dgm:pt modelId="{D3CE58EC-CF50-41D7-AB11-F68D2E58BFD9}" type="pres">
      <dgm:prSet presAssocID="{031D0B53-8B91-43D3-8FD7-7D3B0AEC197C}" presName="firstChild" presStyleLbl="bgAccFollowNode1" presStyleIdx="2" presStyleCnt="4" custScaleY="145129" custLinFactNeighborX="794" custLinFactNeighborY="-25500"/>
      <dgm:spPr/>
    </dgm:pt>
    <dgm:pt modelId="{803477B6-72A6-4C74-9FFA-B8423CA408AA}" type="pres">
      <dgm:prSet presAssocID="{031D0B53-8B91-43D3-8FD7-7D3B0AEC197C}" presName="firstChildTx" presStyleLbl="bgAccFollowNode1" presStyleIdx="2" presStyleCnt="4">
        <dgm:presLayoutVars>
          <dgm:bulletEnabled val="1"/>
        </dgm:presLayoutVars>
      </dgm:prSet>
      <dgm:spPr/>
    </dgm:pt>
    <dgm:pt modelId="{79518A78-BCCE-441E-839B-0B512D710B4B}" type="pres">
      <dgm:prSet presAssocID="{031D0B53-8B91-43D3-8FD7-7D3B0AEC197C}" presName="negSpace" presStyleCnt="0"/>
      <dgm:spPr/>
    </dgm:pt>
    <dgm:pt modelId="{BF852391-B74F-498A-84AC-184001E225A1}" type="pres">
      <dgm:prSet presAssocID="{031D0B53-8B91-43D3-8FD7-7D3B0AEC197C}" presName="circle" presStyleLbl="node1" presStyleIdx="2" presStyleCnt="4"/>
      <dgm:spPr/>
    </dgm:pt>
    <dgm:pt modelId="{469F2977-1CAB-4E71-AE8C-6F4D4A949F9C}" type="pres">
      <dgm:prSet presAssocID="{87FEF755-A839-4DE5-AFAE-38BC9C29C6DA}" presName="transSpace" presStyleCnt="0"/>
      <dgm:spPr/>
    </dgm:pt>
    <dgm:pt modelId="{7D2994BA-3B1C-4276-9BF4-184B7AD28D63}" type="pres">
      <dgm:prSet presAssocID="{9FB5581D-7507-481D-8E92-C317E2A60A25}" presName="posSpace" presStyleCnt="0"/>
      <dgm:spPr/>
    </dgm:pt>
    <dgm:pt modelId="{3579C63F-25AA-47B8-84B0-47D27BA2854A}" type="pres">
      <dgm:prSet presAssocID="{9FB5581D-7507-481D-8E92-C317E2A60A25}" presName="vertFlow" presStyleCnt="0"/>
      <dgm:spPr/>
    </dgm:pt>
    <dgm:pt modelId="{4C6ABEAB-2A6A-450B-B09B-F261598A19AC}" type="pres">
      <dgm:prSet presAssocID="{9FB5581D-7507-481D-8E92-C317E2A60A25}" presName="topSpace" presStyleCnt="0"/>
      <dgm:spPr/>
    </dgm:pt>
    <dgm:pt modelId="{10E34F99-6E17-421C-BA43-2F2A4DF5FC90}" type="pres">
      <dgm:prSet presAssocID="{9FB5581D-7507-481D-8E92-C317E2A60A25}" presName="firstComp" presStyleCnt="0"/>
      <dgm:spPr/>
    </dgm:pt>
    <dgm:pt modelId="{475C43D0-8BF4-4AF9-B1B2-113793795274}" type="pres">
      <dgm:prSet presAssocID="{9FB5581D-7507-481D-8E92-C317E2A60A25}" presName="firstChild" presStyleLbl="bgAccFollowNode1" presStyleIdx="3" presStyleCnt="4" custScaleY="146197" custLinFactNeighborX="-1033" custLinFactNeighborY="-25549"/>
      <dgm:spPr/>
    </dgm:pt>
    <dgm:pt modelId="{D3971E0B-0EDE-44DC-9851-61179DA76BDB}" type="pres">
      <dgm:prSet presAssocID="{9FB5581D-7507-481D-8E92-C317E2A60A25}" presName="firstChildTx" presStyleLbl="bgAccFollowNode1" presStyleIdx="3" presStyleCnt="4">
        <dgm:presLayoutVars>
          <dgm:bulletEnabled val="1"/>
        </dgm:presLayoutVars>
      </dgm:prSet>
      <dgm:spPr/>
    </dgm:pt>
    <dgm:pt modelId="{F6E8C460-DBE4-4276-A9E0-D243F228978F}" type="pres">
      <dgm:prSet presAssocID="{9FB5581D-7507-481D-8E92-C317E2A60A25}" presName="negSpace" presStyleCnt="0"/>
      <dgm:spPr/>
    </dgm:pt>
    <dgm:pt modelId="{24511748-DBF3-487C-896E-11662B487C9B}" type="pres">
      <dgm:prSet presAssocID="{9FB5581D-7507-481D-8E92-C317E2A60A25}" presName="circle" presStyleLbl="node1" presStyleIdx="3" presStyleCnt="4"/>
      <dgm:spPr/>
    </dgm:pt>
  </dgm:ptLst>
  <dgm:cxnLst>
    <dgm:cxn modelId="{6F0B1E1D-5931-4CB5-8D9F-7E816BCE421A}" type="presOf" srcId="{F4AA758F-BB1A-4EFF-9A25-17ED0165005D}" destId="{060F6CAB-3CAD-44CB-9B8E-0E472D1E0C46}" srcOrd="0" destOrd="0" presId="urn:microsoft.com/office/officeart/2005/8/layout/hList9"/>
    <dgm:cxn modelId="{6D417422-DBCF-48A1-AB98-6DC677749A4C}" type="presOf" srcId="{49226224-E637-406C-A5D9-364D8E8C7E1F}" destId="{A4D3782A-2D98-4B2B-B990-CB69FE16F08C}" srcOrd="0" destOrd="0" presId="urn:microsoft.com/office/officeart/2005/8/layout/hList9"/>
    <dgm:cxn modelId="{BE34922E-23D5-40A2-B371-14902E53E47F}" type="presOf" srcId="{C20D824B-ED4B-440B-8A87-1584A2A0AEDE}" destId="{E07648B6-3AFD-4030-85A7-05FA9E8CD790}" srcOrd="1" destOrd="0" presId="urn:microsoft.com/office/officeart/2005/8/layout/hList9"/>
    <dgm:cxn modelId="{63DF2B36-CDE5-440B-9203-016A2EF3C39C}" srcId="{E11A38B2-948A-4F75-B068-B2ECF6E770F0}" destId="{F4AA758F-BB1A-4EFF-9A25-17ED0165005D}" srcOrd="0" destOrd="0" parTransId="{151E70FB-2D0E-411D-B5B6-770BED5F7787}" sibTransId="{2DA6CCEF-4294-46FE-99B0-CDB4217CABF2}"/>
    <dgm:cxn modelId="{B7BF686C-A6F7-40F3-A202-8511D4953CFA}" type="presOf" srcId="{C20D824B-ED4B-440B-8A87-1584A2A0AEDE}" destId="{2C8A26E4-3BA0-494B-992C-A6686DD12A48}" srcOrd="0" destOrd="0" presId="urn:microsoft.com/office/officeart/2005/8/layout/hList9"/>
    <dgm:cxn modelId="{FC7A8751-2CF9-4A1C-AE71-8DAE3287549F}" srcId="{49226224-E637-406C-A5D9-364D8E8C7E1F}" destId="{9FB5581D-7507-481D-8E92-C317E2A60A25}" srcOrd="3" destOrd="0" parTransId="{E6690A38-271A-4CBF-9226-202E16BEBCD7}" sibTransId="{0938274A-6C91-493C-91CC-EC798B549890}"/>
    <dgm:cxn modelId="{49DFE275-9630-4456-A0F2-BFAD4CF0A690}" type="presOf" srcId="{53470DE2-F581-47E3-9A01-96D0B0DA41B1}" destId="{803477B6-72A6-4C74-9FFA-B8423CA408AA}" srcOrd="1" destOrd="0" presId="urn:microsoft.com/office/officeart/2005/8/layout/hList9"/>
    <dgm:cxn modelId="{6664DD58-D42D-43D9-B2DC-0F066EF03179}" type="presOf" srcId="{031D0B53-8B91-43D3-8FD7-7D3B0AEC197C}" destId="{BF852391-B74F-498A-84AC-184001E225A1}" srcOrd="0" destOrd="0" presId="urn:microsoft.com/office/officeart/2005/8/layout/hList9"/>
    <dgm:cxn modelId="{BF7A6C5A-BF94-4C38-86DB-B601CCA27EDE}" type="presOf" srcId="{7D901DE6-75D6-4942-B482-1BD5909EA189}" destId="{172504E7-9695-4EB9-8570-9A005659E270}" srcOrd="0" destOrd="0" presId="urn:microsoft.com/office/officeart/2005/8/layout/hList9"/>
    <dgm:cxn modelId="{8925A97F-467B-40D5-97F9-5A73CC0C20FD}" type="presOf" srcId="{53470DE2-F581-47E3-9A01-96D0B0DA41B1}" destId="{D3CE58EC-CF50-41D7-AB11-F68D2E58BFD9}" srcOrd="0" destOrd="0" presId="urn:microsoft.com/office/officeart/2005/8/layout/hList9"/>
    <dgm:cxn modelId="{80C8228E-A701-4758-B412-9F69D5423DE2}" srcId="{49226224-E637-406C-A5D9-364D8E8C7E1F}" destId="{7D901DE6-75D6-4942-B482-1BD5909EA189}" srcOrd="0" destOrd="0" parTransId="{DE47DF07-27E0-47AE-886D-38340BD39E13}" sibTransId="{8D4000AA-CC73-4272-9C7E-9DDE246E9E81}"/>
    <dgm:cxn modelId="{7F0A5D96-B4D3-450F-B166-DD781BE7F6E9}" type="presOf" srcId="{F4AA758F-BB1A-4EFF-9A25-17ED0165005D}" destId="{8A4A2173-BDEF-4C8C-8C62-24DA92EE1E8B}" srcOrd="1" destOrd="0" presId="urn:microsoft.com/office/officeart/2005/8/layout/hList9"/>
    <dgm:cxn modelId="{671200BA-99CF-407B-91D8-35510143D944}" type="presOf" srcId="{C7942776-D30B-4A56-AB74-A61F2AA7FA5D}" destId="{475C43D0-8BF4-4AF9-B1B2-113793795274}" srcOrd="0" destOrd="0" presId="urn:microsoft.com/office/officeart/2005/8/layout/hList9"/>
    <dgm:cxn modelId="{46ACA8BD-7F5C-499E-84D6-F11177ABD2B5}" type="presOf" srcId="{9FB5581D-7507-481D-8E92-C317E2A60A25}" destId="{24511748-DBF3-487C-896E-11662B487C9B}" srcOrd="0" destOrd="0" presId="urn:microsoft.com/office/officeart/2005/8/layout/hList9"/>
    <dgm:cxn modelId="{78C5B6BE-F54C-4EBE-B343-94DF212B252B}" srcId="{49226224-E637-406C-A5D9-364D8E8C7E1F}" destId="{031D0B53-8B91-43D3-8FD7-7D3B0AEC197C}" srcOrd="2" destOrd="0" parTransId="{0438AF35-5C75-408E-8F51-27BF5931AEB5}" sibTransId="{87FEF755-A839-4DE5-AFAE-38BC9C29C6DA}"/>
    <dgm:cxn modelId="{D7129EBF-4C5B-4B5E-BF54-889E61F3E144}" type="presOf" srcId="{E11A38B2-948A-4F75-B068-B2ECF6E770F0}" destId="{61663C96-DA38-4AF1-8B7C-8E13ACF0B33C}" srcOrd="0" destOrd="0" presId="urn:microsoft.com/office/officeart/2005/8/layout/hList9"/>
    <dgm:cxn modelId="{CF43DED7-1BC3-4DF9-BF54-AC36D784A949}" srcId="{9FB5581D-7507-481D-8E92-C317E2A60A25}" destId="{C7942776-D30B-4A56-AB74-A61F2AA7FA5D}" srcOrd="0" destOrd="0" parTransId="{7139D231-FA77-426F-9FEB-838ABF6242A7}" sibTransId="{7F6E9E73-3F22-4C80-A9E3-701F88FA9DE0}"/>
    <dgm:cxn modelId="{752B4DDC-01E4-43E5-B28D-2273A2B65CF2}" srcId="{49226224-E637-406C-A5D9-364D8E8C7E1F}" destId="{E11A38B2-948A-4F75-B068-B2ECF6E770F0}" srcOrd="1" destOrd="0" parTransId="{055CCC37-2AE4-45B1-A441-DE1B1E3CC604}" sibTransId="{03FD3DC5-4DBD-4D47-AFF8-1D95DCCB3BA9}"/>
    <dgm:cxn modelId="{7B23D3DF-DD8E-4407-B3E1-7E7193886412}" srcId="{031D0B53-8B91-43D3-8FD7-7D3B0AEC197C}" destId="{53470DE2-F581-47E3-9A01-96D0B0DA41B1}" srcOrd="0" destOrd="0" parTransId="{F52D861F-CF83-45C1-A835-2862CE40CE40}" sibTransId="{010749AE-A3B4-4E71-914A-D22616DCA127}"/>
    <dgm:cxn modelId="{1F8432F1-055F-47D4-A603-19AE0E0DE506}" type="presOf" srcId="{C7942776-D30B-4A56-AB74-A61F2AA7FA5D}" destId="{D3971E0B-0EDE-44DC-9851-61179DA76BDB}" srcOrd="1" destOrd="0" presId="urn:microsoft.com/office/officeart/2005/8/layout/hList9"/>
    <dgm:cxn modelId="{592639F5-87BF-4C2D-9142-3B24CBF0AEED}" srcId="{7D901DE6-75D6-4942-B482-1BD5909EA189}" destId="{C20D824B-ED4B-440B-8A87-1584A2A0AEDE}" srcOrd="0" destOrd="0" parTransId="{AC90D9A1-09A0-4590-A278-68D3E80CC647}" sibTransId="{B8B10C25-81F9-4696-B038-5B588918302D}"/>
    <dgm:cxn modelId="{941A4475-CED9-4081-B27F-46DE5615D312}" type="presParOf" srcId="{A4D3782A-2D98-4B2B-B990-CB69FE16F08C}" destId="{A614CE34-5776-4011-A663-5F84791F56FF}" srcOrd="0" destOrd="0" presId="urn:microsoft.com/office/officeart/2005/8/layout/hList9"/>
    <dgm:cxn modelId="{C228FE0F-B7FA-468F-92B6-B3AEB8883F69}" type="presParOf" srcId="{A4D3782A-2D98-4B2B-B990-CB69FE16F08C}" destId="{4D815001-149A-4F28-9E2A-9700940BDD89}" srcOrd="1" destOrd="0" presId="urn:microsoft.com/office/officeart/2005/8/layout/hList9"/>
    <dgm:cxn modelId="{71E1537A-EEEB-4EBA-8069-6A370526D30E}" type="presParOf" srcId="{4D815001-149A-4F28-9E2A-9700940BDD89}" destId="{5A604E5E-2B0D-40FF-8EF7-A536AF9989FB}" srcOrd="0" destOrd="0" presId="urn:microsoft.com/office/officeart/2005/8/layout/hList9"/>
    <dgm:cxn modelId="{69BC42AB-4FC4-4AB1-B1E0-B561A8D61B7E}" type="presParOf" srcId="{4D815001-149A-4F28-9E2A-9700940BDD89}" destId="{24886E7B-AAE1-409D-922F-08732653E9DC}" srcOrd="1" destOrd="0" presId="urn:microsoft.com/office/officeart/2005/8/layout/hList9"/>
    <dgm:cxn modelId="{DBEF4833-85C7-4B9E-A9EB-4E1D45567BCC}" type="presParOf" srcId="{24886E7B-AAE1-409D-922F-08732653E9DC}" destId="{2C8A26E4-3BA0-494B-992C-A6686DD12A48}" srcOrd="0" destOrd="0" presId="urn:microsoft.com/office/officeart/2005/8/layout/hList9"/>
    <dgm:cxn modelId="{A9A21395-0589-4DCB-B1DC-0C4D56261B68}" type="presParOf" srcId="{24886E7B-AAE1-409D-922F-08732653E9DC}" destId="{E07648B6-3AFD-4030-85A7-05FA9E8CD790}" srcOrd="1" destOrd="0" presId="urn:microsoft.com/office/officeart/2005/8/layout/hList9"/>
    <dgm:cxn modelId="{9D775E98-3748-47CC-A0DC-446B319FC5F5}" type="presParOf" srcId="{A4D3782A-2D98-4B2B-B990-CB69FE16F08C}" destId="{E145C79D-258C-4452-BDCF-ED4A2468D554}" srcOrd="2" destOrd="0" presId="urn:microsoft.com/office/officeart/2005/8/layout/hList9"/>
    <dgm:cxn modelId="{EC6C0C07-7D47-4FC7-9397-A4E46D36C050}" type="presParOf" srcId="{A4D3782A-2D98-4B2B-B990-CB69FE16F08C}" destId="{172504E7-9695-4EB9-8570-9A005659E270}" srcOrd="3" destOrd="0" presId="urn:microsoft.com/office/officeart/2005/8/layout/hList9"/>
    <dgm:cxn modelId="{199040D9-592B-4C8E-86D0-B5D2DAC8FBF0}" type="presParOf" srcId="{A4D3782A-2D98-4B2B-B990-CB69FE16F08C}" destId="{E1261825-BEDE-48BF-9AFD-73634B594D03}" srcOrd="4" destOrd="0" presId="urn:microsoft.com/office/officeart/2005/8/layout/hList9"/>
    <dgm:cxn modelId="{4706100C-E84D-40DF-A661-DD861911F11A}" type="presParOf" srcId="{A4D3782A-2D98-4B2B-B990-CB69FE16F08C}" destId="{A04CE266-28C6-426A-B96C-B8FFEF6845A4}" srcOrd="5" destOrd="0" presId="urn:microsoft.com/office/officeart/2005/8/layout/hList9"/>
    <dgm:cxn modelId="{9F2FF35D-1DBF-4BA3-A317-5D76ED7DD5AF}" type="presParOf" srcId="{A4D3782A-2D98-4B2B-B990-CB69FE16F08C}" destId="{533FB354-7A98-4BAA-B8BD-BBF198BA14E8}" srcOrd="6" destOrd="0" presId="urn:microsoft.com/office/officeart/2005/8/layout/hList9"/>
    <dgm:cxn modelId="{8DBCF7F9-98A6-4609-B28E-A9841F5D2214}" type="presParOf" srcId="{533FB354-7A98-4BAA-B8BD-BBF198BA14E8}" destId="{A5ADBF06-8B5C-4319-B287-5A95D550D9E3}" srcOrd="0" destOrd="0" presId="urn:microsoft.com/office/officeart/2005/8/layout/hList9"/>
    <dgm:cxn modelId="{36693B02-0184-47A4-B3CB-120681604FDE}" type="presParOf" srcId="{533FB354-7A98-4BAA-B8BD-BBF198BA14E8}" destId="{576327CD-4256-4948-A9CE-9801C6BBA6B9}" srcOrd="1" destOrd="0" presId="urn:microsoft.com/office/officeart/2005/8/layout/hList9"/>
    <dgm:cxn modelId="{E544E40E-8D0B-4876-87D8-9DB3A420B3B5}" type="presParOf" srcId="{576327CD-4256-4948-A9CE-9801C6BBA6B9}" destId="{060F6CAB-3CAD-44CB-9B8E-0E472D1E0C46}" srcOrd="0" destOrd="0" presId="urn:microsoft.com/office/officeart/2005/8/layout/hList9"/>
    <dgm:cxn modelId="{0DF8EA40-3CDC-478F-8A32-3C7F1748D3E6}" type="presParOf" srcId="{576327CD-4256-4948-A9CE-9801C6BBA6B9}" destId="{8A4A2173-BDEF-4C8C-8C62-24DA92EE1E8B}" srcOrd="1" destOrd="0" presId="urn:microsoft.com/office/officeart/2005/8/layout/hList9"/>
    <dgm:cxn modelId="{F8711F37-9DD8-4C4A-B660-206400A370C8}" type="presParOf" srcId="{A4D3782A-2D98-4B2B-B990-CB69FE16F08C}" destId="{044AE328-D865-4F66-B1A3-D2D6D42EBE38}" srcOrd="7" destOrd="0" presId="urn:microsoft.com/office/officeart/2005/8/layout/hList9"/>
    <dgm:cxn modelId="{A677A355-398A-4C55-B9CB-BAAC8A3AA4D5}" type="presParOf" srcId="{A4D3782A-2D98-4B2B-B990-CB69FE16F08C}" destId="{61663C96-DA38-4AF1-8B7C-8E13ACF0B33C}" srcOrd="8" destOrd="0" presId="urn:microsoft.com/office/officeart/2005/8/layout/hList9"/>
    <dgm:cxn modelId="{D4F05078-E793-4DB1-9C16-F8A39CC62A65}" type="presParOf" srcId="{A4D3782A-2D98-4B2B-B990-CB69FE16F08C}" destId="{2087D402-331F-4583-ABAA-6F1DC07A2C8F}" srcOrd="9" destOrd="0" presId="urn:microsoft.com/office/officeart/2005/8/layout/hList9"/>
    <dgm:cxn modelId="{848D5BB8-B8A9-4236-B310-F1E307D15DC4}" type="presParOf" srcId="{A4D3782A-2D98-4B2B-B990-CB69FE16F08C}" destId="{5F752CFA-79B5-4F41-90CD-BAD8571E65DB}" srcOrd="10" destOrd="0" presId="urn:microsoft.com/office/officeart/2005/8/layout/hList9"/>
    <dgm:cxn modelId="{D228AD68-E4DE-438F-970C-EDF7E0B2C41C}" type="presParOf" srcId="{A4D3782A-2D98-4B2B-B990-CB69FE16F08C}" destId="{A6D3FFC4-B4FD-415E-A7A9-576D67C46A52}" srcOrd="11" destOrd="0" presId="urn:microsoft.com/office/officeart/2005/8/layout/hList9"/>
    <dgm:cxn modelId="{EA05A289-6C4D-4C8B-8A03-7EA04D381602}" type="presParOf" srcId="{A6D3FFC4-B4FD-415E-A7A9-576D67C46A52}" destId="{DD89E14E-B139-4701-8CCD-E76ED024E4D1}" srcOrd="0" destOrd="0" presId="urn:microsoft.com/office/officeart/2005/8/layout/hList9"/>
    <dgm:cxn modelId="{C5D75D1B-DF71-456E-9ABA-F08DE25E9CC0}" type="presParOf" srcId="{A6D3FFC4-B4FD-415E-A7A9-576D67C46A52}" destId="{846009BD-FB31-4080-B10C-623EBB996CE6}" srcOrd="1" destOrd="0" presId="urn:microsoft.com/office/officeart/2005/8/layout/hList9"/>
    <dgm:cxn modelId="{241924E9-0880-4C6D-995E-5C77B432FEC7}" type="presParOf" srcId="{846009BD-FB31-4080-B10C-623EBB996CE6}" destId="{D3CE58EC-CF50-41D7-AB11-F68D2E58BFD9}" srcOrd="0" destOrd="0" presId="urn:microsoft.com/office/officeart/2005/8/layout/hList9"/>
    <dgm:cxn modelId="{7A52F445-B719-45A0-9882-2E80C0D735B8}" type="presParOf" srcId="{846009BD-FB31-4080-B10C-623EBB996CE6}" destId="{803477B6-72A6-4C74-9FFA-B8423CA408AA}" srcOrd="1" destOrd="0" presId="urn:microsoft.com/office/officeart/2005/8/layout/hList9"/>
    <dgm:cxn modelId="{ACE4DE81-58D8-4502-BB0A-0FEF45ECFE2C}" type="presParOf" srcId="{A4D3782A-2D98-4B2B-B990-CB69FE16F08C}" destId="{79518A78-BCCE-441E-839B-0B512D710B4B}" srcOrd="12" destOrd="0" presId="urn:microsoft.com/office/officeart/2005/8/layout/hList9"/>
    <dgm:cxn modelId="{0B310403-7F13-4745-8A43-3402E5AEF683}" type="presParOf" srcId="{A4D3782A-2D98-4B2B-B990-CB69FE16F08C}" destId="{BF852391-B74F-498A-84AC-184001E225A1}" srcOrd="13" destOrd="0" presId="urn:microsoft.com/office/officeart/2005/8/layout/hList9"/>
    <dgm:cxn modelId="{C2AB31EF-3833-407E-A01C-CE49D137DD37}" type="presParOf" srcId="{A4D3782A-2D98-4B2B-B990-CB69FE16F08C}" destId="{469F2977-1CAB-4E71-AE8C-6F4D4A949F9C}" srcOrd="14" destOrd="0" presId="urn:microsoft.com/office/officeart/2005/8/layout/hList9"/>
    <dgm:cxn modelId="{57FB5C1A-6A40-4E03-9F0D-604F0D66F5FD}" type="presParOf" srcId="{A4D3782A-2D98-4B2B-B990-CB69FE16F08C}" destId="{7D2994BA-3B1C-4276-9BF4-184B7AD28D63}" srcOrd="15" destOrd="0" presId="urn:microsoft.com/office/officeart/2005/8/layout/hList9"/>
    <dgm:cxn modelId="{4BE28A27-CEB1-49CA-8041-F3D0C115D1AD}" type="presParOf" srcId="{A4D3782A-2D98-4B2B-B990-CB69FE16F08C}" destId="{3579C63F-25AA-47B8-84B0-47D27BA2854A}" srcOrd="16" destOrd="0" presId="urn:microsoft.com/office/officeart/2005/8/layout/hList9"/>
    <dgm:cxn modelId="{13A10497-CB39-40CB-AAE0-A548909BDFFC}" type="presParOf" srcId="{3579C63F-25AA-47B8-84B0-47D27BA2854A}" destId="{4C6ABEAB-2A6A-450B-B09B-F261598A19AC}" srcOrd="0" destOrd="0" presId="urn:microsoft.com/office/officeart/2005/8/layout/hList9"/>
    <dgm:cxn modelId="{CEC7DB81-BA4A-4A8A-869C-873DE8A3C58A}" type="presParOf" srcId="{3579C63F-25AA-47B8-84B0-47D27BA2854A}" destId="{10E34F99-6E17-421C-BA43-2F2A4DF5FC90}" srcOrd="1" destOrd="0" presId="urn:microsoft.com/office/officeart/2005/8/layout/hList9"/>
    <dgm:cxn modelId="{FE738FB6-BC28-4170-99EF-7E291975A218}" type="presParOf" srcId="{10E34F99-6E17-421C-BA43-2F2A4DF5FC90}" destId="{475C43D0-8BF4-4AF9-B1B2-113793795274}" srcOrd="0" destOrd="0" presId="urn:microsoft.com/office/officeart/2005/8/layout/hList9"/>
    <dgm:cxn modelId="{28759D91-82F6-43D7-B724-0C1B20035220}" type="presParOf" srcId="{10E34F99-6E17-421C-BA43-2F2A4DF5FC90}" destId="{D3971E0B-0EDE-44DC-9851-61179DA76BDB}" srcOrd="1" destOrd="0" presId="urn:microsoft.com/office/officeart/2005/8/layout/hList9"/>
    <dgm:cxn modelId="{0EE20447-70D7-4CE4-A075-2A51D6C02A87}" type="presParOf" srcId="{A4D3782A-2D98-4B2B-B990-CB69FE16F08C}" destId="{F6E8C460-DBE4-4276-A9E0-D243F228978F}" srcOrd="17" destOrd="0" presId="urn:microsoft.com/office/officeart/2005/8/layout/hList9"/>
    <dgm:cxn modelId="{F08F1F80-CD6C-42B2-844A-C57184A00FA4}" type="presParOf" srcId="{A4D3782A-2D98-4B2B-B990-CB69FE16F08C}" destId="{24511748-DBF3-487C-896E-11662B487C9B}" srcOrd="1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8A26E4-3BA0-494B-992C-A6686DD12A48}">
      <dsp:nvSpPr>
        <dsp:cNvPr id="0" name=""/>
        <dsp:cNvSpPr/>
      </dsp:nvSpPr>
      <dsp:spPr>
        <a:xfrm>
          <a:off x="903293" y="1735439"/>
          <a:ext cx="1679994" cy="1618207"/>
        </a:xfrm>
        <a:prstGeom prst="rect">
          <a:avLst/>
        </a:prstGeom>
        <a:solidFill>
          <a:schemeClr val="accent5">
            <a:tint val="40000"/>
            <a:hueOff val="-1364005"/>
            <a:satOff val="-13318"/>
            <a:lumOff val="-1468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Oppilaanohjauksen tunnit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Henkilökohtainen ohjaus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Vierailut, tutustumiset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Ryhmäytymisen tukeminen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TET-päivät</a:t>
          </a:r>
        </a:p>
      </dsp:txBody>
      <dsp:txXfrm>
        <a:off x="1172092" y="1735439"/>
        <a:ext cx="1411195" cy="1618207"/>
      </dsp:txXfrm>
    </dsp:sp>
    <dsp:sp modelId="{172504E7-9695-4EB9-8570-9A005659E270}">
      <dsp:nvSpPr>
        <dsp:cNvPr id="0" name=""/>
        <dsp:cNvSpPr/>
      </dsp:nvSpPr>
      <dsp:spPr>
        <a:xfrm>
          <a:off x="0" y="1533963"/>
          <a:ext cx="1119996" cy="11199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600" kern="1200" dirty="0"/>
            <a:t>7</a:t>
          </a:r>
        </a:p>
      </dsp:txBody>
      <dsp:txXfrm>
        <a:off x="164020" y="1697983"/>
        <a:ext cx="791956" cy="791956"/>
      </dsp:txXfrm>
    </dsp:sp>
    <dsp:sp modelId="{060F6CAB-3CAD-44CB-9B8E-0E472D1E0C46}">
      <dsp:nvSpPr>
        <dsp:cNvPr id="0" name=""/>
        <dsp:cNvSpPr/>
      </dsp:nvSpPr>
      <dsp:spPr>
        <a:xfrm>
          <a:off x="3717195" y="1746028"/>
          <a:ext cx="1679994" cy="1616896"/>
        </a:xfrm>
        <a:prstGeom prst="rect">
          <a:avLst/>
        </a:prstGeom>
        <a:solidFill>
          <a:schemeClr val="accent5">
            <a:tint val="40000"/>
            <a:alpha val="90000"/>
            <a:hueOff val="-1818673"/>
            <a:satOff val="-17758"/>
            <a:lumOff val="-195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1818673"/>
              <a:satOff val="-17758"/>
              <a:lumOff val="-19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Oppilaanohjauksen tunnit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Henkilökohtainen ohjaus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Vierailut, tutustumiset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Ryhmämuotoinen ohjaus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TET-jaksot</a:t>
          </a:r>
        </a:p>
      </dsp:txBody>
      <dsp:txXfrm>
        <a:off x="3985994" y="1746028"/>
        <a:ext cx="1411195" cy="1616896"/>
      </dsp:txXfrm>
    </dsp:sp>
    <dsp:sp modelId="{61663C96-DA38-4AF1-8B7C-8E13ACF0B33C}">
      <dsp:nvSpPr>
        <dsp:cNvPr id="0" name=""/>
        <dsp:cNvSpPr/>
      </dsp:nvSpPr>
      <dsp:spPr>
        <a:xfrm>
          <a:off x="2806027" y="1579099"/>
          <a:ext cx="1119996" cy="1119996"/>
        </a:xfrm>
        <a:prstGeom prst="ellipse">
          <a:avLst/>
        </a:prstGeom>
        <a:solidFill>
          <a:schemeClr val="accent5">
            <a:hueOff val="-1530575"/>
            <a:satOff val="0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600" kern="1200" dirty="0"/>
            <a:t>8</a:t>
          </a:r>
        </a:p>
      </dsp:txBody>
      <dsp:txXfrm>
        <a:off x="2970047" y="1743119"/>
        <a:ext cx="791956" cy="791956"/>
      </dsp:txXfrm>
    </dsp:sp>
    <dsp:sp modelId="{D3CE58EC-CF50-41D7-AB11-F68D2E58BFD9}">
      <dsp:nvSpPr>
        <dsp:cNvPr id="0" name=""/>
        <dsp:cNvSpPr/>
      </dsp:nvSpPr>
      <dsp:spPr>
        <a:xfrm>
          <a:off x="6515355" y="1741355"/>
          <a:ext cx="1679994" cy="1626252"/>
        </a:xfrm>
        <a:prstGeom prst="rect">
          <a:avLst/>
        </a:prstGeom>
        <a:solidFill>
          <a:schemeClr val="accent5">
            <a:tint val="40000"/>
            <a:alpha val="90000"/>
            <a:hueOff val="-3637347"/>
            <a:satOff val="-35516"/>
            <a:lumOff val="-391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637347"/>
              <a:satOff val="-35516"/>
              <a:lumOff val="-39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Oppilaanohjauksen tunnit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Henkilökohtainen ohjaus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Vierailut, tutustumiset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Ryhmämuotoinen ohjaus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TET-jaksot</a:t>
          </a:r>
        </a:p>
      </dsp:txBody>
      <dsp:txXfrm>
        <a:off x="6784154" y="1741355"/>
        <a:ext cx="1411195" cy="1626252"/>
      </dsp:txXfrm>
    </dsp:sp>
    <dsp:sp modelId="{BF852391-B74F-498A-84AC-184001E225A1}">
      <dsp:nvSpPr>
        <dsp:cNvPr id="0" name=""/>
        <dsp:cNvSpPr/>
      </dsp:nvSpPr>
      <dsp:spPr>
        <a:xfrm>
          <a:off x="5606019" y="1579099"/>
          <a:ext cx="1119996" cy="1119996"/>
        </a:xfrm>
        <a:prstGeom prst="ellipse">
          <a:avLst/>
        </a:prstGeom>
        <a:solidFill>
          <a:schemeClr val="accent5">
            <a:hueOff val="-3061151"/>
            <a:satOff val="0"/>
            <a:lumOff val="-1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600" kern="1200" dirty="0"/>
            <a:t>9</a:t>
          </a:r>
        </a:p>
      </dsp:txBody>
      <dsp:txXfrm>
        <a:off x="5770039" y="1743119"/>
        <a:ext cx="791956" cy="791956"/>
      </dsp:txXfrm>
    </dsp:sp>
    <dsp:sp modelId="{475C43D0-8BF4-4AF9-B1B2-113793795274}">
      <dsp:nvSpPr>
        <dsp:cNvPr id="0" name=""/>
        <dsp:cNvSpPr/>
      </dsp:nvSpPr>
      <dsp:spPr>
        <a:xfrm>
          <a:off x="9284653" y="1740806"/>
          <a:ext cx="1679994" cy="1638220"/>
        </a:xfrm>
        <a:prstGeom prst="rect">
          <a:avLst/>
        </a:prstGeom>
        <a:solidFill>
          <a:schemeClr val="accent5">
            <a:tint val="40000"/>
            <a:alpha val="90000"/>
            <a:hueOff val="-5456020"/>
            <a:satOff val="-53274"/>
            <a:lumOff val="-587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5456020"/>
              <a:satOff val="-53274"/>
              <a:lumOff val="-58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Ammatillinen koulutus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Lukiokoulutus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TUVA-koulutus*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Opistovuosi oppivelvolliselle -linjat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TELMA-koulutus**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/>
            <a:t>Aikuisten perusopetus</a:t>
          </a:r>
        </a:p>
      </dsp:txBody>
      <dsp:txXfrm>
        <a:off x="9553452" y="1740806"/>
        <a:ext cx="1411195" cy="1638220"/>
      </dsp:txXfrm>
    </dsp:sp>
    <dsp:sp modelId="{24511748-DBF3-487C-896E-11662B487C9B}">
      <dsp:nvSpPr>
        <dsp:cNvPr id="0" name=""/>
        <dsp:cNvSpPr/>
      </dsp:nvSpPr>
      <dsp:spPr>
        <a:xfrm>
          <a:off x="8406010" y="1579099"/>
          <a:ext cx="1119996" cy="1119996"/>
        </a:xfrm>
        <a:prstGeom prst="ellipse">
          <a:avLst/>
        </a:prstGeom>
        <a:solidFill>
          <a:schemeClr val="accent5">
            <a:hueOff val="-4591726"/>
            <a:satOff val="0"/>
            <a:lumOff val="-2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600" kern="1200" dirty="0"/>
            <a:t>&gt;</a:t>
          </a:r>
        </a:p>
      </dsp:txBody>
      <dsp:txXfrm>
        <a:off x="8570030" y="1743119"/>
        <a:ext cx="791956" cy="791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E089AD-7BA2-471C-8D58-ED655DB17A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5D9F9-B217-4469-AA30-2F90D4C87A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545CC-1BA0-4B0C-B9C2-5E603880AF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73783-E26D-49CC-8828-9429A80D33AD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898468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F06FE8-154B-4CF4-9A83-9F72D0661E5D}" type="datetimeFigureOut">
              <a:rPr lang="en-FI" smtClean="0"/>
              <a:t>11/10/2021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0DA72-19FE-4EDE-92C6-5A70F5973D9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5051903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 descr="Jyväskylän kaupunki">
            <a:extLst>
              <a:ext uri="{FF2B5EF4-FFF2-40B4-BE49-F238E27FC236}">
                <a16:creationId xmlns:a16="http://schemas.microsoft.com/office/drawing/2014/main" id="{5D024F1F-7715-4A0E-A3A4-05B640913E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 ja ingressi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94744627-E584-4F2D-9579-FB881B419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378713" cy="6858000"/>
          </a:xfrm>
          <a:prstGeom prst="rect">
            <a:avLst/>
          </a:prstGeom>
          <a:gradFill>
            <a:gsLst>
              <a:gs pos="46000">
                <a:schemeClr val="tx2">
                  <a:alpha val="81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522113BD-7FB3-4C22-914B-903AB696A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29051" y="457200"/>
            <a:ext cx="6779623" cy="5930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0634" y="457199"/>
            <a:ext cx="3932237" cy="2450827"/>
          </a:xfrm>
        </p:spPr>
        <p:txBody>
          <a:bodyPr anchor="b">
            <a:normAutofit/>
          </a:bodyPr>
          <a:lstStyle>
            <a:lvl1pPr>
              <a:defRPr sz="39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530634" y="3123872"/>
            <a:ext cx="3932237" cy="3263863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281748" y="766354"/>
            <a:ext cx="6082938" cy="5299165"/>
          </a:xfrm>
        </p:spPr>
        <p:txBody>
          <a:bodyPr/>
          <a:lstStyle>
            <a:lvl1pPr marL="384175" indent="-384175">
              <a:spcBef>
                <a:spcPts val="600"/>
              </a:spcBef>
              <a:spcAft>
                <a:spcPts val="600"/>
              </a:spcAft>
              <a:defRPr sz="2200"/>
            </a:lvl1pPr>
            <a:lvl2pPr marL="717550" indent="-269875">
              <a:spcBef>
                <a:spcPts val="0"/>
              </a:spcBef>
              <a:spcAft>
                <a:spcPts val="600"/>
              </a:spcAft>
              <a:defRPr sz="2000"/>
            </a:lvl2pPr>
            <a:lvl3pPr marL="985838" indent="-268288">
              <a:spcBef>
                <a:spcPts val="0"/>
              </a:spcBef>
              <a:spcAft>
                <a:spcPts val="600"/>
              </a:spcAft>
              <a:defRPr sz="1800"/>
            </a:lvl3pPr>
            <a:lvl4pPr marL="1255713" indent="-271463">
              <a:spcBef>
                <a:spcPts val="0"/>
              </a:spcBef>
              <a:spcAft>
                <a:spcPts val="600"/>
              </a:spcAft>
              <a:defRPr sz="1800"/>
            </a:lvl4pPr>
            <a:lvl5pPr marL="1612900" indent="-266700">
              <a:spcAft>
                <a:spcPts val="600"/>
              </a:spcAft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2E995E32-C504-4EAB-856C-6A5DC0444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8665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 otsikko ja sisältö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5577" y="1214718"/>
            <a:ext cx="11046823" cy="466164"/>
          </a:xfrm>
        </p:spPr>
        <p:txBody>
          <a:bodyPr/>
          <a:lstStyle>
            <a:lvl1pPr>
              <a:defRPr sz="4000" cap="all" baseline="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35577" y="2142565"/>
            <a:ext cx="11046823" cy="4500305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F6B3B4E-87C4-48E5-884D-35EDAEFAB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966652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9762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 otsikko ja sisältö logo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5577" y="1145943"/>
            <a:ext cx="11046823" cy="682857"/>
          </a:xfrm>
        </p:spPr>
        <p:txBody>
          <a:bodyPr/>
          <a:lstStyle>
            <a:lvl1pPr>
              <a:defRPr sz="4000" cap="all" baseline="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535577" y="1946535"/>
            <a:ext cx="11046823" cy="3857918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8304605-0DA0-4608-B10C-4DD2A1664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5577" y="6192401"/>
            <a:ext cx="1025434" cy="365125"/>
          </a:xfrm>
        </p:spPr>
        <p:txBody>
          <a:bodyPr/>
          <a:lstStyle/>
          <a:p>
            <a:r>
              <a:rPr lang="fi-FI"/>
              <a:t>23/03/2021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519B0E7-A395-450C-B968-5D790C99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57239" y="6192401"/>
            <a:ext cx="6380922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8" name="Dian numeron paikkamerkki 6">
            <a:extLst>
              <a:ext uri="{FF2B5EF4-FFF2-40B4-BE49-F238E27FC236}">
                <a16:creationId xmlns:a16="http://schemas.microsoft.com/office/drawing/2014/main" id="{EAF6FF19-77BD-491D-9069-263CD4F23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4947" y="6192401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BFFA347-DDC3-4C30-BC7F-8B939ED6EC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6467" y="6092835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57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logo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1204809"/>
            <a:ext cx="10515600" cy="639689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2081349"/>
            <a:ext cx="5181600" cy="3683726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2081349"/>
            <a:ext cx="5181600" cy="3683726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6199596"/>
            <a:ext cx="1025434" cy="365125"/>
          </a:xfrm>
        </p:spPr>
        <p:txBody>
          <a:bodyPr/>
          <a:lstStyle/>
          <a:p>
            <a:r>
              <a:rPr lang="fi-FI"/>
              <a:t>23/03/2021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002971" y="6199596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7815942" y="6199596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821ECA0-831E-410A-98E7-774054095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24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tai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1185189"/>
            <a:ext cx="10515600" cy="647536"/>
          </a:xfrm>
        </p:spPr>
        <p:txBody>
          <a:bodyPr/>
          <a:lstStyle/>
          <a:p>
            <a:r>
              <a:rPr lang="fi-FI" dirty="0"/>
              <a:t>Lisää teksti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39788" y="2121155"/>
            <a:ext cx="5157787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839788" y="3139571"/>
            <a:ext cx="5157787" cy="284915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200"/>
            </a:lvl1pPr>
            <a:lvl2pPr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121155"/>
            <a:ext cx="5183188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3139571"/>
            <a:ext cx="5183188" cy="2849159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200"/>
            </a:lvl1pPr>
            <a:lvl2pPr>
              <a:spcBef>
                <a:spcPts val="0"/>
              </a:spcBef>
              <a:spcAft>
                <a:spcPts val="600"/>
              </a:spcAft>
              <a:defRPr sz="20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4">
            <a:extLst>
              <a:ext uri="{FF2B5EF4-FFF2-40B4-BE49-F238E27FC236}">
                <a16:creationId xmlns:a16="http://schemas.microsoft.com/office/drawing/2014/main" id="{732BCECF-24FA-4245-89F0-F9E3F84B8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08304"/>
            <a:ext cx="1025434" cy="365125"/>
          </a:xfrm>
        </p:spPr>
        <p:txBody>
          <a:bodyPr/>
          <a:lstStyle/>
          <a:p>
            <a:r>
              <a:rPr lang="fi-FI"/>
              <a:t>23/03/2021</a:t>
            </a:r>
          </a:p>
        </p:txBody>
      </p:sp>
      <p:sp>
        <p:nvSpPr>
          <p:cNvPr id="8" name="Alatunnisteen paikkamerkki 5">
            <a:extLst>
              <a:ext uri="{FF2B5EF4-FFF2-40B4-BE49-F238E27FC236}">
                <a16:creationId xmlns:a16="http://schemas.microsoft.com/office/drawing/2014/main" id="{119944AF-3501-4178-8A67-BC3EA871C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971" y="6208304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9" name="Dian numeron paikkamerkki 6">
            <a:extLst>
              <a:ext uri="{FF2B5EF4-FFF2-40B4-BE49-F238E27FC236}">
                <a16:creationId xmlns:a16="http://schemas.microsoft.com/office/drawing/2014/main" id="{08B92EAD-D883-401D-8AA0-01AB9B4EC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5942" y="6208304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F093F3DD-5E7F-4930-8505-0AB4862F8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8738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568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 ja ingre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530634" y="1223554"/>
            <a:ext cx="3932237" cy="1600200"/>
          </a:xfrm>
        </p:spPr>
        <p:txBody>
          <a:bodyPr anchor="b">
            <a:noAutofit/>
          </a:bodyPr>
          <a:lstStyle>
            <a:lvl1pPr>
              <a:defRPr sz="39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530634" y="2991393"/>
            <a:ext cx="3932237" cy="353132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968240" y="1223554"/>
            <a:ext cx="6396446" cy="5299165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8403242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518029"/>
            <a:ext cx="10515600" cy="651461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6" name="Päivämäärän paikkamerkki 4">
            <a:extLst>
              <a:ext uri="{FF2B5EF4-FFF2-40B4-BE49-F238E27FC236}">
                <a16:creationId xmlns:a16="http://schemas.microsoft.com/office/drawing/2014/main" id="{40F95D50-A862-48FB-9B78-F3C05216E0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99596"/>
            <a:ext cx="1025434" cy="365125"/>
          </a:xfrm>
        </p:spPr>
        <p:txBody>
          <a:bodyPr/>
          <a:lstStyle/>
          <a:p>
            <a:r>
              <a:rPr lang="fi-FI"/>
              <a:t>23/03/2021</a:t>
            </a:r>
          </a:p>
        </p:txBody>
      </p:sp>
      <p:sp>
        <p:nvSpPr>
          <p:cNvPr id="7" name="Alatunnisteen paikkamerkki 5">
            <a:extLst>
              <a:ext uri="{FF2B5EF4-FFF2-40B4-BE49-F238E27FC236}">
                <a16:creationId xmlns:a16="http://schemas.microsoft.com/office/drawing/2014/main" id="{E7711795-E442-40A4-A082-5EB6AB314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971" y="6199596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8" name="Dian numeron paikkamerkki 6">
            <a:extLst>
              <a:ext uri="{FF2B5EF4-FFF2-40B4-BE49-F238E27FC236}">
                <a16:creationId xmlns:a16="http://schemas.microsoft.com/office/drawing/2014/main" id="{9D789163-F972-4ABF-9316-92A93D451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5942" y="6199596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99370626-A5E4-4A0C-A22C-06CE1C07C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 dia logol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8">
            <a:extLst>
              <a:ext uri="{FF2B5EF4-FFF2-40B4-BE49-F238E27FC236}">
                <a16:creationId xmlns:a16="http://schemas.microsoft.com/office/drawing/2014/main" id="{EFFD69E1-2040-4684-81B2-BA4D53DC7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98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ko + selite +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88028"/>
            <a:ext cx="3932237" cy="3680959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 hasCustomPrompt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Kuva </a:t>
            </a:r>
            <a:br>
              <a:rPr lang="fi-FI" dirty="0"/>
            </a:br>
            <a:r>
              <a:rPr lang="fi-FI" dirty="0"/>
              <a:t>Muista lisätä tarvittaessa kuvan ALT -teksti</a:t>
            </a:r>
          </a:p>
        </p:txBody>
      </p:sp>
      <p:sp>
        <p:nvSpPr>
          <p:cNvPr id="8" name="Päivämäärän paikkamerkki 4">
            <a:extLst>
              <a:ext uri="{FF2B5EF4-FFF2-40B4-BE49-F238E27FC236}">
                <a16:creationId xmlns:a16="http://schemas.microsoft.com/office/drawing/2014/main" id="{A62F173C-CA01-46C8-8ACB-059B50B0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99596"/>
            <a:ext cx="1025434" cy="365125"/>
          </a:xfrm>
        </p:spPr>
        <p:txBody>
          <a:bodyPr/>
          <a:lstStyle/>
          <a:p>
            <a:r>
              <a:rPr lang="fi-FI"/>
              <a:t>23/03/2021</a:t>
            </a:r>
          </a:p>
        </p:txBody>
      </p:sp>
      <p:sp>
        <p:nvSpPr>
          <p:cNvPr id="9" name="Alatunnisteen paikkamerkki 5">
            <a:extLst>
              <a:ext uri="{FF2B5EF4-FFF2-40B4-BE49-F238E27FC236}">
                <a16:creationId xmlns:a16="http://schemas.microsoft.com/office/drawing/2014/main" id="{8D1C888C-C80D-443E-BB84-5438D5E0B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971" y="6199596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10" name="Dian numeron paikkamerkki 6">
            <a:extLst>
              <a:ext uri="{FF2B5EF4-FFF2-40B4-BE49-F238E27FC236}">
                <a16:creationId xmlns:a16="http://schemas.microsoft.com/office/drawing/2014/main" id="{5598F737-49C6-465C-AAC0-1CC31720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15942" y="6199596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1085A5C-08A8-43AA-8946-9AC820FA8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6100030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803732" cy="6858000"/>
          </a:xfrm>
          <a:prstGeom prst="rect">
            <a:avLst/>
          </a:prstGeom>
          <a:gradFill>
            <a:gsLst>
              <a:gs pos="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787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-asettelu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B0B4A5E3-A489-492E-BF46-7B5AEE3A368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387564" y="0"/>
            <a:ext cx="5798084" cy="3428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340D0AD1-5DF7-46B9-A3E2-3A1577D471B2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6392328" y="3626069"/>
            <a:ext cx="5788556" cy="323193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18D88550-7248-44B1-9174-AB6B42A48D0E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3614179" y="0"/>
            <a:ext cx="2618217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4" name="Kuvan paikkamerkki 2">
            <a:extLst>
              <a:ext uri="{FF2B5EF4-FFF2-40B4-BE49-F238E27FC236}">
                <a16:creationId xmlns:a16="http://schemas.microsoft.com/office/drawing/2014/main" id="{90D0767E-2AA6-4653-A890-C7698B13E125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-11115" y="-1"/>
            <a:ext cx="3465363" cy="23163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Kuva</a:t>
            </a:r>
          </a:p>
        </p:txBody>
      </p:sp>
      <p:sp>
        <p:nvSpPr>
          <p:cNvPr id="15" name="Kuvan paikkamerkki 2">
            <a:extLst>
              <a:ext uri="{FF2B5EF4-FFF2-40B4-BE49-F238E27FC236}">
                <a16:creationId xmlns:a16="http://schemas.microsoft.com/office/drawing/2014/main" id="{3006635A-5F06-44E4-B7A3-75A27D9EE0CB}"/>
              </a:ext>
            </a:extLst>
          </p:cNvPr>
          <p:cNvSpPr>
            <a:spLocks noGrp="1"/>
          </p:cNvSpPr>
          <p:nvPr>
            <p:ph type="pic" idx="27" hasCustomPrompt="1"/>
          </p:nvPr>
        </p:nvSpPr>
        <p:spPr>
          <a:xfrm>
            <a:off x="0" y="2467881"/>
            <a:ext cx="3465363" cy="231637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6" name="Kuvan paikkamerkki 2">
            <a:extLst>
              <a:ext uri="{FF2B5EF4-FFF2-40B4-BE49-F238E27FC236}">
                <a16:creationId xmlns:a16="http://schemas.microsoft.com/office/drawing/2014/main" id="{EF1AD1EF-8AA9-4D06-B6D4-EC0A770B464A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-4764" y="4935763"/>
            <a:ext cx="3465363" cy="19187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99935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-asettelu 2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C9BD9F77-D97C-4641-BF54-33154D36B332}"/>
              </a:ext>
            </a:extLst>
          </p:cNvPr>
          <p:cNvSpPr>
            <a:spLocks noGrp="1"/>
          </p:cNvSpPr>
          <p:nvPr>
            <p:ph type="pic" idx="27" hasCustomPrompt="1"/>
          </p:nvPr>
        </p:nvSpPr>
        <p:spPr>
          <a:xfrm>
            <a:off x="3642608" y="0"/>
            <a:ext cx="8538897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1" name="Kuvan paikkamerkki 2">
            <a:extLst>
              <a:ext uri="{FF2B5EF4-FFF2-40B4-BE49-F238E27FC236}">
                <a16:creationId xmlns:a16="http://schemas.microsoft.com/office/drawing/2014/main" id="{BFD4E7A1-729E-46E1-BD90-8600DADC9467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-3970" y="-8909"/>
            <a:ext cx="3465363" cy="2301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2" name="Kuvan paikkamerkki 2">
            <a:extLst>
              <a:ext uri="{FF2B5EF4-FFF2-40B4-BE49-F238E27FC236}">
                <a16:creationId xmlns:a16="http://schemas.microsoft.com/office/drawing/2014/main" id="{69C3A83E-7A2B-4C63-9041-5C1EE68001E8}"/>
              </a:ext>
            </a:extLst>
          </p:cNvPr>
          <p:cNvSpPr>
            <a:spLocks noGrp="1"/>
          </p:cNvSpPr>
          <p:nvPr>
            <p:ph type="pic" idx="29" hasCustomPrompt="1"/>
          </p:nvPr>
        </p:nvSpPr>
        <p:spPr>
          <a:xfrm>
            <a:off x="6525" y="2471352"/>
            <a:ext cx="3465363" cy="147045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3" name="Kuvan paikkamerkki 2">
            <a:extLst>
              <a:ext uri="{FF2B5EF4-FFF2-40B4-BE49-F238E27FC236}">
                <a16:creationId xmlns:a16="http://schemas.microsoft.com/office/drawing/2014/main" id="{CC35BF02-7B0D-48AD-9BAD-5554B54E2B54}"/>
              </a:ext>
            </a:extLst>
          </p:cNvPr>
          <p:cNvSpPr>
            <a:spLocks noGrp="1"/>
          </p:cNvSpPr>
          <p:nvPr>
            <p:ph type="pic" idx="30" hasCustomPrompt="1"/>
          </p:nvPr>
        </p:nvSpPr>
        <p:spPr>
          <a:xfrm>
            <a:off x="6525" y="4120977"/>
            <a:ext cx="3465363" cy="27370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4781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-asettelu 3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780432A4-79B2-4E2C-9BE8-6A6DB0EFE24B}"/>
              </a:ext>
            </a:extLst>
          </p:cNvPr>
          <p:cNvSpPr>
            <a:spLocks noGrp="1"/>
          </p:cNvSpPr>
          <p:nvPr>
            <p:ph type="pic" idx="28" hasCustomPrompt="1"/>
          </p:nvPr>
        </p:nvSpPr>
        <p:spPr>
          <a:xfrm>
            <a:off x="-3970" y="-8909"/>
            <a:ext cx="6233985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DE3D5D2E-044C-47A6-BB4D-8161EF3E9B37}"/>
              </a:ext>
            </a:extLst>
          </p:cNvPr>
          <p:cNvSpPr>
            <a:spLocks noGrp="1"/>
          </p:cNvSpPr>
          <p:nvPr>
            <p:ph type="pic" idx="29" hasCustomPrompt="1"/>
          </p:nvPr>
        </p:nvSpPr>
        <p:spPr>
          <a:xfrm>
            <a:off x="6391534" y="0"/>
            <a:ext cx="5796496" cy="34245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EF90F2A9-8182-4B0A-B2FB-34994EEADCE5}"/>
              </a:ext>
            </a:extLst>
          </p:cNvPr>
          <p:cNvSpPr>
            <a:spLocks noGrp="1"/>
          </p:cNvSpPr>
          <p:nvPr>
            <p:ph type="pic" idx="30" hasCustomPrompt="1"/>
          </p:nvPr>
        </p:nvSpPr>
        <p:spPr>
          <a:xfrm>
            <a:off x="6391534" y="3616046"/>
            <a:ext cx="5796496" cy="32419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Kuva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8490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5536504" cy="6858000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2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äliotsikko dia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4">
            <a:extLst>
              <a:ext uri="{FF2B5EF4-FFF2-40B4-BE49-F238E27FC236}">
                <a16:creationId xmlns:a16="http://schemas.microsoft.com/office/drawing/2014/main" id="{4219756E-40AA-4ACF-9DDE-987C8E105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5367403" cy="6858000"/>
          </a:xfrm>
          <a:prstGeom prst="rect">
            <a:avLst/>
          </a:prstGeom>
          <a:gradFill>
            <a:gsLst>
              <a:gs pos="0">
                <a:srgbClr val="3C0047"/>
              </a:gs>
              <a:gs pos="100000">
                <a:srgbClr val="3C0047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375954" y="648389"/>
            <a:ext cx="9283337" cy="29384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sz="4400" b="1" cap="all" baseline="0">
                <a:solidFill>
                  <a:schemeClr val="bg1"/>
                </a:solidFill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5954" y="3678927"/>
            <a:ext cx="9283337" cy="16557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40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21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uvallinen väli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4AE37F47-5A04-43EB-8463-E5366ABAC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8460377" cy="6858000"/>
          </a:xfrm>
          <a:prstGeom prst="rect">
            <a:avLst/>
          </a:prstGeom>
          <a:gradFill>
            <a:gsLst>
              <a:gs pos="46000">
                <a:schemeClr val="tx2">
                  <a:alpha val="72000"/>
                </a:schemeClr>
              </a:gs>
              <a:gs pos="100000">
                <a:schemeClr val="tx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09451" y="423843"/>
            <a:ext cx="4667795" cy="3163010"/>
          </a:xfrm>
        </p:spPr>
        <p:txBody>
          <a:bodyPr anchor="b">
            <a:normAutofit/>
          </a:bodyPr>
          <a:lstStyle>
            <a:lvl1pPr algn="ctr">
              <a:defRPr sz="4800" b="1" cap="all" baseline="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Josefin Sans" pitchFamily="2" charset="0"/>
              </a:defRPr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509451" y="3678927"/>
            <a:ext cx="4667795" cy="2933794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2200">
                <a:solidFill>
                  <a:schemeClr val="bg1"/>
                </a:solidFill>
                <a:effectLst>
                  <a:outerShdw blurRad="127000" dist="50800" dir="5400000" algn="ctr" rotWithShape="0">
                    <a:schemeClr val="tx1">
                      <a:alpha val="50000"/>
                    </a:schemeClr>
                  </a:outerShdw>
                </a:effectLst>
                <a:latin typeface="Roboto Slab" pitchFamily="2" charset="0"/>
                <a:ea typeface="Roboto Slab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teksti napsauttamalla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D024F1F-7715-4A0E-A3A4-05B640913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74035" y="5748346"/>
            <a:ext cx="2388326" cy="51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23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9666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735107"/>
            <a:ext cx="10515600" cy="639732"/>
          </a:xfrm>
        </p:spPr>
        <p:txBody>
          <a:bodyPr/>
          <a:lstStyle>
            <a:lvl1pPr>
              <a:defRPr sz="4000" cap="all" baseline="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838200" y="1649225"/>
            <a:ext cx="10515600" cy="4473668"/>
          </a:xfrm>
        </p:spPr>
        <p:txBody>
          <a:bodyPr/>
          <a:lstStyle>
            <a:lvl1pPr indent="-334800">
              <a:spcBef>
                <a:spcPts val="600"/>
              </a:spcBef>
              <a:spcAft>
                <a:spcPts val="600"/>
              </a:spcAft>
              <a:defRPr sz="2400"/>
            </a:lvl1pPr>
            <a:lvl2pPr indent="-334800">
              <a:spcBef>
                <a:spcPts val="0"/>
              </a:spcBef>
              <a:spcAft>
                <a:spcPts val="600"/>
              </a:spcAft>
              <a:defRPr sz="2200"/>
            </a:lvl2pPr>
            <a:lvl3pPr indent="-334800">
              <a:spcBef>
                <a:spcPts val="0"/>
              </a:spcBef>
              <a:spcAft>
                <a:spcPts val="600"/>
              </a:spcAft>
              <a:defRPr sz="2000"/>
            </a:lvl3pPr>
            <a:lvl4pPr indent="-334800">
              <a:spcBef>
                <a:spcPts val="0"/>
              </a:spcBef>
              <a:spcAft>
                <a:spcPts val="600"/>
              </a:spcAft>
              <a:defRPr sz="2000"/>
            </a:lvl4pPr>
            <a:lvl5pPr indent="-334800"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4"/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0CD6F2F4-62C2-4AC3-9A4C-77387D986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5664321"/>
            <a:ext cx="2159726" cy="5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1">
            <a:extLst>
              <a:ext uri="{FF2B5EF4-FFF2-40B4-BE49-F238E27FC236}">
                <a16:creationId xmlns:a16="http://schemas.microsoft.com/office/drawing/2014/main" id="{923DC920-EA68-4D84-B72C-114FBC687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27416"/>
            <a:ext cx="10515600" cy="614746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1593332"/>
            <a:ext cx="5181600" cy="4194155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Lisää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teksti</a:t>
            </a:r>
            <a:r>
              <a:rPr lang="en-GB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napsauttamalla</a:t>
            </a:r>
            <a:endParaRPr lang="en-GB" b="0" i="1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172200" y="1593332"/>
            <a:ext cx="5181600" cy="4194155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5933984"/>
            <a:ext cx="1025434" cy="365125"/>
          </a:xfrm>
        </p:spPr>
        <p:txBody>
          <a:bodyPr/>
          <a:lstStyle/>
          <a:p>
            <a:r>
              <a:rPr lang="fi-FI"/>
              <a:t>23/03/2021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2002971" y="5933984"/>
            <a:ext cx="5673635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7815942" y="5933984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7821ECA0-831E-410A-98E7-774054095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4074" y="5834418"/>
            <a:ext cx="2159726" cy="512641"/>
          </a:xfrm>
          <a:prstGeom prst="rect">
            <a:avLst/>
          </a:prstGeom>
        </p:spPr>
      </p:pic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317AF3CD-6323-4E10-A1B6-5CB2EFB211AE}"/>
              </a:ext>
            </a:extLst>
          </p:cNvPr>
          <p:cNvSpPr txBox="1">
            <a:spLocks/>
          </p:cNvSpPr>
          <p:nvPr userDrawn="1"/>
        </p:nvSpPr>
        <p:spPr>
          <a:xfrm>
            <a:off x="10842171" y="6469561"/>
            <a:ext cx="966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000" b="1" kern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ksi sisältökohdetta 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735873"/>
            <a:ext cx="10515600" cy="649463"/>
          </a:xfrm>
        </p:spPr>
        <p:txBody>
          <a:bodyPr/>
          <a:lstStyle>
            <a:lvl1pPr>
              <a:defRPr sz="4000"/>
            </a:lvl1pPr>
          </a:lstStyle>
          <a:p>
            <a:r>
              <a:rPr lang="fi-FI" dirty="0"/>
              <a:t>Lisää teksti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838200" y="1707143"/>
            <a:ext cx="5181600" cy="4057932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838200" y="5964464"/>
            <a:ext cx="1025434" cy="365125"/>
          </a:xfrm>
        </p:spPr>
        <p:txBody>
          <a:bodyPr/>
          <a:lstStyle/>
          <a:p>
            <a:r>
              <a:rPr lang="fi-FI"/>
              <a:t>23/03/2021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994264" y="5964464"/>
            <a:ext cx="8608424" cy="365125"/>
          </a:xfrm>
        </p:spPr>
        <p:txBody>
          <a:bodyPr/>
          <a:lstStyle/>
          <a:p>
            <a:r>
              <a:rPr lang="fi-FI"/>
              <a:t>Jyväskylän kaupunki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10742023" y="5964464"/>
            <a:ext cx="611777" cy="365125"/>
          </a:xfrm>
        </p:spPr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A737AD9D-8528-447C-B6F4-7BA1462E5CFC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72200" y="1707143"/>
            <a:ext cx="5181600" cy="4057932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3856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  tumm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9788" y="828062"/>
            <a:ext cx="10515600" cy="862626"/>
          </a:xfrm>
        </p:spPr>
        <p:txBody>
          <a:bodyPr/>
          <a:lstStyle/>
          <a:p>
            <a:r>
              <a:rPr lang="fi-FI" dirty="0"/>
              <a:t>Lisää teksti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839788" y="2649013"/>
            <a:ext cx="5157787" cy="354065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t"/>
          <a:lstStyle>
            <a:lvl1pPr marL="0" indent="0">
              <a:buNone/>
              <a:defRPr sz="2400" b="1">
                <a:latin typeface="Roboto Slab Medium" pitchFamily="2" charset="0"/>
                <a:ea typeface="Roboto Slab Medium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72200" y="2649013"/>
            <a:ext cx="5183188" cy="354065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0"/>
              </a:spcBef>
              <a:spcAft>
                <a:spcPts val="600"/>
              </a:spcAft>
              <a:defRPr sz="2200"/>
            </a:lvl2pPr>
            <a:lvl3pPr>
              <a:spcBef>
                <a:spcPts val="0"/>
              </a:spcBef>
              <a:spcAft>
                <a:spcPts val="600"/>
              </a:spcAft>
              <a:defRPr sz="2000"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Aft>
                <a:spcPts val="600"/>
              </a:spcAft>
              <a:defRPr sz="2000"/>
            </a:lvl5pPr>
          </a:lstStyle>
          <a:p>
            <a:pPr lvl="0"/>
            <a:r>
              <a:rPr lang="fi-FI" dirty="0"/>
              <a:t>Lisää teksti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F141F0F8-1B45-4090-BC6B-75229D9DB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42171" y="6469561"/>
            <a:ext cx="9666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10243"/>
            <a:ext cx="10515600" cy="7431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Lisää teksti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425389"/>
            <a:ext cx="10515600" cy="4751574"/>
          </a:xfrm>
          <a:prstGeom prst="rect">
            <a:avLst/>
          </a:prstGeom>
        </p:spPr>
        <p:txBody>
          <a:bodyPr vert="horz" lIns="108000" tIns="45720" rIns="91440" bIns="45720" spcCol="288000" rtlCol="0" anchor="t" anchorCtr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/>
              <a:t>23/03/2021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fi-FI">
                <a:solidFill>
                  <a:schemeClr val="tx1"/>
                </a:solidFill>
              </a:rPr>
              <a:t>Jyväskylän kaupunki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8F4AEF5D-7FAC-4949-84D2-DA5A9BB3D225}" type="slidenum">
              <a:rPr lang="fi-FI" smtClean="0"/>
              <a:pPr/>
              <a:t>‹#›</a:t>
            </a:fld>
            <a:endParaRPr lang="fi-FI" b="1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2" r:id="rId2"/>
    <p:sldLayoutId id="2147483673" r:id="rId3"/>
    <p:sldLayoutId id="2147483674" r:id="rId4"/>
    <p:sldLayoutId id="2147483667" r:id="rId5"/>
    <p:sldLayoutId id="2147483650" r:id="rId6"/>
    <p:sldLayoutId id="2147483652" r:id="rId7"/>
    <p:sldLayoutId id="2147483662" r:id="rId8"/>
    <p:sldLayoutId id="2147483653" r:id="rId9"/>
    <p:sldLayoutId id="2147483656" r:id="rId10"/>
    <p:sldLayoutId id="2147483661" r:id="rId11"/>
    <p:sldLayoutId id="2147483666" r:id="rId12"/>
    <p:sldLayoutId id="2147483665" r:id="rId13"/>
    <p:sldLayoutId id="2147483663" r:id="rId14"/>
    <p:sldLayoutId id="2147483664" r:id="rId15"/>
    <p:sldLayoutId id="2147483654" r:id="rId16"/>
    <p:sldLayoutId id="2147483660" r:id="rId17"/>
    <p:sldLayoutId id="2147483655" r:id="rId18"/>
    <p:sldLayoutId id="2147483657" r:id="rId19"/>
    <p:sldLayoutId id="2147483668" r:id="rId20"/>
    <p:sldLayoutId id="2147483670" r:id="rId21"/>
    <p:sldLayoutId id="2147483669" r:id="rId2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all" normalizeH="0" baseline="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325438" indent="-325438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■"/>
        <a:tabLst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27063" indent="-288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985838" indent="-324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344613" indent="-334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703388" indent="-3348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rgbClr val="0070C0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fi/stickman-tikku-ukko-mies-sininen-25574/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uorakulmio 42">
            <a:extLst>
              <a:ext uri="{FF2B5EF4-FFF2-40B4-BE49-F238E27FC236}">
                <a16:creationId xmlns:a16="http://schemas.microsoft.com/office/drawing/2014/main" id="{ABE2CCC5-5C4D-4D2A-8B71-263B8A546454}"/>
              </a:ext>
            </a:extLst>
          </p:cNvPr>
          <p:cNvSpPr/>
          <p:nvPr/>
        </p:nvSpPr>
        <p:spPr>
          <a:xfrm rot="10800000" flipV="1">
            <a:off x="0" y="6484511"/>
            <a:ext cx="11523026" cy="252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 algn="ctr"/>
            <a:r>
              <a:rPr lang="fi-FI" sz="1400" dirty="0"/>
              <a:t>OPPIVELVOLLISUUDEN SUORITTAMINEN (6) 7 – 18 vuotiaalla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4158A9B3-1F05-495D-BAD7-B3D72ED6F6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8161016"/>
              </p:ext>
            </p:extLst>
          </p:nvPr>
        </p:nvGraphicFramePr>
        <p:xfrm>
          <a:off x="534987" y="1397684"/>
          <a:ext cx="10988039" cy="5244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uorakulmio 14">
            <a:extLst>
              <a:ext uri="{FF2B5EF4-FFF2-40B4-BE49-F238E27FC236}">
                <a16:creationId xmlns:a16="http://schemas.microsoft.com/office/drawing/2014/main" id="{5D511C0C-77B1-45F7-8C8E-2F0815687FB9}"/>
              </a:ext>
            </a:extLst>
          </p:cNvPr>
          <p:cNvSpPr/>
          <p:nvPr/>
        </p:nvSpPr>
        <p:spPr>
          <a:xfrm>
            <a:off x="4174662" y="2435578"/>
            <a:ext cx="4555681" cy="504718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dirty="0"/>
              <a:t>Oppilaalle, joka tarvitsee hakeutumiseen liittyvää tukea: </a:t>
            </a:r>
            <a:r>
              <a:rPr lang="fi-FI" sz="1400" b="1" dirty="0"/>
              <a:t>TEHOSTETTU HENKILÖKOHTAINEN OPPILAANOHJAUS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B93724C7-7BC3-4211-9D5C-227666175AD0}"/>
              </a:ext>
            </a:extLst>
          </p:cNvPr>
          <p:cNvSpPr/>
          <p:nvPr/>
        </p:nvSpPr>
        <p:spPr>
          <a:xfrm>
            <a:off x="0" y="1646600"/>
            <a:ext cx="8730343" cy="42014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i-FI" sz="1900" dirty="0"/>
              <a:t>OPETUSSUUNNITELMAN MUKAINEN OPPILAANOHJAUS » KAIKILLE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F66A7320-6ED0-4B49-A820-217BDF2377AD}"/>
              </a:ext>
            </a:extLst>
          </p:cNvPr>
          <p:cNvSpPr/>
          <p:nvPr/>
        </p:nvSpPr>
        <p:spPr>
          <a:xfrm>
            <a:off x="4256314" y="5926480"/>
            <a:ext cx="5504317" cy="50944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fi-FI" sz="1400" dirty="0"/>
              <a:t>Perusopetuksen järjestäjällä </a:t>
            </a:r>
          </a:p>
          <a:p>
            <a:r>
              <a:rPr lang="fi-FI" sz="1400" dirty="0"/>
              <a:t>HAKEUTUMISVELVOLLISUUDEN OHJAUS- JA VALVONTAVASTUU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2B251931-D7ED-4070-90A7-780B28ADA0D4}"/>
              </a:ext>
            </a:extLst>
          </p:cNvPr>
          <p:cNvSpPr/>
          <p:nvPr/>
        </p:nvSpPr>
        <p:spPr>
          <a:xfrm>
            <a:off x="9829801" y="4831581"/>
            <a:ext cx="1693226" cy="160434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dirty="0"/>
              <a:t>Koulutuksen järjestäjällä tai asuinkunnalla OPPIVELVOLLISEN</a:t>
            </a:r>
          </a:p>
          <a:p>
            <a:r>
              <a:rPr lang="fi-FI" sz="1400" dirty="0"/>
              <a:t>OHJAUS- JA VALVONTA-VASTUU</a:t>
            </a:r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710DAE45-E02B-4796-89AA-F30A45735ECF}"/>
              </a:ext>
            </a:extLst>
          </p:cNvPr>
          <p:cNvSpPr/>
          <p:nvPr/>
        </p:nvSpPr>
        <p:spPr>
          <a:xfrm>
            <a:off x="1473200" y="2102491"/>
            <a:ext cx="7257144" cy="31032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600" dirty="0"/>
              <a:t>OHJAUSTARPEEN ARVIOINTI » TARVITTAESSA TEHOSTETTUA OHJAUSTA</a:t>
            </a:r>
          </a:p>
        </p:txBody>
      </p:sp>
      <p:sp>
        <p:nvSpPr>
          <p:cNvPr id="24" name="Suorakulmio 23">
            <a:extLst>
              <a:ext uri="{FF2B5EF4-FFF2-40B4-BE49-F238E27FC236}">
                <a16:creationId xmlns:a16="http://schemas.microsoft.com/office/drawing/2014/main" id="{7FDC45F8-2578-43E1-949E-0393AF56EE6E}"/>
              </a:ext>
            </a:extLst>
          </p:cNvPr>
          <p:cNvSpPr/>
          <p:nvPr/>
        </p:nvSpPr>
        <p:spPr>
          <a:xfrm>
            <a:off x="8806543" y="1646600"/>
            <a:ext cx="2716483" cy="132990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dirty="0"/>
              <a:t>Opinto-ohjaaja ja erityisopettaja:</a:t>
            </a:r>
          </a:p>
          <a:p>
            <a:r>
              <a:rPr lang="fi-FI" sz="1600" dirty="0"/>
              <a:t>OHJAUS JA TIEDONSIIRTO</a:t>
            </a:r>
          </a:p>
          <a:p>
            <a:r>
              <a:rPr lang="fi-FI" sz="1600" dirty="0"/>
              <a:t>PERUSOPETUKSEN JÄLKEISEEN KOULUTUKSEEN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76A00D92-ABDA-4D1F-9FC2-B1EDCD7F5109}"/>
              </a:ext>
            </a:extLst>
          </p:cNvPr>
          <p:cNvSpPr/>
          <p:nvPr/>
        </p:nvSpPr>
        <p:spPr>
          <a:xfrm>
            <a:off x="7972200" y="4831580"/>
            <a:ext cx="1773934" cy="690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dirty="0"/>
              <a:t>Oppilaalla HAKEUTUMIS-VELVOLLISUUS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AED3E72B-CA93-4906-837C-D1EE1DF34CE8}"/>
              </a:ext>
            </a:extLst>
          </p:cNvPr>
          <p:cNvSpPr/>
          <p:nvPr/>
        </p:nvSpPr>
        <p:spPr>
          <a:xfrm>
            <a:off x="4256311" y="4831581"/>
            <a:ext cx="3646718" cy="6905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dirty="0"/>
              <a:t>Jatko-opintoihin hakeutumiseen valmistautuminen yhteistyössä </a:t>
            </a:r>
          </a:p>
          <a:p>
            <a:r>
              <a:rPr lang="fi-FI" sz="1400" dirty="0"/>
              <a:t>huoltajien ja monialaisen tiimin kanssa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C50BC29C-8A4D-41E4-8A9A-9AA8DED629A7}"/>
              </a:ext>
            </a:extLst>
          </p:cNvPr>
          <p:cNvSpPr/>
          <p:nvPr/>
        </p:nvSpPr>
        <p:spPr>
          <a:xfrm>
            <a:off x="4256310" y="5582945"/>
            <a:ext cx="5504317" cy="307791"/>
          </a:xfrm>
          <a:prstGeom prst="rect">
            <a:avLst/>
          </a:prstGeom>
          <a:gradFill>
            <a:gsLst>
              <a:gs pos="100000">
                <a:schemeClr val="accent5">
                  <a:satMod val="103000"/>
                  <a:lumMod val="102000"/>
                  <a:tint val="94000"/>
                </a:schemeClr>
              </a:gs>
              <a:gs pos="100000">
                <a:schemeClr val="accent5">
                  <a:satMod val="110000"/>
                  <a:lumMod val="100000"/>
                  <a:shade val="100000"/>
                </a:schemeClr>
              </a:gs>
              <a:gs pos="100000">
                <a:schemeClr val="accent5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400" b="1" dirty="0"/>
              <a:t>HENKILÖKOHTAINEN JATKO-OPINTOSUUNNITELMA</a:t>
            </a:r>
          </a:p>
        </p:txBody>
      </p:sp>
      <p:sp>
        <p:nvSpPr>
          <p:cNvPr id="4" name="Nuoli: Oikea 3">
            <a:extLst>
              <a:ext uri="{FF2B5EF4-FFF2-40B4-BE49-F238E27FC236}">
                <a16:creationId xmlns:a16="http://schemas.microsoft.com/office/drawing/2014/main" id="{85FA00EA-636E-430D-91C6-FA45DA866B7B}"/>
              </a:ext>
            </a:extLst>
          </p:cNvPr>
          <p:cNvSpPr/>
          <p:nvPr/>
        </p:nvSpPr>
        <p:spPr>
          <a:xfrm>
            <a:off x="3033774" y="4003076"/>
            <a:ext cx="1353249" cy="951571"/>
          </a:xfrm>
          <a:prstGeom prst="rightArrow">
            <a:avLst>
              <a:gd name="adj1" fmla="val 50000"/>
              <a:gd name="adj2" fmla="val 4252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200" b="1" dirty="0"/>
          </a:p>
        </p:txBody>
      </p:sp>
      <p:sp>
        <p:nvSpPr>
          <p:cNvPr id="6" name="Nuoli: Viisikulmio 5">
            <a:extLst>
              <a:ext uri="{FF2B5EF4-FFF2-40B4-BE49-F238E27FC236}">
                <a16:creationId xmlns:a16="http://schemas.microsoft.com/office/drawing/2014/main" id="{4DF0266D-4756-49F7-A2B8-89B8FD36FBA6}"/>
              </a:ext>
            </a:extLst>
          </p:cNvPr>
          <p:cNvSpPr/>
          <p:nvPr/>
        </p:nvSpPr>
        <p:spPr>
          <a:xfrm>
            <a:off x="507646" y="4876625"/>
            <a:ext cx="3679490" cy="1576319"/>
          </a:xfrm>
          <a:prstGeom prst="homePlate">
            <a:avLst>
              <a:gd name="adj" fmla="val 25949"/>
            </a:avLst>
          </a:prstGeom>
          <a:gradFill>
            <a:gsLst>
              <a:gs pos="100000">
                <a:schemeClr val="accent5">
                  <a:satMod val="103000"/>
                  <a:lumMod val="102000"/>
                  <a:tint val="94000"/>
                </a:schemeClr>
              </a:gs>
              <a:gs pos="100000">
                <a:schemeClr val="accent5">
                  <a:satMod val="110000"/>
                  <a:lumMod val="100000"/>
                  <a:shade val="100000"/>
                </a:schemeClr>
              </a:gs>
              <a:gs pos="89000">
                <a:schemeClr val="accent5">
                  <a:lumMod val="99000"/>
                  <a:satMod val="120000"/>
                  <a:shade val="78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100" b="1" dirty="0"/>
              <a:t>TEHOSTETTU HENKILÖKOHTAINEN OPPILAANOHJAUS VUOSILUOKILLA 8 ja 9:</a:t>
            </a:r>
          </a:p>
          <a:p>
            <a:r>
              <a:rPr lang="fi-FI" sz="1100" dirty="0"/>
              <a:t>Ohjausta eriytetään ottamalla huomioon oppilaan omat yksilölliset lähtökohdat, tavoitteet, vahvuudet, kiinnostuksen kohteet, elämäntilanne ym. </a:t>
            </a:r>
          </a:p>
          <a:p>
            <a:r>
              <a:rPr lang="fi-FI" sz="1100" dirty="0"/>
              <a:t>Lisätään mahdollisuuksia tutustua koulutuksiin ja eri alojen työtehtäviin. Annetaan tietoa tuen jatkumisen mahdollisuuksista. Mahdollistetaan henkilökohtainen ohjaus moniammatillisena yhteistyönä.</a:t>
            </a:r>
          </a:p>
        </p:txBody>
      </p:sp>
      <p:sp>
        <p:nvSpPr>
          <p:cNvPr id="25" name="Otsikko 5">
            <a:extLst>
              <a:ext uri="{FF2B5EF4-FFF2-40B4-BE49-F238E27FC236}">
                <a16:creationId xmlns:a16="http://schemas.microsoft.com/office/drawing/2014/main" id="{1703E964-3410-4803-9F53-AC8DF1A6CCD5}"/>
              </a:ext>
            </a:extLst>
          </p:cNvPr>
          <p:cNvSpPr txBox="1">
            <a:spLocks/>
          </p:cNvSpPr>
          <p:nvPr/>
        </p:nvSpPr>
        <p:spPr>
          <a:xfrm>
            <a:off x="764892" y="933098"/>
            <a:ext cx="8673760" cy="4661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normalizeH="0" baseline="0">
                <a:solidFill>
                  <a:schemeClr val="tx1"/>
                </a:solidFill>
                <a:latin typeface="Josefin Sans" pitchFamily="2" charset="0"/>
                <a:ea typeface="+mj-ea"/>
                <a:cs typeface="+mj-cs"/>
              </a:defRPr>
            </a:lvl1pPr>
          </a:lstStyle>
          <a:p>
            <a:r>
              <a:rPr lang="fi-FI" sz="3200" dirty="0"/>
              <a:t>OPPILAANOHJAUS vuosiluokilla 7 - 9</a:t>
            </a:r>
          </a:p>
        </p:txBody>
      </p:sp>
      <p:cxnSp>
        <p:nvCxnSpPr>
          <p:cNvPr id="10" name="Yhdistin: Kulma 9">
            <a:extLst>
              <a:ext uri="{FF2B5EF4-FFF2-40B4-BE49-F238E27FC236}">
                <a16:creationId xmlns:a16="http://schemas.microsoft.com/office/drawing/2014/main" id="{7F41AE8E-2BAB-42BD-8CFC-9B2FF3A538B1}"/>
              </a:ext>
            </a:extLst>
          </p:cNvPr>
          <p:cNvCxnSpPr>
            <a:cxnSpLocks/>
          </p:cNvCxnSpPr>
          <p:nvPr/>
        </p:nvCxnSpPr>
        <p:spPr>
          <a:xfrm>
            <a:off x="3661030" y="2435578"/>
            <a:ext cx="475532" cy="293943"/>
          </a:xfrm>
          <a:prstGeom prst="bentConnector3">
            <a:avLst>
              <a:gd name="adj1" fmla="val 2996"/>
            </a:avLst>
          </a:prstGeom>
          <a:ln w="190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6" name="Suorakulmio 45">
            <a:extLst>
              <a:ext uri="{FF2B5EF4-FFF2-40B4-BE49-F238E27FC236}">
                <a16:creationId xmlns:a16="http://schemas.microsoft.com/office/drawing/2014/main" id="{62DD2B46-D0F9-4F78-8C03-34EE5821990F}"/>
              </a:ext>
            </a:extLst>
          </p:cNvPr>
          <p:cNvSpPr/>
          <p:nvPr/>
        </p:nvSpPr>
        <p:spPr>
          <a:xfrm>
            <a:off x="4214476" y="85781"/>
            <a:ext cx="7846445" cy="666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i-FI" sz="1000" dirty="0">
                <a:solidFill>
                  <a:schemeClr val="bg1"/>
                </a:solidFill>
              </a:rPr>
              <a:t>*Tutkintokoulutukseen valmentava koulutus 1.8.2022 alkaen, yhdistää </a:t>
            </a:r>
            <a:r>
              <a:rPr lang="fi-FI" sz="1000" dirty="0" err="1">
                <a:solidFill>
                  <a:schemeClr val="bg1"/>
                </a:solidFill>
              </a:rPr>
              <a:t>VALMAn</a:t>
            </a:r>
            <a:r>
              <a:rPr lang="fi-FI" sz="1000" dirty="0">
                <a:solidFill>
                  <a:schemeClr val="bg1"/>
                </a:solidFill>
              </a:rPr>
              <a:t>, </a:t>
            </a:r>
            <a:r>
              <a:rPr lang="fi-FI" sz="1000" dirty="0" err="1">
                <a:solidFill>
                  <a:schemeClr val="bg1"/>
                </a:solidFill>
              </a:rPr>
              <a:t>LUVAn</a:t>
            </a:r>
            <a:r>
              <a:rPr lang="fi-FI" sz="1000" dirty="0">
                <a:solidFill>
                  <a:schemeClr val="bg1"/>
                </a:solidFill>
              </a:rPr>
              <a:t> ja kymppiluokan</a:t>
            </a:r>
          </a:p>
          <a:p>
            <a:pPr algn="r"/>
            <a:r>
              <a:rPr lang="fi-FI" sz="1000" dirty="0">
                <a:solidFill>
                  <a:schemeClr val="bg1"/>
                </a:solidFill>
              </a:rPr>
              <a:t>**Työelämään ja itsenäiseen elämään valmentava koulutus vaativaa erityistä tukea tarvitseville</a:t>
            </a:r>
          </a:p>
        </p:txBody>
      </p:sp>
      <p:sp>
        <p:nvSpPr>
          <p:cNvPr id="49" name="Suorakulmio 48">
            <a:extLst>
              <a:ext uri="{FF2B5EF4-FFF2-40B4-BE49-F238E27FC236}">
                <a16:creationId xmlns:a16="http://schemas.microsoft.com/office/drawing/2014/main" id="{3CE1C86A-2B20-4A54-986A-3FD6C8615A8D}"/>
              </a:ext>
            </a:extLst>
          </p:cNvPr>
          <p:cNvSpPr/>
          <p:nvPr/>
        </p:nvSpPr>
        <p:spPr>
          <a:xfrm>
            <a:off x="1555235" y="2484804"/>
            <a:ext cx="2152464" cy="5047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050" i="1" dirty="0">
                <a:solidFill>
                  <a:schemeClr val="tx1"/>
                </a:solidFill>
              </a:rPr>
              <a:t>Opinto-ohjaaja, luokanohjaaja, erityisopettaja ja muut oppilasta tuntevat arvioivat</a:t>
            </a:r>
          </a:p>
        </p:txBody>
      </p:sp>
      <p:sp>
        <p:nvSpPr>
          <p:cNvPr id="53" name="Nuoli: Oikea 52">
            <a:extLst>
              <a:ext uri="{FF2B5EF4-FFF2-40B4-BE49-F238E27FC236}">
                <a16:creationId xmlns:a16="http://schemas.microsoft.com/office/drawing/2014/main" id="{767DA9BF-3DB8-4FFF-A331-884B16417E05}"/>
              </a:ext>
            </a:extLst>
          </p:cNvPr>
          <p:cNvSpPr/>
          <p:nvPr/>
        </p:nvSpPr>
        <p:spPr>
          <a:xfrm>
            <a:off x="169267" y="3961492"/>
            <a:ext cx="1353249" cy="951571"/>
          </a:xfrm>
          <a:prstGeom prst="rightArrow">
            <a:avLst>
              <a:gd name="adj1" fmla="val 50000"/>
              <a:gd name="adj2" fmla="val 4252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b="1" dirty="0"/>
              <a:t>ALAKOULUSTA YLÄKOULUUN</a:t>
            </a:r>
          </a:p>
        </p:txBody>
      </p:sp>
      <p:sp>
        <p:nvSpPr>
          <p:cNvPr id="54" name="Nuoli: Oikea 53">
            <a:extLst>
              <a:ext uri="{FF2B5EF4-FFF2-40B4-BE49-F238E27FC236}">
                <a16:creationId xmlns:a16="http://schemas.microsoft.com/office/drawing/2014/main" id="{0B411793-A5EC-41C4-849A-C9531C5AB213}"/>
              </a:ext>
            </a:extLst>
          </p:cNvPr>
          <p:cNvSpPr/>
          <p:nvPr/>
        </p:nvSpPr>
        <p:spPr>
          <a:xfrm>
            <a:off x="8658519" y="3975709"/>
            <a:ext cx="1353249" cy="951571"/>
          </a:xfrm>
          <a:prstGeom prst="rightArrow">
            <a:avLst>
              <a:gd name="adj1" fmla="val 50000"/>
              <a:gd name="adj2" fmla="val 4252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1200" b="1" dirty="0"/>
              <a:t>YHTEISHAKU</a:t>
            </a:r>
          </a:p>
          <a:p>
            <a:r>
              <a:rPr lang="fi-FI" sz="1200" b="1" dirty="0"/>
              <a:t>JATKUVA HAKU</a:t>
            </a:r>
          </a:p>
        </p:txBody>
      </p:sp>
      <p:sp>
        <p:nvSpPr>
          <p:cNvPr id="55" name="Nuoli: Oikea 54">
            <a:extLst>
              <a:ext uri="{FF2B5EF4-FFF2-40B4-BE49-F238E27FC236}">
                <a16:creationId xmlns:a16="http://schemas.microsoft.com/office/drawing/2014/main" id="{874D1AE3-B8B5-4575-B4B9-56DBDBF97564}"/>
              </a:ext>
            </a:extLst>
          </p:cNvPr>
          <p:cNvSpPr/>
          <p:nvPr/>
        </p:nvSpPr>
        <p:spPr>
          <a:xfrm>
            <a:off x="5794012" y="3961492"/>
            <a:ext cx="1353249" cy="951571"/>
          </a:xfrm>
          <a:prstGeom prst="rightArrow">
            <a:avLst>
              <a:gd name="adj1" fmla="val 50000"/>
              <a:gd name="adj2" fmla="val 4252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200" b="1" dirty="0"/>
          </a:p>
        </p:txBody>
      </p:sp>
      <p:pic>
        <p:nvPicPr>
          <p:cNvPr id="57" name="Kuva 56">
            <a:extLst>
              <a:ext uri="{FF2B5EF4-FFF2-40B4-BE49-F238E27FC236}">
                <a16:creationId xmlns:a16="http://schemas.microsoft.com/office/drawing/2014/main" id="{2CAFF096-D254-40E8-80E8-FA48DB5E1B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18752" y="2201589"/>
            <a:ext cx="969521" cy="109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3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Custom 2">
      <a:dk1>
        <a:sysClr val="windowText" lastClr="000000"/>
      </a:dk1>
      <a:lt1>
        <a:sysClr val="window" lastClr="FFFFFF"/>
      </a:lt1>
      <a:dk2>
        <a:srgbClr val="2D4280"/>
      </a:dk2>
      <a:lt2>
        <a:srgbClr val="E7E6E6"/>
      </a:lt2>
      <a:accent1>
        <a:srgbClr val="0061A0"/>
      </a:accent1>
      <a:accent2>
        <a:srgbClr val="E07800"/>
      </a:accent2>
      <a:accent3>
        <a:srgbClr val="666666"/>
      </a:accent3>
      <a:accent4>
        <a:srgbClr val="C54700"/>
      </a:accent4>
      <a:accent5>
        <a:srgbClr val="009EE2"/>
      </a:accent5>
      <a:accent6>
        <a:srgbClr val="007603"/>
      </a:accent6>
      <a:hlink>
        <a:srgbClr val="0061A0"/>
      </a:hlink>
      <a:folHlink>
        <a:srgbClr val="3C0047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pohja-jyvaskyla" id="{C3D70844-40FB-2E48-A460-FF478C883A73}" vid="{73751ED9-C960-F944-B4C0-29A0A38A02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7F9DD2DBEA6144D84104E1DC9F140B6" ma:contentTypeVersion="2" ma:contentTypeDescription="Luo uusi asiakirja." ma:contentTypeScope="" ma:versionID="9b12cc24098488324feed85613719ccb">
  <xsd:schema xmlns:xsd="http://www.w3.org/2001/XMLSchema" xmlns:xs="http://www.w3.org/2001/XMLSchema" xmlns:p="http://schemas.microsoft.com/office/2006/metadata/properties" xmlns:ns2="ab1fa74c-c53c-4a8c-b0df-d81f3bcb086c" targetNamespace="http://schemas.microsoft.com/office/2006/metadata/properties" ma:root="true" ma:fieldsID="9428b95b3b09170b7bfab3a049f5bcac" ns2:_="">
    <xsd:import namespace="ab1fa74c-c53c-4a8c-b0df-d81f3bcb08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1fa74c-c53c-4a8c-b0df-d81f3bcb08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B9DE4E-4094-4663-981B-F30BA4C584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1fa74c-c53c-4a8c-b0df-d81f3bcb08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81A8753-FB9D-4D4B-ABE3-10963DFD6D36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b1fa74c-c53c-4a8c-b0df-d81f3bcb086c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DFA1C9E-19AD-4856-B04B-B07F23B104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ppt-pohja-jyvaskyla</Template>
  <TotalTime>2066</TotalTime>
  <Words>207</Words>
  <Application>Microsoft Office PowerPoint</Application>
  <PresentationFormat>Laajakuva</PresentationFormat>
  <Paragraphs>50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9" baseType="lpstr">
      <vt:lpstr>Josefin Sans</vt:lpstr>
      <vt:lpstr>Roboto Slab Medium</vt:lpstr>
      <vt:lpstr>Roboto Slab</vt:lpstr>
      <vt:lpstr>Calibri</vt:lpstr>
      <vt:lpstr>Open Sans</vt:lpstr>
      <vt:lpstr>Wingdings</vt:lpstr>
      <vt:lpstr>Arial</vt:lpstr>
      <vt:lpstr>Office-teema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Tilkku tilat auki kuntalaisille  -projekti</dc:title>
  <dc:creator>Heinonen-Varis Maikki</dc:creator>
  <cp:lastModifiedBy>Puura Tarja</cp:lastModifiedBy>
  <cp:revision>16</cp:revision>
  <cp:lastPrinted>2021-10-07T05:40:30Z</cp:lastPrinted>
  <dcterms:created xsi:type="dcterms:W3CDTF">2021-04-21T05:39:51Z</dcterms:created>
  <dcterms:modified xsi:type="dcterms:W3CDTF">2021-11-10T12:40:20Z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0x01010067F9DD2DBEA6144D84104E1DC9F140B6</vt:lpwstr>
  </property>
</Properties>
</file>