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676" r:id="rId5"/>
  </p:sldMasterIdLst>
  <p:notesMasterIdLst>
    <p:notesMasterId r:id="rId12"/>
  </p:notesMasterIdLst>
  <p:handoutMasterIdLst>
    <p:handoutMasterId r:id="rId13"/>
  </p:handoutMasterIdLst>
  <p:sldIdLst>
    <p:sldId id="256" r:id="rId6"/>
    <p:sldId id="418" r:id="rId7"/>
    <p:sldId id="286" r:id="rId8"/>
    <p:sldId id="288" r:id="rId9"/>
    <p:sldId id="289" r:id="rId10"/>
    <p:sldId id="419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Josefin Sans" pitchFamily="2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Roboto Slab" panose="020B0604020202020204" charset="0"/>
      <p:regular r:id="rId26"/>
      <p:bold r:id="rId27"/>
    </p:embeddedFont>
    <p:embeddedFont>
      <p:font typeface="Tw Cen MT" panose="020B0602020104020603" pitchFamily="34" charset="0"/>
      <p:regular r:id="rId28"/>
      <p:bold r:id="rId29"/>
      <p:italic r:id="rId30"/>
      <p:boldItalic r:id="rId31"/>
    </p:embeddedFont>
    <p:embeddedFont>
      <p:font typeface="Tw Cen MT Condensed" panose="020B0606020104020203" pitchFamily="34" charset="0"/>
      <p:regular r:id="rId32"/>
      <p:bold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karainen Minna" initials="HM" lastIdx="7" clrIdx="0">
    <p:extLst>
      <p:ext uri="{19B8F6BF-5375-455C-9EA6-DF929625EA0E}">
        <p15:presenceInfo xmlns:p15="http://schemas.microsoft.com/office/powerpoint/2012/main" userId="S::minna.hakkarainen@jyvaskyla.fi::e8f948b9-0591-4ef2-af8f-e51bf4b275f8" providerId="AD"/>
      </p:ext>
    </p:extLst>
  </p:cmAuthor>
  <p:cmAuthor id="2" name="Pekkarinen Terhi" initials="PT" lastIdx="39" clrIdx="1">
    <p:extLst>
      <p:ext uri="{19B8F6BF-5375-455C-9EA6-DF929625EA0E}">
        <p15:presenceInfo xmlns:p15="http://schemas.microsoft.com/office/powerpoint/2012/main" userId="S::terhi.pekkarinen@jyvaskyla.fi::d3a02b69-a866-4259-9bda-d52d6b4db252" providerId="AD"/>
      </p:ext>
    </p:extLst>
  </p:cmAuthor>
  <p:cmAuthor id="3" name="Ristimella Kaisa" initials="RK" lastIdx="5" clrIdx="2">
    <p:extLst>
      <p:ext uri="{19B8F6BF-5375-455C-9EA6-DF929625EA0E}">
        <p15:presenceInfo xmlns:p15="http://schemas.microsoft.com/office/powerpoint/2012/main" userId="S::Kaisa.Ristimella@jyvaskyla.fi::ce907c6e-d83f-4c94-ae2e-8bad592ceb01" providerId="AD"/>
      </p:ext>
    </p:extLst>
  </p:cmAuthor>
  <p:cmAuthor id="4" name="Esa Hämäläinen" initials="EH" lastIdx="7" clrIdx="3">
    <p:extLst>
      <p:ext uri="{19B8F6BF-5375-455C-9EA6-DF929625EA0E}">
        <p15:presenceInfo xmlns:p15="http://schemas.microsoft.com/office/powerpoint/2012/main" userId="S::esa.hamalainen@avidlyagency.com::b837e70c-9246-4cf2-8ea8-03a7fe78ef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22390F"/>
    <a:srgbClr val="3C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3A164-1881-4D71-880C-25C02833C707}" v="4" dt="2022-06-02T11:18:12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5884"/>
  </p:normalViewPr>
  <p:slideViewPr>
    <p:cSldViewPr snapToGrid="0">
      <p:cViewPr varScale="1">
        <p:scale>
          <a:sx n="63" d="100"/>
          <a:sy n="63" d="100"/>
        </p:scale>
        <p:origin x="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93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ura Tarja" userId="4645d0d8-6a0f-4400-8eb9-f6c035433b5e" providerId="ADAL" clId="{9AD3A164-1881-4D71-880C-25C02833C707}"/>
    <pc:docChg chg="undo custSel delSld modSld modMainMaster">
      <pc:chgData name="Puura Tarja" userId="4645d0d8-6a0f-4400-8eb9-f6c035433b5e" providerId="ADAL" clId="{9AD3A164-1881-4D71-880C-25C02833C707}" dt="2022-06-02T11:22:07.098" v="281" actId="47"/>
      <pc:docMkLst>
        <pc:docMk/>
      </pc:docMkLst>
      <pc:sldChg chg="addSp modSp mod modClrScheme chgLayout">
        <pc:chgData name="Puura Tarja" userId="4645d0d8-6a0f-4400-8eb9-f6c035433b5e" providerId="ADAL" clId="{9AD3A164-1881-4D71-880C-25C02833C707}" dt="2022-06-02T11:18:20.468" v="232" actId="1076"/>
        <pc:sldMkLst>
          <pc:docMk/>
          <pc:sldMk cId="1686981620" sldId="256"/>
        </pc:sldMkLst>
        <pc:spChg chg="mod ord">
          <ac:chgData name="Puura Tarja" userId="4645d0d8-6a0f-4400-8eb9-f6c035433b5e" providerId="ADAL" clId="{9AD3A164-1881-4D71-880C-25C02833C707}" dt="2022-06-02T11:00:17.862" v="1" actId="1076"/>
          <ac:spMkLst>
            <pc:docMk/>
            <pc:sldMk cId="1686981620" sldId="256"/>
            <ac:spMk id="2" creationId="{B3D8A428-5766-4958-BB8B-487217EDFCF6}"/>
          </ac:spMkLst>
        </pc:spChg>
        <pc:spChg chg="mod ord">
          <ac:chgData name="Puura Tarja" userId="4645d0d8-6a0f-4400-8eb9-f6c035433b5e" providerId="ADAL" clId="{9AD3A164-1881-4D71-880C-25C02833C707}" dt="2022-06-02T11:00:42.121" v="5" actId="1076"/>
          <ac:spMkLst>
            <pc:docMk/>
            <pc:sldMk cId="1686981620" sldId="256"/>
            <ac:spMk id="3" creationId="{09AD2E69-0B20-4000-8D2F-1ABEBD60CFCB}"/>
          </ac:spMkLst>
        </pc:spChg>
        <pc:spChg chg="mod">
          <ac:chgData name="Puura Tarja" userId="4645d0d8-6a0f-4400-8eb9-f6c035433b5e" providerId="ADAL" clId="{9AD3A164-1881-4D71-880C-25C02833C707}" dt="2022-06-02T11:01:44.457" v="14" actId="207"/>
          <ac:spMkLst>
            <pc:docMk/>
            <pc:sldMk cId="1686981620" sldId="256"/>
            <ac:spMk id="4" creationId="{4A40C785-1060-4208-9E52-A64E93180524}"/>
          </ac:spMkLst>
        </pc:spChg>
        <pc:picChg chg="add mod">
          <ac:chgData name="Puura Tarja" userId="4645d0d8-6a0f-4400-8eb9-f6c035433b5e" providerId="ADAL" clId="{9AD3A164-1881-4D71-880C-25C02833C707}" dt="2022-06-02T11:18:20.468" v="232" actId="1076"/>
          <ac:picMkLst>
            <pc:docMk/>
            <pc:sldMk cId="1686981620" sldId="256"/>
            <ac:picMk id="6" creationId="{64C075E8-51EA-477C-A21D-152339F7435F}"/>
          </ac:picMkLst>
        </pc:picChg>
      </pc:sldChg>
      <pc:sldChg chg="delSp modSp mod">
        <pc:chgData name="Puura Tarja" userId="4645d0d8-6a0f-4400-8eb9-f6c035433b5e" providerId="ADAL" clId="{9AD3A164-1881-4D71-880C-25C02833C707}" dt="2022-06-02T11:20:07.667" v="272" actId="242"/>
        <pc:sldMkLst>
          <pc:docMk/>
          <pc:sldMk cId="2765749870" sldId="286"/>
        </pc:sldMkLst>
        <pc:spChg chg="mod">
          <ac:chgData name="Puura Tarja" userId="4645d0d8-6a0f-4400-8eb9-f6c035433b5e" providerId="ADAL" clId="{9AD3A164-1881-4D71-880C-25C02833C707}" dt="2022-06-02T11:11:32.789" v="88" actId="20577"/>
          <ac:spMkLst>
            <pc:docMk/>
            <pc:sldMk cId="2765749870" sldId="286"/>
            <ac:spMk id="2" creationId="{9CDAEE8F-2049-46B8-9EE4-14A9EF35B1D4}"/>
          </ac:spMkLst>
        </pc:spChg>
        <pc:spChg chg="mod">
          <ac:chgData name="Puura Tarja" userId="4645d0d8-6a0f-4400-8eb9-f6c035433b5e" providerId="ADAL" clId="{9AD3A164-1881-4D71-880C-25C02833C707}" dt="2022-06-02T11:13:46.685" v="119" actId="1076"/>
          <ac:spMkLst>
            <pc:docMk/>
            <pc:sldMk cId="2765749870" sldId="286"/>
            <ac:spMk id="24" creationId="{0C3D5279-A8AA-4034-A17E-DB0788925D7F}"/>
          </ac:spMkLst>
        </pc:spChg>
        <pc:spChg chg="mod">
          <ac:chgData name="Puura Tarja" userId="4645d0d8-6a0f-4400-8eb9-f6c035433b5e" providerId="ADAL" clId="{9AD3A164-1881-4D71-880C-25C02833C707}" dt="2022-06-02T11:02:55.239" v="19" actId="20577"/>
          <ac:spMkLst>
            <pc:docMk/>
            <pc:sldMk cId="2765749870" sldId="286"/>
            <ac:spMk id="27" creationId="{8AD698F4-1560-40D3-8EFF-12AFCFD8D1F5}"/>
          </ac:spMkLst>
        </pc:spChg>
        <pc:spChg chg="mod">
          <ac:chgData name="Puura Tarja" userId="4645d0d8-6a0f-4400-8eb9-f6c035433b5e" providerId="ADAL" clId="{9AD3A164-1881-4D71-880C-25C02833C707}" dt="2022-06-02T11:12:34.233" v="104" actId="1076"/>
          <ac:spMkLst>
            <pc:docMk/>
            <pc:sldMk cId="2765749870" sldId="286"/>
            <ac:spMk id="29" creationId="{E546EFFD-4599-4FB1-9FFC-DBA3EEB7B684}"/>
          </ac:spMkLst>
        </pc:spChg>
        <pc:spChg chg="mod">
          <ac:chgData name="Puura Tarja" userId="4645d0d8-6a0f-4400-8eb9-f6c035433b5e" providerId="ADAL" clId="{9AD3A164-1881-4D71-880C-25C02833C707}" dt="2022-06-02T11:12:27.461" v="102" actId="1076"/>
          <ac:spMkLst>
            <pc:docMk/>
            <pc:sldMk cId="2765749870" sldId="286"/>
            <ac:spMk id="30" creationId="{0F1A4DDE-BAFC-42B0-9E71-AA8476E53347}"/>
          </ac:spMkLst>
        </pc:spChg>
        <pc:spChg chg="mod">
          <ac:chgData name="Puura Tarja" userId="4645d0d8-6a0f-4400-8eb9-f6c035433b5e" providerId="ADAL" clId="{9AD3A164-1881-4D71-880C-25C02833C707}" dt="2022-06-02T11:02:46.470" v="17" actId="20577"/>
          <ac:spMkLst>
            <pc:docMk/>
            <pc:sldMk cId="2765749870" sldId="286"/>
            <ac:spMk id="36" creationId="{98A63409-6A7F-47C1-A084-9833018DD533}"/>
          </ac:spMkLst>
        </pc:spChg>
        <pc:spChg chg="mod">
          <ac:chgData name="Puura Tarja" userId="4645d0d8-6a0f-4400-8eb9-f6c035433b5e" providerId="ADAL" clId="{9AD3A164-1881-4D71-880C-25C02833C707}" dt="2022-06-02T11:11:29.989" v="87" actId="6549"/>
          <ac:spMkLst>
            <pc:docMk/>
            <pc:sldMk cId="2765749870" sldId="286"/>
            <ac:spMk id="37" creationId="{851ADC7A-48B1-4ADB-BA5E-04341C9221A8}"/>
          </ac:spMkLst>
        </pc:spChg>
        <pc:spChg chg="mod">
          <ac:chgData name="Puura Tarja" userId="4645d0d8-6a0f-4400-8eb9-f6c035433b5e" providerId="ADAL" clId="{9AD3A164-1881-4D71-880C-25C02833C707}" dt="2022-06-02T11:20:07.667" v="272" actId="242"/>
          <ac:spMkLst>
            <pc:docMk/>
            <pc:sldMk cId="2765749870" sldId="286"/>
            <ac:spMk id="45" creationId="{2C377E11-2D74-4AB2-8402-C498049339B1}"/>
          </ac:spMkLst>
        </pc:spChg>
        <pc:spChg chg="del mod">
          <ac:chgData name="Puura Tarja" userId="4645d0d8-6a0f-4400-8eb9-f6c035433b5e" providerId="ADAL" clId="{9AD3A164-1881-4D71-880C-25C02833C707}" dt="2022-06-02T11:02:43.804" v="16" actId="478"/>
          <ac:spMkLst>
            <pc:docMk/>
            <pc:sldMk cId="2765749870" sldId="286"/>
            <ac:spMk id="122" creationId="{94DDBCA4-34D4-41F4-8EEE-65D9057CA591}"/>
          </ac:spMkLst>
        </pc:spChg>
        <pc:cxnChg chg="mod ord">
          <ac:chgData name="Puura Tarja" userId="4645d0d8-6a0f-4400-8eb9-f6c035433b5e" providerId="ADAL" clId="{9AD3A164-1881-4D71-880C-25C02833C707}" dt="2022-06-02T11:13:45.944" v="118" actId="167"/>
          <ac:cxnSpMkLst>
            <pc:docMk/>
            <pc:sldMk cId="2765749870" sldId="286"/>
            <ac:cxnSpMk id="101" creationId="{DBA8CD19-7473-479E-8D4D-A8F168F16E94}"/>
          </ac:cxnSpMkLst>
        </pc:cxnChg>
        <pc:cxnChg chg="mod">
          <ac:chgData name="Puura Tarja" userId="4645d0d8-6a0f-4400-8eb9-f6c035433b5e" providerId="ADAL" clId="{9AD3A164-1881-4D71-880C-25C02833C707}" dt="2022-06-02T11:12:31.742" v="103" actId="14100"/>
          <ac:cxnSpMkLst>
            <pc:docMk/>
            <pc:sldMk cId="2765749870" sldId="286"/>
            <ac:cxnSpMk id="104" creationId="{33228CE6-4665-4DE8-8C0D-8D2F27AEF64A}"/>
          </ac:cxnSpMkLst>
        </pc:cxnChg>
      </pc:sldChg>
      <pc:sldChg chg="modSp mod">
        <pc:chgData name="Puura Tarja" userId="4645d0d8-6a0f-4400-8eb9-f6c035433b5e" providerId="ADAL" clId="{9AD3A164-1881-4D71-880C-25C02833C707}" dt="2022-06-02T11:21:03.370" v="277" actId="166"/>
        <pc:sldMkLst>
          <pc:docMk/>
          <pc:sldMk cId="2466083961" sldId="288"/>
        </pc:sldMkLst>
        <pc:spChg chg="mod">
          <ac:chgData name="Puura Tarja" userId="4645d0d8-6a0f-4400-8eb9-f6c035433b5e" providerId="ADAL" clId="{9AD3A164-1881-4D71-880C-25C02833C707}" dt="2022-06-02T11:14:36.990" v="125" actId="1076"/>
          <ac:spMkLst>
            <pc:docMk/>
            <pc:sldMk cId="2466083961" sldId="288"/>
            <ac:spMk id="29" creationId="{E546EFFD-4599-4FB1-9FFC-DBA3EEB7B684}"/>
          </ac:spMkLst>
        </pc:spChg>
        <pc:spChg chg="mod">
          <ac:chgData name="Puura Tarja" userId="4645d0d8-6a0f-4400-8eb9-f6c035433b5e" providerId="ADAL" clId="{9AD3A164-1881-4D71-880C-25C02833C707}" dt="2022-06-02T11:14:29.514" v="124" actId="1076"/>
          <ac:spMkLst>
            <pc:docMk/>
            <pc:sldMk cId="2466083961" sldId="288"/>
            <ac:spMk id="30" creationId="{0F1A4DDE-BAFC-42B0-9E71-AA8476E53347}"/>
          </ac:spMkLst>
        </pc:spChg>
        <pc:spChg chg="mod">
          <ac:chgData name="Puura Tarja" userId="4645d0d8-6a0f-4400-8eb9-f6c035433b5e" providerId="ADAL" clId="{9AD3A164-1881-4D71-880C-25C02833C707}" dt="2022-06-02T11:18:49.732" v="249" actId="20577"/>
          <ac:spMkLst>
            <pc:docMk/>
            <pc:sldMk cId="2466083961" sldId="288"/>
            <ac:spMk id="34" creationId="{4A4EB436-E990-4556-A590-02C567D7FAF0}"/>
          </ac:spMkLst>
        </pc:spChg>
        <pc:spChg chg="mod">
          <ac:chgData name="Puura Tarja" userId="4645d0d8-6a0f-4400-8eb9-f6c035433b5e" providerId="ADAL" clId="{9AD3A164-1881-4D71-880C-25C02833C707}" dt="2022-06-02T11:20:23.255" v="274" actId="242"/>
          <ac:spMkLst>
            <pc:docMk/>
            <pc:sldMk cId="2466083961" sldId="288"/>
            <ac:spMk id="45" creationId="{2C377E11-2D74-4AB2-8402-C498049339B1}"/>
          </ac:spMkLst>
        </pc:spChg>
        <pc:spChg chg="ord">
          <ac:chgData name="Puura Tarja" userId="4645d0d8-6a0f-4400-8eb9-f6c035433b5e" providerId="ADAL" clId="{9AD3A164-1881-4D71-880C-25C02833C707}" dt="2022-06-02T11:21:03.370" v="277" actId="166"/>
          <ac:spMkLst>
            <pc:docMk/>
            <pc:sldMk cId="2466083961" sldId="288"/>
            <ac:spMk id="54" creationId="{01CD4BC8-F9BD-42B7-A895-58B2F04E97D4}"/>
          </ac:spMkLst>
        </pc:spChg>
        <pc:spChg chg="mod">
          <ac:chgData name="Puura Tarja" userId="4645d0d8-6a0f-4400-8eb9-f6c035433b5e" providerId="ADAL" clId="{9AD3A164-1881-4D71-880C-25C02833C707}" dt="2022-06-02T11:20:47.199" v="275" actId="14100"/>
          <ac:spMkLst>
            <pc:docMk/>
            <pc:sldMk cId="2466083961" sldId="288"/>
            <ac:spMk id="57" creationId="{A8ED216E-C3C7-433D-8BE6-0F3F7B48808C}"/>
          </ac:spMkLst>
        </pc:spChg>
        <pc:spChg chg="mod">
          <ac:chgData name="Puura Tarja" userId="4645d0d8-6a0f-4400-8eb9-f6c035433b5e" providerId="ADAL" clId="{9AD3A164-1881-4D71-880C-25C02833C707}" dt="2022-06-02T11:15:05.218" v="130" actId="1076"/>
          <ac:spMkLst>
            <pc:docMk/>
            <pc:sldMk cId="2466083961" sldId="288"/>
            <ac:spMk id="60" creationId="{53DF398C-2DDF-4DF6-8B3A-354EE47B1D69}"/>
          </ac:spMkLst>
        </pc:spChg>
        <pc:cxnChg chg="mod">
          <ac:chgData name="Puura Tarja" userId="4645d0d8-6a0f-4400-8eb9-f6c035433b5e" providerId="ADAL" clId="{9AD3A164-1881-4D71-880C-25C02833C707}" dt="2022-06-02T11:14:47.290" v="127" actId="1076"/>
          <ac:cxnSpMkLst>
            <pc:docMk/>
            <pc:sldMk cId="2466083961" sldId="288"/>
            <ac:cxnSpMk id="49" creationId="{E3D74303-7198-42EF-AAC3-8EE2335C8418}"/>
          </ac:cxnSpMkLst>
        </pc:cxnChg>
        <pc:cxnChg chg="mod">
          <ac:chgData name="Puura Tarja" userId="4645d0d8-6a0f-4400-8eb9-f6c035433b5e" providerId="ADAL" clId="{9AD3A164-1881-4D71-880C-25C02833C707}" dt="2022-06-02T11:14:52.002" v="128" actId="1076"/>
          <ac:cxnSpMkLst>
            <pc:docMk/>
            <pc:sldMk cId="2466083961" sldId="288"/>
            <ac:cxnSpMk id="145" creationId="{0B37221C-52DA-4D7A-BBEE-7DFFDE157B72}"/>
          </ac:cxnSpMkLst>
        </pc:cxnChg>
        <pc:cxnChg chg="mod">
          <ac:chgData name="Puura Tarja" userId="4645d0d8-6a0f-4400-8eb9-f6c035433b5e" providerId="ADAL" clId="{9AD3A164-1881-4D71-880C-25C02833C707}" dt="2022-06-02T11:14:53.909" v="129" actId="1076"/>
          <ac:cxnSpMkLst>
            <pc:docMk/>
            <pc:sldMk cId="2466083961" sldId="288"/>
            <ac:cxnSpMk id="146" creationId="{2E33AEEC-7FDE-4D78-93B1-C2F750DE79B9}"/>
          </ac:cxnSpMkLst>
        </pc:cxnChg>
        <pc:cxnChg chg="ord">
          <ac:chgData name="Puura Tarja" userId="4645d0d8-6a0f-4400-8eb9-f6c035433b5e" providerId="ADAL" clId="{9AD3A164-1881-4D71-880C-25C02833C707}" dt="2022-06-02T11:20:58.317" v="276" actId="167"/>
          <ac:cxnSpMkLst>
            <pc:docMk/>
            <pc:sldMk cId="2466083961" sldId="288"/>
            <ac:cxnSpMk id="223" creationId="{157BFC68-3736-4547-9F5B-D60DDD2DB64F}"/>
          </ac:cxnSpMkLst>
        </pc:cxnChg>
      </pc:sldChg>
      <pc:sldChg chg="modSp mod">
        <pc:chgData name="Puura Tarja" userId="4645d0d8-6a0f-4400-8eb9-f6c035433b5e" providerId="ADAL" clId="{9AD3A164-1881-4D71-880C-25C02833C707}" dt="2022-06-02T11:22:00.210" v="280" actId="242"/>
        <pc:sldMkLst>
          <pc:docMk/>
          <pc:sldMk cId="337430867" sldId="289"/>
        </pc:sldMkLst>
        <pc:spChg chg="mod">
          <ac:chgData name="Puura Tarja" userId="4645d0d8-6a0f-4400-8eb9-f6c035433b5e" providerId="ADAL" clId="{9AD3A164-1881-4D71-880C-25C02833C707}" dt="2022-06-02T11:19:04.966" v="257" actId="20577"/>
          <ac:spMkLst>
            <pc:docMk/>
            <pc:sldMk cId="337430867" sldId="289"/>
            <ac:spMk id="34" creationId="{4A4EB436-E990-4556-A590-02C567D7FAF0}"/>
          </ac:spMkLst>
        </pc:spChg>
        <pc:spChg chg="mod">
          <ac:chgData name="Puura Tarja" userId="4645d0d8-6a0f-4400-8eb9-f6c035433b5e" providerId="ADAL" clId="{9AD3A164-1881-4D71-880C-25C02833C707}" dt="2022-06-02T11:22:00.210" v="280" actId="242"/>
          <ac:spMkLst>
            <pc:docMk/>
            <pc:sldMk cId="337430867" sldId="289"/>
            <ac:spMk id="45" creationId="{2C377E11-2D74-4AB2-8402-C498049339B1}"/>
          </ac:spMkLst>
        </pc:spChg>
        <pc:spChg chg="mod">
          <ac:chgData name="Puura Tarja" userId="4645d0d8-6a0f-4400-8eb9-f6c035433b5e" providerId="ADAL" clId="{9AD3A164-1881-4D71-880C-25C02833C707}" dt="2022-06-02T11:21:47.410" v="278" actId="20577"/>
          <ac:spMkLst>
            <pc:docMk/>
            <pc:sldMk cId="337430867" sldId="289"/>
            <ac:spMk id="105" creationId="{0A550062-2A6E-4E42-A5F9-75EB795055C2}"/>
          </ac:spMkLst>
        </pc:spChg>
        <pc:spChg chg="mod">
          <ac:chgData name="Puura Tarja" userId="4645d0d8-6a0f-4400-8eb9-f6c035433b5e" providerId="ADAL" clId="{9AD3A164-1881-4D71-880C-25C02833C707}" dt="2022-06-02T11:19:36.129" v="270" actId="20577"/>
          <ac:spMkLst>
            <pc:docMk/>
            <pc:sldMk cId="337430867" sldId="289"/>
            <ac:spMk id="193" creationId="{50466CE6-E7AF-441F-9875-81569ECDB9C9}"/>
          </ac:spMkLst>
        </pc:spChg>
      </pc:sldChg>
      <pc:sldChg chg="del">
        <pc:chgData name="Puura Tarja" userId="4645d0d8-6a0f-4400-8eb9-f6c035433b5e" providerId="ADAL" clId="{9AD3A164-1881-4D71-880C-25C02833C707}" dt="2022-06-02T11:22:07.098" v="281" actId="47"/>
        <pc:sldMkLst>
          <pc:docMk/>
          <pc:sldMk cId="2870794391" sldId="420"/>
        </pc:sldMkLst>
      </pc:sldChg>
      <pc:sldMasterChg chg="modSldLayout">
        <pc:chgData name="Puura Tarja" userId="4645d0d8-6a0f-4400-8eb9-f6c035433b5e" providerId="ADAL" clId="{9AD3A164-1881-4D71-880C-25C02833C707}" dt="2022-06-02T11:18:12.556" v="231"/>
        <pc:sldMasterMkLst>
          <pc:docMk/>
          <pc:sldMasterMk cId="1034520112" sldId="2147483648"/>
        </pc:sldMasterMkLst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2822443542" sldId="2147483649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191875738" sldId="2147483650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1368371511" sldId="2147483652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4234365057" sldId="2147483653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3827074677" sldId="2147483656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1519798531" sldId="2147483660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919762325" sldId="2147483661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2738567035" sldId="2147483662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636568459" sldId="2147483663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2840324277" sldId="2147483664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807524407" sldId="2147483665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3967257871" sldId="2147483666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964239724" sldId="2147483667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1399935979" sldId="2147483668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2678490121" sldId="2147483669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3664781126" sldId="2147483670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2774787819" sldId="2147483672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1484429388" sldId="2147483673"/>
          </pc:sldLayoutMkLst>
        </pc:sldLayoutChg>
        <pc:sldLayoutChg chg="setBg">
          <pc:chgData name="Puura Tarja" userId="4645d0d8-6a0f-4400-8eb9-f6c035433b5e" providerId="ADAL" clId="{9AD3A164-1881-4D71-880C-25C02833C707}" dt="2022-06-02T11:18:12.556" v="231"/>
          <pc:sldLayoutMkLst>
            <pc:docMk/>
            <pc:sldMasterMk cId="1034520112" sldId="2147483648"/>
            <pc:sldLayoutMk cId="1489521784" sldId="214748367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60E1B-C102-45D6-AE04-B605345452A9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7DCB4F40-1461-4266-BFEF-C2B4B82847DE}">
      <dgm:prSet phldrT="[Teksti]" custT="1"/>
      <dgm:spPr/>
      <dgm:t>
        <a:bodyPr/>
        <a:lstStyle/>
        <a:p>
          <a:r>
            <a:rPr lang="fi-FI" sz="2000" dirty="0"/>
            <a:t>Perusopetuksen jälkeinen koulutus</a:t>
          </a:r>
        </a:p>
      </dgm:t>
    </dgm:pt>
    <dgm:pt modelId="{BF0CAEA3-3DD5-4FAA-831E-E7F3B166696D}" type="parTrans" cxnId="{4DF256B8-ECBC-4951-B5DC-E57E62B7E009}">
      <dgm:prSet/>
      <dgm:spPr/>
      <dgm:t>
        <a:bodyPr/>
        <a:lstStyle/>
        <a:p>
          <a:endParaRPr lang="fi-FI"/>
        </a:p>
      </dgm:t>
    </dgm:pt>
    <dgm:pt modelId="{8A0E6EC0-4539-4756-A614-8AF3BDF3EB42}" type="sibTrans" cxnId="{4DF256B8-ECBC-4951-B5DC-E57E62B7E009}">
      <dgm:prSet/>
      <dgm:spPr/>
      <dgm:t>
        <a:bodyPr/>
        <a:lstStyle/>
        <a:p>
          <a:endParaRPr lang="fi-FI"/>
        </a:p>
      </dgm:t>
    </dgm:pt>
    <dgm:pt modelId="{9B160AAE-5ACD-4C1C-ADDD-4FB74C526AB4}">
      <dgm:prSet phldrT="[Teksti]"/>
      <dgm:spPr/>
      <dgm:t>
        <a:bodyPr/>
        <a:lstStyle/>
        <a:p>
          <a:r>
            <a:rPr lang="fi-FI" dirty="0"/>
            <a:t>Toisen asteen koulutus</a:t>
          </a:r>
        </a:p>
      </dgm:t>
    </dgm:pt>
    <dgm:pt modelId="{74B72BD7-7265-46AC-895E-59E56A883E78}" type="parTrans" cxnId="{56733D1D-2859-4D4F-988A-240CD14FA5EF}">
      <dgm:prSet/>
      <dgm:spPr/>
      <dgm:t>
        <a:bodyPr/>
        <a:lstStyle/>
        <a:p>
          <a:endParaRPr lang="fi-FI"/>
        </a:p>
      </dgm:t>
    </dgm:pt>
    <dgm:pt modelId="{082A8780-87AF-4E88-80F5-064B1D52AAA8}" type="sibTrans" cxnId="{56733D1D-2859-4D4F-988A-240CD14FA5EF}">
      <dgm:prSet/>
      <dgm:spPr/>
      <dgm:t>
        <a:bodyPr/>
        <a:lstStyle/>
        <a:p>
          <a:endParaRPr lang="fi-FI"/>
        </a:p>
      </dgm:t>
    </dgm:pt>
    <dgm:pt modelId="{CA3B26A1-183F-437A-B3BD-03318E4831D8}">
      <dgm:prSet phldrT="[Teksti]"/>
      <dgm:spPr/>
      <dgm:t>
        <a:bodyPr/>
        <a:lstStyle/>
        <a:p>
          <a:r>
            <a:rPr lang="fi-FI" dirty="0"/>
            <a:t>Ammatillinen koulutus</a:t>
          </a:r>
        </a:p>
      </dgm:t>
    </dgm:pt>
    <dgm:pt modelId="{722050BD-AAB3-49AE-97CC-596E8CCA7C3F}" type="parTrans" cxnId="{99BDFF38-A264-4C2B-9D23-E7E21336332C}">
      <dgm:prSet/>
      <dgm:spPr/>
      <dgm:t>
        <a:bodyPr/>
        <a:lstStyle/>
        <a:p>
          <a:endParaRPr lang="fi-FI"/>
        </a:p>
      </dgm:t>
    </dgm:pt>
    <dgm:pt modelId="{DE27993F-2CE0-40D1-9AD4-6B1D4E67B902}" type="sibTrans" cxnId="{99BDFF38-A264-4C2B-9D23-E7E21336332C}">
      <dgm:prSet/>
      <dgm:spPr/>
      <dgm:t>
        <a:bodyPr/>
        <a:lstStyle/>
        <a:p>
          <a:endParaRPr lang="fi-FI"/>
        </a:p>
      </dgm:t>
    </dgm:pt>
    <dgm:pt modelId="{DCE3BD3C-CB7B-4712-859D-55AF0F5354A9}">
      <dgm:prSet phldrT="[Teksti]"/>
      <dgm:spPr/>
      <dgm:t>
        <a:bodyPr/>
        <a:lstStyle/>
        <a:p>
          <a:r>
            <a:rPr lang="fi-FI" dirty="0"/>
            <a:t>Lukiokoulutus</a:t>
          </a:r>
        </a:p>
      </dgm:t>
    </dgm:pt>
    <dgm:pt modelId="{FB32659B-D23B-4EFB-9CDF-BB046EE9CEEB}" type="parTrans" cxnId="{2A5E9CA9-C0A7-44AE-9E4E-1E3D91EA80A7}">
      <dgm:prSet/>
      <dgm:spPr/>
      <dgm:t>
        <a:bodyPr/>
        <a:lstStyle/>
        <a:p>
          <a:endParaRPr lang="fi-FI"/>
        </a:p>
      </dgm:t>
    </dgm:pt>
    <dgm:pt modelId="{E4758235-2794-4E10-BB5E-94E13CB4EE90}" type="sibTrans" cxnId="{2A5E9CA9-C0A7-44AE-9E4E-1E3D91EA80A7}">
      <dgm:prSet/>
      <dgm:spPr/>
      <dgm:t>
        <a:bodyPr/>
        <a:lstStyle/>
        <a:p>
          <a:endParaRPr lang="fi-FI"/>
        </a:p>
      </dgm:t>
    </dgm:pt>
    <dgm:pt modelId="{3CC67F71-5DE2-4DA3-882A-2C02C61DB1C0}">
      <dgm:prSet phldrT="[Teksti]"/>
      <dgm:spPr/>
      <dgm:t>
        <a:bodyPr/>
        <a:lstStyle/>
        <a:p>
          <a:r>
            <a:rPr lang="fi-FI" dirty="0"/>
            <a:t>Nivelvaiheen koulutus</a:t>
          </a:r>
        </a:p>
      </dgm:t>
    </dgm:pt>
    <dgm:pt modelId="{0CCFD5D7-C813-45BA-BD46-F9444D3ACB19}" type="parTrans" cxnId="{39168F4E-C23E-40B0-833D-B954D7D2C37B}">
      <dgm:prSet/>
      <dgm:spPr/>
      <dgm:t>
        <a:bodyPr/>
        <a:lstStyle/>
        <a:p>
          <a:endParaRPr lang="fi-FI"/>
        </a:p>
      </dgm:t>
    </dgm:pt>
    <dgm:pt modelId="{9D2C15D3-3312-463C-A246-18DF280F32B8}" type="sibTrans" cxnId="{39168F4E-C23E-40B0-833D-B954D7D2C37B}">
      <dgm:prSet/>
      <dgm:spPr/>
      <dgm:t>
        <a:bodyPr/>
        <a:lstStyle/>
        <a:p>
          <a:endParaRPr lang="fi-FI"/>
        </a:p>
      </dgm:t>
    </dgm:pt>
    <dgm:pt modelId="{F6640F85-9D19-4BCC-A207-F3361F3A78EA}">
      <dgm:prSet phldrT="[Teksti]"/>
      <dgm:spPr/>
      <dgm:t>
        <a:bodyPr/>
        <a:lstStyle/>
        <a:p>
          <a:r>
            <a:rPr lang="fi-FI" dirty="0"/>
            <a:t>Tutkintokoulutukseen valmentava koulutus TUVA</a:t>
          </a:r>
        </a:p>
      </dgm:t>
    </dgm:pt>
    <dgm:pt modelId="{90C49527-57F1-4736-A7AB-67EE321B5368}" type="parTrans" cxnId="{4CC5C0F2-E6DE-4910-B5BF-C19A91A5EB5D}">
      <dgm:prSet/>
      <dgm:spPr/>
      <dgm:t>
        <a:bodyPr/>
        <a:lstStyle/>
        <a:p>
          <a:endParaRPr lang="fi-FI"/>
        </a:p>
      </dgm:t>
    </dgm:pt>
    <dgm:pt modelId="{68C9E628-B582-42B6-9D47-1E23E721DECB}" type="sibTrans" cxnId="{4CC5C0F2-E6DE-4910-B5BF-C19A91A5EB5D}">
      <dgm:prSet/>
      <dgm:spPr/>
      <dgm:t>
        <a:bodyPr/>
        <a:lstStyle/>
        <a:p>
          <a:endParaRPr lang="fi-FI"/>
        </a:p>
      </dgm:t>
    </dgm:pt>
    <dgm:pt modelId="{76237A32-FC12-4F23-B64A-09DEC10379BF}">
      <dgm:prSet/>
      <dgm:spPr/>
      <dgm:t>
        <a:bodyPr/>
        <a:lstStyle/>
        <a:p>
          <a:r>
            <a:rPr lang="fi-FI" dirty="0"/>
            <a:t>Kansanopistojen vapaan sivistystyön koulutus</a:t>
          </a:r>
        </a:p>
      </dgm:t>
    </dgm:pt>
    <dgm:pt modelId="{040F2FB9-395C-49A6-9928-478B3F9D8108}" type="parTrans" cxnId="{75E49D69-F634-4DA2-B9ED-173CE2F73A2D}">
      <dgm:prSet/>
      <dgm:spPr/>
      <dgm:t>
        <a:bodyPr/>
        <a:lstStyle/>
        <a:p>
          <a:endParaRPr lang="fi-FI"/>
        </a:p>
      </dgm:t>
    </dgm:pt>
    <dgm:pt modelId="{BBC9E08E-6CB2-4985-A782-E53159F62668}" type="sibTrans" cxnId="{75E49D69-F634-4DA2-B9ED-173CE2F73A2D}">
      <dgm:prSet/>
      <dgm:spPr/>
      <dgm:t>
        <a:bodyPr/>
        <a:lstStyle/>
        <a:p>
          <a:endParaRPr lang="fi-FI"/>
        </a:p>
      </dgm:t>
    </dgm:pt>
    <dgm:pt modelId="{787FB3BE-E2B9-4822-98EC-DA20DC915891}">
      <dgm:prSet/>
      <dgm:spPr/>
      <dgm:t>
        <a:bodyPr/>
        <a:lstStyle/>
        <a:p>
          <a:r>
            <a:rPr lang="fi-FI" dirty="0"/>
            <a:t>Vaativan erityisen tuen perusteella järjestettävä koulutus</a:t>
          </a:r>
        </a:p>
      </dgm:t>
    </dgm:pt>
    <dgm:pt modelId="{E3914093-D940-4E70-9D03-9A5F93352E5A}" type="parTrans" cxnId="{7E717745-5E83-45C8-8C8D-55BA37792A32}">
      <dgm:prSet/>
      <dgm:spPr/>
      <dgm:t>
        <a:bodyPr/>
        <a:lstStyle/>
        <a:p>
          <a:endParaRPr lang="fi-FI"/>
        </a:p>
      </dgm:t>
    </dgm:pt>
    <dgm:pt modelId="{B300203E-7BB4-498B-8A7D-EA8A79275A54}" type="sibTrans" cxnId="{7E717745-5E83-45C8-8C8D-55BA37792A32}">
      <dgm:prSet/>
      <dgm:spPr/>
      <dgm:t>
        <a:bodyPr/>
        <a:lstStyle/>
        <a:p>
          <a:endParaRPr lang="fi-FI"/>
        </a:p>
      </dgm:t>
    </dgm:pt>
    <dgm:pt modelId="{377983F6-B417-440E-98FA-7E81F16A21AD}">
      <dgm:prSet/>
      <dgm:spPr/>
      <dgm:t>
        <a:bodyPr/>
        <a:lstStyle/>
        <a:p>
          <a:r>
            <a:rPr lang="fi-FI" dirty="0"/>
            <a:t>Ammatillinen koulutus</a:t>
          </a:r>
        </a:p>
      </dgm:t>
    </dgm:pt>
    <dgm:pt modelId="{C749CD71-9258-4F6D-911D-91A068F1DC6D}" type="parTrans" cxnId="{B832798E-AAA9-4F44-81C2-DA71F6C0C079}">
      <dgm:prSet/>
      <dgm:spPr/>
      <dgm:t>
        <a:bodyPr/>
        <a:lstStyle/>
        <a:p>
          <a:endParaRPr lang="fi-FI"/>
        </a:p>
      </dgm:t>
    </dgm:pt>
    <dgm:pt modelId="{3CF605E3-0B1D-4AAE-A0CF-84D65651823A}" type="sibTrans" cxnId="{B832798E-AAA9-4F44-81C2-DA71F6C0C079}">
      <dgm:prSet/>
      <dgm:spPr/>
      <dgm:t>
        <a:bodyPr/>
        <a:lstStyle/>
        <a:p>
          <a:endParaRPr lang="fi-FI"/>
        </a:p>
      </dgm:t>
    </dgm:pt>
    <dgm:pt modelId="{D1468204-0608-4850-8DDB-E8684EF4F2C2}">
      <dgm:prSet/>
      <dgm:spPr/>
      <dgm:t>
        <a:bodyPr/>
        <a:lstStyle/>
        <a:p>
          <a:r>
            <a:rPr lang="fi-FI" dirty="0"/>
            <a:t>Tutkintokoulutukseen valmentava koulutus TUVA</a:t>
          </a:r>
        </a:p>
      </dgm:t>
    </dgm:pt>
    <dgm:pt modelId="{3C4062CD-A297-4C36-8A44-449826BBE96A}" type="parTrans" cxnId="{C67868FD-6558-40A9-A2DF-C731193B2FBE}">
      <dgm:prSet/>
      <dgm:spPr/>
      <dgm:t>
        <a:bodyPr/>
        <a:lstStyle/>
        <a:p>
          <a:endParaRPr lang="fi-FI"/>
        </a:p>
      </dgm:t>
    </dgm:pt>
    <dgm:pt modelId="{2FBF30E7-3983-4C9A-A933-D242D70E4AE5}" type="sibTrans" cxnId="{C67868FD-6558-40A9-A2DF-C731193B2FBE}">
      <dgm:prSet/>
      <dgm:spPr/>
      <dgm:t>
        <a:bodyPr/>
        <a:lstStyle/>
        <a:p>
          <a:endParaRPr lang="fi-FI"/>
        </a:p>
      </dgm:t>
    </dgm:pt>
    <dgm:pt modelId="{DA199FE3-BB5C-4339-B43E-743954F79116}">
      <dgm:prSet/>
      <dgm:spPr/>
      <dgm:t>
        <a:bodyPr/>
        <a:lstStyle/>
        <a:p>
          <a:r>
            <a:rPr lang="fi-FI" dirty="0"/>
            <a:t>Työhön ja itsenäiseen elämään valmentava koulutus TELMA</a:t>
          </a:r>
        </a:p>
      </dgm:t>
    </dgm:pt>
    <dgm:pt modelId="{2605666A-BEBC-4740-8ED3-BEE36A861AA3}" type="parTrans" cxnId="{6C88FE2F-E744-4B48-ACC9-91C087A027A6}">
      <dgm:prSet/>
      <dgm:spPr/>
      <dgm:t>
        <a:bodyPr/>
        <a:lstStyle/>
        <a:p>
          <a:endParaRPr lang="fi-FI"/>
        </a:p>
      </dgm:t>
    </dgm:pt>
    <dgm:pt modelId="{1C8778F6-CD20-4866-B451-5A86CA1E3483}" type="sibTrans" cxnId="{6C88FE2F-E744-4B48-ACC9-91C087A027A6}">
      <dgm:prSet/>
      <dgm:spPr/>
      <dgm:t>
        <a:bodyPr/>
        <a:lstStyle/>
        <a:p>
          <a:endParaRPr lang="fi-FI"/>
        </a:p>
      </dgm:t>
    </dgm:pt>
    <dgm:pt modelId="{C90AA685-D5B1-4951-B05B-E8C2F3A7A9EF}">
      <dgm:prSet/>
      <dgm:spPr/>
      <dgm:t>
        <a:bodyPr/>
        <a:lstStyle/>
        <a:p>
          <a:r>
            <a:rPr lang="fi-FI" dirty="0"/>
            <a:t>Ammatillinen perustutkinto</a:t>
          </a:r>
        </a:p>
      </dgm:t>
    </dgm:pt>
    <dgm:pt modelId="{33B2E7D0-2D08-49EE-8E11-70A7F08A9B08}" type="parTrans" cxnId="{36EFF4F6-1ED0-449C-9F38-A41F1BE7B836}">
      <dgm:prSet/>
      <dgm:spPr/>
      <dgm:t>
        <a:bodyPr/>
        <a:lstStyle/>
        <a:p>
          <a:endParaRPr lang="fi-FI"/>
        </a:p>
      </dgm:t>
    </dgm:pt>
    <dgm:pt modelId="{81776888-BEEF-41C6-AAD5-40BB17C8F45E}" type="sibTrans" cxnId="{36EFF4F6-1ED0-449C-9F38-A41F1BE7B836}">
      <dgm:prSet/>
      <dgm:spPr/>
      <dgm:t>
        <a:bodyPr/>
        <a:lstStyle/>
        <a:p>
          <a:endParaRPr lang="fi-FI"/>
        </a:p>
      </dgm:t>
    </dgm:pt>
    <dgm:pt modelId="{B34892C8-560C-426A-B2DA-3FC7AFD0FD65}">
      <dgm:prSet/>
      <dgm:spPr/>
      <dgm:t>
        <a:bodyPr/>
        <a:lstStyle/>
        <a:p>
          <a:r>
            <a:rPr lang="fi-FI" dirty="0"/>
            <a:t>Ammattitutkinto</a:t>
          </a:r>
        </a:p>
      </dgm:t>
    </dgm:pt>
    <dgm:pt modelId="{5300FA53-D762-4A92-BAE3-F2211D0BE45C}" type="parTrans" cxnId="{C540F013-501A-427E-AE59-8FAEADD92B50}">
      <dgm:prSet/>
      <dgm:spPr/>
      <dgm:t>
        <a:bodyPr/>
        <a:lstStyle/>
        <a:p>
          <a:endParaRPr lang="fi-FI"/>
        </a:p>
      </dgm:t>
    </dgm:pt>
    <dgm:pt modelId="{89FB69DF-CD3B-40FC-B8DB-745038C2F8BC}" type="sibTrans" cxnId="{C540F013-501A-427E-AE59-8FAEADD92B50}">
      <dgm:prSet/>
      <dgm:spPr/>
      <dgm:t>
        <a:bodyPr/>
        <a:lstStyle/>
        <a:p>
          <a:endParaRPr lang="fi-FI"/>
        </a:p>
      </dgm:t>
    </dgm:pt>
    <dgm:pt modelId="{ADB6A243-136C-4A8A-83C2-82B7F436B0AE}">
      <dgm:prSet custT="1"/>
      <dgm:spPr/>
      <dgm:t>
        <a:bodyPr/>
        <a:lstStyle/>
        <a:p>
          <a:r>
            <a:rPr lang="fi-FI" sz="1600" dirty="0"/>
            <a:t>PERUSOPETUS</a:t>
          </a:r>
        </a:p>
      </dgm:t>
    </dgm:pt>
    <dgm:pt modelId="{2BA94D34-4CA0-4CF7-A6E2-5DE49B0D636B}" type="parTrans" cxnId="{E6E5F9B3-9F1B-47B6-A8D4-7F46FA614773}">
      <dgm:prSet/>
      <dgm:spPr/>
      <dgm:t>
        <a:bodyPr/>
        <a:lstStyle/>
        <a:p>
          <a:endParaRPr lang="fi-FI"/>
        </a:p>
      </dgm:t>
    </dgm:pt>
    <dgm:pt modelId="{A7DE9F44-ACEE-4B22-8986-9FBEAB25402A}" type="sibTrans" cxnId="{E6E5F9B3-9F1B-47B6-A8D4-7F46FA614773}">
      <dgm:prSet/>
      <dgm:spPr/>
      <dgm:t>
        <a:bodyPr/>
        <a:lstStyle/>
        <a:p>
          <a:endParaRPr lang="fi-FI"/>
        </a:p>
      </dgm:t>
    </dgm:pt>
    <dgm:pt modelId="{5EF7ED06-87E2-4AE4-B8C7-0FE632DBF416}">
      <dgm:prSet custT="1"/>
      <dgm:spPr/>
      <dgm:t>
        <a:bodyPr/>
        <a:lstStyle/>
        <a:p>
          <a:r>
            <a:rPr lang="fi-FI" sz="1600" dirty="0"/>
            <a:t>Aikuisten perusopetus</a:t>
          </a:r>
        </a:p>
      </dgm:t>
    </dgm:pt>
    <dgm:pt modelId="{6A47813E-5AE7-4CBE-9E8A-0B13E53E7477}" type="parTrans" cxnId="{65018D2D-A1E3-4B9C-AAB8-5E43B93555F1}">
      <dgm:prSet/>
      <dgm:spPr/>
      <dgm:t>
        <a:bodyPr/>
        <a:lstStyle/>
        <a:p>
          <a:endParaRPr lang="fi-FI"/>
        </a:p>
      </dgm:t>
    </dgm:pt>
    <dgm:pt modelId="{32BB5201-93F8-49B6-93A7-8AE43B2488E2}" type="sibTrans" cxnId="{65018D2D-A1E3-4B9C-AAB8-5E43B93555F1}">
      <dgm:prSet/>
      <dgm:spPr/>
      <dgm:t>
        <a:bodyPr/>
        <a:lstStyle/>
        <a:p>
          <a:endParaRPr lang="fi-FI"/>
        </a:p>
      </dgm:t>
    </dgm:pt>
    <dgm:pt modelId="{EE89A742-E32D-4C79-A3D2-AB6FA15378D9}">
      <dgm:prSet/>
      <dgm:spPr/>
      <dgm:t>
        <a:bodyPr/>
        <a:lstStyle/>
        <a:p>
          <a:r>
            <a:rPr lang="fi-FI" dirty="0"/>
            <a:t>Opistovuosi oppivelvolliselle -linjat</a:t>
          </a:r>
        </a:p>
      </dgm:t>
    </dgm:pt>
    <dgm:pt modelId="{2965D275-922B-493D-B28F-2C61A09E10E8}" type="parTrans" cxnId="{6554DBE9-839E-4A65-916B-FA95E4313DD8}">
      <dgm:prSet/>
      <dgm:spPr/>
      <dgm:t>
        <a:bodyPr/>
        <a:lstStyle/>
        <a:p>
          <a:endParaRPr lang="fi-FI"/>
        </a:p>
      </dgm:t>
    </dgm:pt>
    <dgm:pt modelId="{3F260D61-3BB5-453A-A130-4344344F043C}" type="sibTrans" cxnId="{6554DBE9-839E-4A65-916B-FA95E4313DD8}">
      <dgm:prSet/>
      <dgm:spPr/>
      <dgm:t>
        <a:bodyPr/>
        <a:lstStyle/>
        <a:p>
          <a:endParaRPr lang="fi-FI"/>
        </a:p>
      </dgm:t>
    </dgm:pt>
    <dgm:pt modelId="{1B5B67F9-362F-43E6-91B3-6E020BA92038}">
      <dgm:prSet/>
      <dgm:spPr/>
      <dgm:t>
        <a:bodyPr/>
        <a:lstStyle/>
        <a:p>
          <a:r>
            <a:rPr lang="fi-FI" dirty="0"/>
            <a:t>Maahanmuuttajille suunnattu kielikoulutus</a:t>
          </a:r>
        </a:p>
      </dgm:t>
    </dgm:pt>
    <dgm:pt modelId="{A13D7F91-3395-4CF6-8924-36BD0554C8FA}" type="parTrans" cxnId="{F3CF721D-BDD9-4B64-9D2D-7376B464E159}">
      <dgm:prSet/>
      <dgm:spPr/>
      <dgm:t>
        <a:bodyPr/>
        <a:lstStyle/>
        <a:p>
          <a:endParaRPr lang="fi-FI"/>
        </a:p>
      </dgm:t>
    </dgm:pt>
    <dgm:pt modelId="{5B965FC7-29B8-458F-8125-99C47BA1563F}" type="sibTrans" cxnId="{F3CF721D-BDD9-4B64-9D2D-7376B464E159}">
      <dgm:prSet/>
      <dgm:spPr/>
      <dgm:t>
        <a:bodyPr/>
        <a:lstStyle/>
        <a:p>
          <a:endParaRPr lang="fi-FI"/>
        </a:p>
      </dgm:t>
    </dgm:pt>
    <dgm:pt modelId="{06AF16BE-8457-4D23-AD47-4777E3E3BCAF}" type="pres">
      <dgm:prSet presAssocID="{A9960E1B-C102-45D6-AE04-B605345452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29A13E3-ADEE-4400-BD33-E9914A1A868B}" type="pres">
      <dgm:prSet presAssocID="{ADB6A243-136C-4A8A-83C2-82B7F436B0AE}" presName="hierRoot1" presStyleCnt="0">
        <dgm:presLayoutVars>
          <dgm:hierBranch val="init"/>
        </dgm:presLayoutVars>
      </dgm:prSet>
      <dgm:spPr/>
    </dgm:pt>
    <dgm:pt modelId="{C5AE9368-2E43-4F4A-A70E-ED795D6FFBA0}" type="pres">
      <dgm:prSet presAssocID="{ADB6A243-136C-4A8A-83C2-82B7F436B0AE}" presName="rootComposite1" presStyleCnt="0"/>
      <dgm:spPr/>
    </dgm:pt>
    <dgm:pt modelId="{E337EAB5-4F6D-46DE-BB84-80EF44A1E1F5}" type="pres">
      <dgm:prSet presAssocID="{ADB6A243-136C-4A8A-83C2-82B7F436B0AE}" presName="rootText1" presStyleLbl="node0" presStyleIdx="0" presStyleCnt="2" custScaleX="131698" custLinFactNeighborX="2911" custLinFactNeighborY="21109">
        <dgm:presLayoutVars>
          <dgm:chPref val="3"/>
        </dgm:presLayoutVars>
      </dgm:prSet>
      <dgm:spPr/>
    </dgm:pt>
    <dgm:pt modelId="{62575C62-9992-47D2-8408-D4E58CD16DB6}" type="pres">
      <dgm:prSet presAssocID="{ADB6A243-136C-4A8A-83C2-82B7F436B0AE}" presName="rootConnector1" presStyleLbl="node1" presStyleIdx="0" presStyleCnt="0"/>
      <dgm:spPr/>
    </dgm:pt>
    <dgm:pt modelId="{00F6BAFC-4DA7-4D47-A9AA-44CD923F3D0B}" type="pres">
      <dgm:prSet presAssocID="{ADB6A243-136C-4A8A-83C2-82B7F436B0AE}" presName="hierChild2" presStyleCnt="0"/>
      <dgm:spPr/>
    </dgm:pt>
    <dgm:pt modelId="{DD3807EF-1CC7-4A3B-83B4-29F9E7CD1AEB}" type="pres">
      <dgm:prSet presAssocID="{BF0CAEA3-3DD5-4FAA-831E-E7F3B166696D}" presName="Name37" presStyleLbl="parChTrans1D2" presStyleIdx="0" presStyleCnt="1"/>
      <dgm:spPr/>
    </dgm:pt>
    <dgm:pt modelId="{D2BBD33D-CC05-405C-A2D8-90577A565DCE}" type="pres">
      <dgm:prSet presAssocID="{7DCB4F40-1461-4266-BFEF-C2B4B82847DE}" presName="hierRoot2" presStyleCnt="0">
        <dgm:presLayoutVars>
          <dgm:hierBranch val="init"/>
        </dgm:presLayoutVars>
      </dgm:prSet>
      <dgm:spPr/>
    </dgm:pt>
    <dgm:pt modelId="{694124AA-E006-46BC-AD9A-292AB3384102}" type="pres">
      <dgm:prSet presAssocID="{7DCB4F40-1461-4266-BFEF-C2B4B82847DE}" presName="rootComposite" presStyleCnt="0"/>
      <dgm:spPr/>
    </dgm:pt>
    <dgm:pt modelId="{C457F7FF-25DB-43EB-9D25-311EB26D20F0}" type="pres">
      <dgm:prSet presAssocID="{7DCB4F40-1461-4266-BFEF-C2B4B82847DE}" presName="rootText" presStyleLbl="node2" presStyleIdx="0" presStyleCnt="1" custScaleX="581558">
        <dgm:presLayoutVars>
          <dgm:chPref val="3"/>
        </dgm:presLayoutVars>
      </dgm:prSet>
      <dgm:spPr/>
    </dgm:pt>
    <dgm:pt modelId="{E0278F90-D9AA-480F-AD75-AA837D88FADA}" type="pres">
      <dgm:prSet presAssocID="{7DCB4F40-1461-4266-BFEF-C2B4B82847DE}" presName="rootConnector" presStyleLbl="node2" presStyleIdx="0" presStyleCnt="1"/>
      <dgm:spPr/>
    </dgm:pt>
    <dgm:pt modelId="{475A77BE-C370-4C11-8A78-5AFE2FC9E381}" type="pres">
      <dgm:prSet presAssocID="{7DCB4F40-1461-4266-BFEF-C2B4B82847DE}" presName="hierChild4" presStyleCnt="0"/>
      <dgm:spPr/>
    </dgm:pt>
    <dgm:pt modelId="{4B35FD5C-E67F-471B-99DD-FB9910D1E394}" type="pres">
      <dgm:prSet presAssocID="{74B72BD7-7265-46AC-895E-59E56A883E78}" presName="Name37" presStyleLbl="parChTrans1D3" presStyleIdx="0" presStyleCnt="4"/>
      <dgm:spPr/>
    </dgm:pt>
    <dgm:pt modelId="{DE78CC3B-53C2-4771-9D83-A1336001FBC7}" type="pres">
      <dgm:prSet presAssocID="{9B160AAE-5ACD-4C1C-ADDD-4FB74C526AB4}" presName="hierRoot2" presStyleCnt="0">
        <dgm:presLayoutVars>
          <dgm:hierBranch val="init"/>
        </dgm:presLayoutVars>
      </dgm:prSet>
      <dgm:spPr/>
    </dgm:pt>
    <dgm:pt modelId="{C464CA77-AEAB-423B-9651-3D026392DC39}" type="pres">
      <dgm:prSet presAssocID="{9B160AAE-5ACD-4C1C-ADDD-4FB74C526AB4}" presName="rootComposite" presStyleCnt="0"/>
      <dgm:spPr/>
    </dgm:pt>
    <dgm:pt modelId="{2FCADDE3-475E-45E6-ABDB-448B869780D0}" type="pres">
      <dgm:prSet presAssocID="{9B160AAE-5ACD-4C1C-ADDD-4FB74C526AB4}" presName="rootText" presStyleLbl="node3" presStyleIdx="0" presStyleCnt="4" custScaleX="136678">
        <dgm:presLayoutVars>
          <dgm:chPref val="3"/>
        </dgm:presLayoutVars>
      </dgm:prSet>
      <dgm:spPr/>
    </dgm:pt>
    <dgm:pt modelId="{828FD8A6-7C96-4167-8342-C01E12F3C98D}" type="pres">
      <dgm:prSet presAssocID="{9B160AAE-5ACD-4C1C-ADDD-4FB74C526AB4}" presName="rootConnector" presStyleLbl="node3" presStyleIdx="0" presStyleCnt="4"/>
      <dgm:spPr/>
    </dgm:pt>
    <dgm:pt modelId="{708E47B3-6D8D-4F3E-A8D7-BB929FC26C95}" type="pres">
      <dgm:prSet presAssocID="{9B160AAE-5ACD-4C1C-ADDD-4FB74C526AB4}" presName="hierChild4" presStyleCnt="0"/>
      <dgm:spPr/>
    </dgm:pt>
    <dgm:pt modelId="{57B9627B-9A73-4FF0-9A79-223F0DA9BEBC}" type="pres">
      <dgm:prSet presAssocID="{722050BD-AAB3-49AE-97CC-596E8CCA7C3F}" presName="Name37" presStyleLbl="parChTrans1D4" presStyleIdx="0" presStyleCnt="10"/>
      <dgm:spPr/>
    </dgm:pt>
    <dgm:pt modelId="{731D48D5-A448-4939-A8A1-43C6E61D3CC2}" type="pres">
      <dgm:prSet presAssocID="{CA3B26A1-183F-437A-B3BD-03318E4831D8}" presName="hierRoot2" presStyleCnt="0">
        <dgm:presLayoutVars>
          <dgm:hierBranch val="init"/>
        </dgm:presLayoutVars>
      </dgm:prSet>
      <dgm:spPr/>
    </dgm:pt>
    <dgm:pt modelId="{50E4D8C5-4998-4984-9E5D-8C2573D31065}" type="pres">
      <dgm:prSet presAssocID="{CA3B26A1-183F-437A-B3BD-03318E4831D8}" presName="rootComposite" presStyleCnt="0"/>
      <dgm:spPr/>
    </dgm:pt>
    <dgm:pt modelId="{4AB3963D-BEAE-4117-AEF8-B62A16159B37}" type="pres">
      <dgm:prSet presAssocID="{CA3B26A1-183F-437A-B3BD-03318E4831D8}" presName="rootText" presStyleLbl="node4" presStyleIdx="0" presStyleCnt="10">
        <dgm:presLayoutVars>
          <dgm:chPref val="3"/>
        </dgm:presLayoutVars>
      </dgm:prSet>
      <dgm:spPr/>
    </dgm:pt>
    <dgm:pt modelId="{DEBA6A34-E15B-46BD-985E-4FE6122C9E0C}" type="pres">
      <dgm:prSet presAssocID="{CA3B26A1-183F-437A-B3BD-03318E4831D8}" presName="rootConnector" presStyleLbl="node4" presStyleIdx="0" presStyleCnt="10"/>
      <dgm:spPr/>
    </dgm:pt>
    <dgm:pt modelId="{827C0043-A916-4301-8292-67BAC21E0EA6}" type="pres">
      <dgm:prSet presAssocID="{CA3B26A1-183F-437A-B3BD-03318E4831D8}" presName="hierChild4" presStyleCnt="0"/>
      <dgm:spPr/>
    </dgm:pt>
    <dgm:pt modelId="{955466FB-A384-4C49-A66A-DC51A7E71375}" type="pres">
      <dgm:prSet presAssocID="{33B2E7D0-2D08-49EE-8E11-70A7F08A9B08}" presName="Name37" presStyleLbl="parChTrans1D4" presStyleIdx="1" presStyleCnt="10"/>
      <dgm:spPr/>
    </dgm:pt>
    <dgm:pt modelId="{360B681B-52CD-4CEC-95D4-483DF063BAEB}" type="pres">
      <dgm:prSet presAssocID="{C90AA685-D5B1-4951-B05B-E8C2F3A7A9EF}" presName="hierRoot2" presStyleCnt="0">
        <dgm:presLayoutVars>
          <dgm:hierBranch val="init"/>
        </dgm:presLayoutVars>
      </dgm:prSet>
      <dgm:spPr/>
    </dgm:pt>
    <dgm:pt modelId="{75E188FD-1F4B-44E8-A906-FE327D9D41EF}" type="pres">
      <dgm:prSet presAssocID="{C90AA685-D5B1-4951-B05B-E8C2F3A7A9EF}" presName="rootComposite" presStyleCnt="0"/>
      <dgm:spPr/>
    </dgm:pt>
    <dgm:pt modelId="{4E7756A7-2E95-4E0C-A166-705C118EC04E}" type="pres">
      <dgm:prSet presAssocID="{C90AA685-D5B1-4951-B05B-E8C2F3A7A9EF}" presName="rootText" presStyleLbl="node4" presStyleIdx="1" presStyleCnt="10" custLinFactNeighborX="695" custLinFactNeighborY="-17453">
        <dgm:presLayoutVars>
          <dgm:chPref val="3"/>
        </dgm:presLayoutVars>
      </dgm:prSet>
      <dgm:spPr/>
    </dgm:pt>
    <dgm:pt modelId="{7733A111-5BD0-437F-AB66-789AAC76FC30}" type="pres">
      <dgm:prSet presAssocID="{C90AA685-D5B1-4951-B05B-E8C2F3A7A9EF}" presName="rootConnector" presStyleLbl="node4" presStyleIdx="1" presStyleCnt="10"/>
      <dgm:spPr/>
    </dgm:pt>
    <dgm:pt modelId="{3ECDE81E-740A-4520-94E9-A5CCB05E19EC}" type="pres">
      <dgm:prSet presAssocID="{C90AA685-D5B1-4951-B05B-E8C2F3A7A9EF}" presName="hierChild4" presStyleCnt="0"/>
      <dgm:spPr/>
    </dgm:pt>
    <dgm:pt modelId="{DD2E65F5-1676-43BA-8BD3-8A5FF4C0A2FC}" type="pres">
      <dgm:prSet presAssocID="{C90AA685-D5B1-4951-B05B-E8C2F3A7A9EF}" presName="hierChild5" presStyleCnt="0"/>
      <dgm:spPr/>
    </dgm:pt>
    <dgm:pt modelId="{7D9EE47D-A914-45FD-823E-C215990F5F32}" type="pres">
      <dgm:prSet presAssocID="{5300FA53-D762-4A92-BAE3-F2211D0BE45C}" presName="Name37" presStyleLbl="parChTrans1D4" presStyleIdx="2" presStyleCnt="10"/>
      <dgm:spPr/>
    </dgm:pt>
    <dgm:pt modelId="{896AA525-4BF4-43F1-8DA9-6CC0AA7A9855}" type="pres">
      <dgm:prSet presAssocID="{B34892C8-560C-426A-B2DA-3FC7AFD0FD65}" presName="hierRoot2" presStyleCnt="0">
        <dgm:presLayoutVars>
          <dgm:hierBranch val="init"/>
        </dgm:presLayoutVars>
      </dgm:prSet>
      <dgm:spPr/>
    </dgm:pt>
    <dgm:pt modelId="{2E2A0291-1DE9-4EEC-8870-7B12A1510D6E}" type="pres">
      <dgm:prSet presAssocID="{B34892C8-560C-426A-B2DA-3FC7AFD0FD65}" presName="rootComposite" presStyleCnt="0"/>
      <dgm:spPr/>
    </dgm:pt>
    <dgm:pt modelId="{8D6BFDD1-F181-4CC7-9D80-4A7174FC89D4}" type="pres">
      <dgm:prSet presAssocID="{B34892C8-560C-426A-B2DA-3FC7AFD0FD65}" presName="rootText" presStyleLbl="node4" presStyleIdx="2" presStyleCnt="10" custLinFactNeighborX="-745" custLinFactNeighborY="-26332">
        <dgm:presLayoutVars>
          <dgm:chPref val="3"/>
        </dgm:presLayoutVars>
      </dgm:prSet>
      <dgm:spPr/>
    </dgm:pt>
    <dgm:pt modelId="{9B38A900-BC65-4610-A2B3-DB8BC0B41A21}" type="pres">
      <dgm:prSet presAssocID="{B34892C8-560C-426A-B2DA-3FC7AFD0FD65}" presName="rootConnector" presStyleLbl="node4" presStyleIdx="2" presStyleCnt="10"/>
      <dgm:spPr/>
    </dgm:pt>
    <dgm:pt modelId="{A1A9DA71-ED60-4001-B84D-47DECF446233}" type="pres">
      <dgm:prSet presAssocID="{B34892C8-560C-426A-B2DA-3FC7AFD0FD65}" presName="hierChild4" presStyleCnt="0"/>
      <dgm:spPr/>
    </dgm:pt>
    <dgm:pt modelId="{5117021C-71D7-47D7-8F3D-F41BA142824C}" type="pres">
      <dgm:prSet presAssocID="{B34892C8-560C-426A-B2DA-3FC7AFD0FD65}" presName="hierChild5" presStyleCnt="0"/>
      <dgm:spPr/>
    </dgm:pt>
    <dgm:pt modelId="{C671A3A5-A6AB-483F-8E0F-E027B8E33270}" type="pres">
      <dgm:prSet presAssocID="{CA3B26A1-183F-437A-B3BD-03318E4831D8}" presName="hierChild5" presStyleCnt="0"/>
      <dgm:spPr/>
    </dgm:pt>
    <dgm:pt modelId="{CCDB3C52-8EA8-4728-8E48-12E27041518A}" type="pres">
      <dgm:prSet presAssocID="{FB32659B-D23B-4EFB-9CDF-BB046EE9CEEB}" presName="Name37" presStyleLbl="parChTrans1D4" presStyleIdx="3" presStyleCnt="10"/>
      <dgm:spPr/>
    </dgm:pt>
    <dgm:pt modelId="{E263B81C-0768-4A5C-94A8-8BF3043E79FE}" type="pres">
      <dgm:prSet presAssocID="{DCE3BD3C-CB7B-4712-859D-55AF0F5354A9}" presName="hierRoot2" presStyleCnt="0">
        <dgm:presLayoutVars>
          <dgm:hierBranch val="init"/>
        </dgm:presLayoutVars>
      </dgm:prSet>
      <dgm:spPr/>
    </dgm:pt>
    <dgm:pt modelId="{63098003-3B3B-4FBF-811E-D95D423F358E}" type="pres">
      <dgm:prSet presAssocID="{DCE3BD3C-CB7B-4712-859D-55AF0F5354A9}" presName="rootComposite" presStyleCnt="0"/>
      <dgm:spPr/>
    </dgm:pt>
    <dgm:pt modelId="{DD4A795D-EFC2-4F1C-AEB3-69BDF9DCE808}" type="pres">
      <dgm:prSet presAssocID="{DCE3BD3C-CB7B-4712-859D-55AF0F5354A9}" presName="rootText" presStyleLbl="node4" presStyleIdx="3" presStyleCnt="10" custScaleX="81770">
        <dgm:presLayoutVars>
          <dgm:chPref val="3"/>
        </dgm:presLayoutVars>
      </dgm:prSet>
      <dgm:spPr/>
    </dgm:pt>
    <dgm:pt modelId="{9A611CB6-A346-4AD6-9399-39EFC624CCC9}" type="pres">
      <dgm:prSet presAssocID="{DCE3BD3C-CB7B-4712-859D-55AF0F5354A9}" presName="rootConnector" presStyleLbl="node4" presStyleIdx="3" presStyleCnt="10"/>
      <dgm:spPr/>
    </dgm:pt>
    <dgm:pt modelId="{6EE0DE21-A64E-463B-B147-DA6F2CBBCB59}" type="pres">
      <dgm:prSet presAssocID="{DCE3BD3C-CB7B-4712-859D-55AF0F5354A9}" presName="hierChild4" presStyleCnt="0"/>
      <dgm:spPr/>
    </dgm:pt>
    <dgm:pt modelId="{0542B42A-3B10-4D2A-B28E-CEC122140B18}" type="pres">
      <dgm:prSet presAssocID="{DCE3BD3C-CB7B-4712-859D-55AF0F5354A9}" presName="hierChild5" presStyleCnt="0"/>
      <dgm:spPr/>
    </dgm:pt>
    <dgm:pt modelId="{1BF79375-7F58-476F-8A32-80100849187E}" type="pres">
      <dgm:prSet presAssocID="{9B160AAE-5ACD-4C1C-ADDD-4FB74C526AB4}" presName="hierChild5" presStyleCnt="0"/>
      <dgm:spPr/>
    </dgm:pt>
    <dgm:pt modelId="{4A67BEBF-8C6B-4426-9241-8BB18A6C59F4}" type="pres">
      <dgm:prSet presAssocID="{0CCFD5D7-C813-45BA-BD46-F9444D3ACB19}" presName="Name37" presStyleLbl="parChTrans1D3" presStyleIdx="1" presStyleCnt="4"/>
      <dgm:spPr/>
    </dgm:pt>
    <dgm:pt modelId="{A673002C-0F89-42D9-BC28-92B9652CF2D9}" type="pres">
      <dgm:prSet presAssocID="{3CC67F71-5DE2-4DA3-882A-2C02C61DB1C0}" presName="hierRoot2" presStyleCnt="0">
        <dgm:presLayoutVars>
          <dgm:hierBranch val="init"/>
        </dgm:presLayoutVars>
      </dgm:prSet>
      <dgm:spPr/>
    </dgm:pt>
    <dgm:pt modelId="{AFF3F2ED-072F-40D6-86E7-36BB6AED88B8}" type="pres">
      <dgm:prSet presAssocID="{3CC67F71-5DE2-4DA3-882A-2C02C61DB1C0}" presName="rootComposite" presStyleCnt="0"/>
      <dgm:spPr/>
    </dgm:pt>
    <dgm:pt modelId="{583D4F7B-DBE1-4A5A-8153-8DAF3D2E36FD}" type="pres">
      <dgm:prSet presAssocID="{3CC67F71-5DE2-4DA3-882A-2C02C61DB1C0}" presName="rootText" presStyleLbl="node3" presStyleIdx="1" presStyleCnt="4" custScaleX="120958">
        <dgm:presLayoutVars>
          <dgm:chPref val="3"/>
        </dgm:presLayoutVars>
      </dgm:prSet>
      <dgm:spPr/>
    </dgm:pt>
    <dgm:pt modelId="{AA0FE5FB-0201-462E-B07C-AE1F7DB5B888}" type="pres">
      <dgm:prSet presAssocID="{3CC67F71-5DE2-4DA3-882A-2C02C61DB1C0}" presName="rootConnector" presStyleLbl="node3" presStyleIdx="1" presStyleCnt="4"/>
      <dgm:spPr/>
    </dgm:pt>
    <dgm:pt modelId="{E00130E2-2C8B-40EB-908C-D4CDD7F7D530}" type="pres">
      <dgm:prSet presAssocID="{3CC67F71-5DE2-4DA3-882A-2C02C61DB1C0}" presName="hierChild4" presStyleCnt="0"/>
      <dgm:spPr/>
    </dgm:pt>
    <dgm:pt modelId="{09DC27C4-920A-49A7-B6E4-543D8E0B17C0}" type="pres">
      <dgm:prSet presAssocID="{90C49527-57F1-4736-A7AB-67EE321B5368}" presName="Name37" presStyleLbl="parChTrans1D4" presStyleIdx="4" presStyleCnt="10"/>
      <dgm:spPr/>
    </dgm:pt>
    <dgm:pt modelId="{81ABD50F-4136-486C-AD9D-CF8812FDFA9F}" type="pres">
      <dgm:prSet presAssocID="{F6640F85-9D19-4BCC-A207-F3361F3A78EA}" presName="hierRoot2" presStyleCnt="0">
        <dgm:presLayoutVars>
          <dgm:hierBranch val="init"/>
        </dgm:presLayoutVars>
      </dgm:prSet>
      <dgm:spPr/>
    </dgm:pt>
    <dgm:pt modelId="{9AF66519-5670-44A5-848D-274ECFED71EC}" type="pres">
      <dgm:prSet presAssocID="{F6640F85-9D19-4BCC-A207-F3361F3A78EA}" presName="rootComposite" presStyleCnt="0"/>
      <dgm:spPr/>
    </dgm:pt>
    <dgm:pt modelId="{E5E3193A-8D9F-4D2E-A2F0-B6820F2AA5E0}" type="pres">
      <dgm:prSet presAssocID="{F6640F85-9D19-4BCC-A207-F3361F3A78EA}" presName="rootText" presStyleLbl="node4" presStyleIdx="4" presStyleCnt="10" custScaleX="116188">
        <dgm:presLayoutVars>
          <dgm:chPref val="3"/>
        </dgm:presLayoutVars>
      </dgm:prSet>
      <dgm:spPr/>
    </dgm:pt>
    <dgm:pt modelId="{3373CB27-6A23-412F-AF12-3B0103974886}" type="pres">
      <dgm:prSet presAssocID="{F6640F85-9D19-4BCC-A207-F3361F3A78EA}" presName="rootConnector" presStyleLbl="node4" presStyleIdx="4" presStyleCnt="10"/>
      <dgm:spPr/>
    </dgm:pt>
    <dgm:pt modelId="{F3803044-B047-45C2-9C88-62A539FD43CC}" type="pres">
      <dgm:prSet presAssocID="{F6640F85-9D19-4BCC-A207-F3361F3A78EA}" presName="hierChild4" presStyleCnt="0"/>
      <dgm:spPr/>
    </dgm:pt>
    <dgm:pt modelId="{D693A350-6765-41C2-AA70-C96E46863808}" type="pres">
      <dgm:prSet presAssocID="{F6640F85-9D19-4BCC-A207-F3361F3A78EA}" presName="hierChild5" presStyleCnt="0"/>
      <dgm:spPr/>
    </dgm:pt>
    <dgm:pt modelId="{DD66A095-9503-4AA3-8D49-5C8C1563162C}" type="pres">
      <dgm:prSet presAssocID="{3CC67F71-5DE2-4DA3-882A-2C02C61DB1C0}" presName="hierChild5" presStyleCnt="0"/>
      <dgm:spPr/>
    </dgm:pt>
    <dgm:pt modelId="{34D0D49C-A571-476F-91C0-21D7FD7F53C1}" type="pres">
      <dgm:prSet presAssocID="{040F2FB9-395C-49A6-9928-478B3F9D8108}" presName="Name37" presStyleLbl="parChTrans1D3" presStyleIdx="2" presStyleCnt="4"/>
      <dgm:spPr/>
    </dgm:pt>
    <dgm:pt modelId="{056BB244-2A1E-406B-B7CE-20913E879A19}" type="pres">
      <dgm:prSet presAssocID="{76237A32-FC12-4F23-B64A-09DEC10379BF}" presName="hierRoot2" presStyleCnt="0">
        <dgm:presLayoutVars>
          <dgm:hierBranch val="init"/>
        </dgm:presLayoutVars>
      </dgm:prSet>
      <dgm:spPr/>
    </dgm:pt>
    <dgm:pt modelId="{90B7FB0D-E938-4AD5-A6FB-1B1CCCF08D1C}" type="pres">
      <dgm:prSet presAssocID="{76237A32-FC12-4F23-B64A-09DEC10379BF}" presName="rootComposite" presStyleCnt="0"/>
      <dgm:spPr/>
    </dgm:pt>
    <dgm:pt modelId="{4667F437-01D6-4C00-937F-E42BAAD47C40}" type="pres">
      <dgm:prSet presAssocID="{76237A32-FC12-4F23-B64A-09DEC10379BF}" presName="rootText" presStyleLbl="node3" presStyleIdx="2" presStyleCnt="4" custScaleX="122593">
        <dgm:presLayoutVars>
          <dgm:chPref val="3"/>
        </dgm:presLayoutVars>
      </dgm:prSet>
      <dgm:spPr/>
    </dgm:pt>
    <dgm:pt modelId="{082E3906-5B03-4958-B1F8-E8597E1C1983}" type="pres">
      <dgm:prSet presAssocID="{76237A32-FC12-4F23-B64A-09DEC10379BF}" presName="rootConnector" presStyleLbl="node3" presStyleIdx="2" presStyleCnt="4"/>
      <dgm:spPr/>
    </dgm:pt>
    <dgm:pt modelId="{DDACF32B-DF30-43E5-820C-9B88D39E4561}" type="pres">
      <dgm:prSet presAssocID="{76237A32-FC12-4F23-B64A-09DEC10379BF}" presName="hierChild4" presStyleCnt="0"/>
      <dgm:spPr/>
    </dgm:pt>
    <dgm:pt modelId="{7E9B8DCA-8B69-45A9-AEB2-513F6E729A17}" type="pres">
      <dgm:prSet presAssocID="{2965D275-922B-493D-B28F-2C61A09E10E8}" presName="Name37" presStyleLbl="parChTrans1D4" presStyleIdx="5" presStyleCnt="10"/>
      <dgm:spPr/>
    </dgm:pt>
    <dgm:pt modelId="{53DE64DA-9591-406B-A06D-77DCF9EF3C4F}" type="pres">
      <dgm:prSet presAssocID="{EE89A742-E32D-4C79-A3D2-AB6FA15378D9}" presName="hierRoot2" presStyleCnt="0">
        <dgm:presLayoutVars>
          <dgm:hierBranch val="init"/>
        </dgm:presLayoutVars>
      </dgm:prSet>
      <dgm:spPr/>
    </dgm:pt>
    <dgm:pt modelId="{4EA74643-3503-4D74-96D8-D7836BDA44DD}" type="pres">
      <dgm:prSet presAssocID="{EE89A742-E32D-4C79-A3D2-AB6FA15378D9}" presName="rootComposite" presStyleCnt="0"/>
      <dgm:spPr/>
    </dgm:pt>
    <dgm:pt modelId="{152C0AAD-DAFE-4557-99A5-04CF9F037FAF}" type="pres">
      <dgm:prSet presAssocID="{EE89A742-E32D-4C79-A3D2-AB6FA15378D9}" presName="rootText" presStyleLbl="node4" presStyleIdx="5" presStyleCnt="10">
        <dgm:presLayoutVars>
          <dgm:chPref val="3"/>
        </dgm:presLayoutVars>
      </dgm:prSet>
      <dgm:spPr/>
    </dgm:pt>
    <dgm:pt modelId="{54B32B27-1746-44A4-9ECD-B2B8A3E7A38C}" type="pres">
      <dgm:prSet presAssocID="{EE89A742-E32D-4C79-A3D2-AB6FA15378D9}" presName="rootConnector" presStyleLbl="node4" presStyleIdx="5" presStyleCnt="10"/>
      <dgm:spPr/>
    </dgm:pt>
    <dgm:pt modelId="{A7533268-5B53-484F-BE82-2B019A637D21}" type="pres">
      <dgm:prSet presAssocID="{EE89A742-E32D-4C79-A3D2-AB6FA15378D9}" presName="hierChild4" presStyleCnt="0"/>
      <dgm:spPr/>
    </dgm:pt>
    <dgm:pt modelId="{6DC513BC-412C-4329-BD81-291BFE65A905}" type="pres">
      <dgm:prSet presAssocID="{EE89A742-E32D-4C79-A3D2-AB6FA15378D9}" presName="hierChild5" presStyleCnt="0"/>
      <dgm:spPr/>
    </dgm:pt>
    <dgm:pt modelId="{8A57CC53-D0A9-4F1C-9455-7B5FAA93A518}" type="pres">
      <dgm:prSet presAssocID="{A13D7F91-3395-4CF6-8924-36BD0554C8FA}" presName="Name37" presStyleLbl="parChTrans1D4" presStyleIdx="6" presStyleCnt="10"/>
      <dgm:spPr/>
    </dgm:pt>
    <dgm:pt modelId="{FB9437D4-2205-49D6-AD8C-29B964B7F689}" type="pres">
      <dgm:prSet presAssocID="{1B5B67F9-362F-43E6-91B3-6E020BA92038}" presName="hierRoot2" presStyleCnt="0">
        <dgm:presLayoutVars>
          <dgm:hierBranch val="init"/>
        </dgm:presLayoutVars>
      </dgm:prSet>
      <dgm:spPr/>
    </dgm:pt>
    <dgm:pt modelId="{99631D90-98BB-4976-9DDE-E20E67E612AE}" type="pres">
      <dgm:prSet presAssocID="{1B5B67F9-362F-43E6-91B3-6E020BA92038}" presName="rootComposite" presStyleCnt="0"/>
      <dgm:spPr/>
    </dgm:pt>
    <dgm:pt modelId="{C65A6E29-DDE6-4E5A-8B98-0CB8130413EB}" type="pres">
      <dgm:prSet presAssocID="{1B5B67F9-362F-43E6-91B3-6E020BA92038}" presName="rootText" presStyleLbl="node4" presStyleIdx="6" presStyleCnt="10" custLinFactY="14617" custLinFactNeighborX="544" custLinFactNeighborY="100000">
        <dgm:presLayoutVars>
          <dgm:chPref val="3"/>
        </dgm:presLayoutVars>
      </dgm:prSet>
      <dgm:spPr/>
    </dgm:pt>
    <dgm:pt modelId="{56D1B2B4-C333-4B3E-8E51-3E9ABDC29DE8}" type="pres">
      <dgm:prSet presAssocID="{1B5B67F9-362F-43E6-91B3-6E020BA92038}" presName="rootConnector" presStyleLbl="node4" presStyleIdx="6" presStyleCnt="10"/>
      <dgm:spPr/>
    </dgm:pt>
    <dgm:pt modelId="{DA4E51FA-B110-499B-9094-3A686009D65F}" type="pres">
      <dgm:prSet presAssocID="{1B5B67F9-362F-43E6-91B3-6E020BA92038}" presName="hierChild4" presStyleCnt="0"/>
      <dgm:spPr/>
    </dgm:pt>
    <dgm:pt modelId="{8E0EA1D2-B42E-44A4-9708-A60FA4C5CC06}" type="pres">
      <dgm:prSet presAssocID="{1B5B67F9-362F-43E6-91B3-6E020BA92038}" presName="hierChild5" presStyleCnt="0"/>
      <dgm:spPr/>
    </dgm:pt>
    <dgm:pt modelId="{56335612-8830-452E-8D39-A1525583174E}" type="pres">
      <dgm:prSet presAssocID="{76237A32-FC12-4F23-B64A-09DEC10379BF}" presName="hierChild5" presStyleCnt="0"/>
      <dgm:spPr/>
    </dgm:pt>
    <dgm:pt modelId="{A3D7B261-61D3-4A3F-A851-157EFEB0A7F8}" type="pres">
      <dgm:prSet presAssocID="{E3914093-D940-4E70-9D03-9A5F93352E5A}" presName="Name37" presStyleLbl="parChTrans1D3" presStyleIdx="3" presStyleCnt="4"/>
      <dgm:spPr/>
    </dgm:pt>
    <dgm:pt modelId="{ED4A07D7-13E3-408D-B97B-FD6AB2BA9AF5}" type="pres">
      <dgm:prSet presAssocID="{787FB3BE-E2B9-4822-98EC-DA20DC915891}" presName="hierRoot2" presStyleCnt="0">
        <dgm:presLayoutVars>
          <dgm:hierBranch val="l"/>
        </dgm:presLayoutVars>
      </dgm:prSet>
      <dgm:spPr/>
    </dgm:pt>
    <dgm:pt modelId="{D11B1364-B214-4BDC-816B-3C13E8FB3A37}" type="pres">
      <dgm:prSet presAssocID="{787FB3BE-E2B9-4822-98EC-DA20DC915891}" presName="rootComposite" presStyleCnt="0"/>
      <dgm:spPr/>
    </dgm:pt>
    <dgm:pt modelId="{4693F763-76A6-4AA3-8E04-A921BE8382C0}" type="pres">
      <dgm:prSet presAssocID="{787FB3BE-E2B9-4822-98EC-DA20DC915891}" presName="rootText" presStyleLbl="node3" presStyleIdx="3" presStyleCnt="4" custScaleX="137766">
        <dgm:presLayoutVars>
          <dgm:chPref val="3"/>
        </dgm:presLayoutVars>
      </dgm:prSet>
      <dgm:spPr/>
    </dgm:pt>
    <dgm:pt modelId="{85AE29D4-A4AF-41E5-A2C5-5BBA9C940FF4}" type="pres">
      <dgm:prSet presAssocID="{787FB3BE-E2B9-4822-98EC-DA20DC915891}" presName="rootConnector" presStyleLbl="node3" presStyleIdx="3" presStyleCnt="4"/>
      <dgm:spPr/>
    </dgm:pt>
    <dgm:pt modelId="{39A818D1-0191-40B7-8CC1-FFC1C96E666B}" type="pres">
      <dgm:prSet presAssocID="{787FB3BE-E2B9-4822-98EC-DA20DC915891}" presName="hierChild4" presStyleCnt="0"/>
      <dgm:spPr/>
    </dgm:pt>
    <dgm:pt modelId="{2049B24E-4B74-43C3-A36F-27677A9F41F3}" type="pres">
      <dgm:prSet presAssocID="{C749CD71-9258-4F6D-911D-91A068F1DC6D}" presName="Name50" presStyleLbl="parChTrans1D4" presStyleIdx="7" presStyleCnt="10"/>
      <dgm:spPr/>
    </dgm:pt>
    <dgm:pt modelId="{AB37677A-D8F2-4761-87FA-DE81C8F2F9F1}" type="pres">
      <dgm:prSet presAssocID="{377983F6-B417-440E-98FA-7E81F16A21AD}" presName="hierRoot2" presStyleCnt="0">
        <dgm:presLayoutVars>
          <dgm:hierBranch val="hang"/>
        </dgm:presLayoutVars>
      </dgm:prSet>
      <dgm:spPr/>
    </dgm:pt>
    <dgm:pt modelId="{BA31790A-4405-4262-9C26-288E05B0D3D6}" type="pres">
      <dgm:prSet presAssocID="{377983F6-B417-440E-98FA-7E81F16A21AD}" presName="rootComposite" presStyleCnt="0"/>
      <dgm:spPr/>
    </dgm:pt>
    <dgm:pt modelId="{6EF86849-09DD-4482-B05D-10C834D02D51}" type="pres">
      <dgm:prSet presAssocID="{377983F6-B417-440E-98FA-7E81F16A21AD}" presName="rootText" presStyleLbl="node4" presStyleIdx="7" presStyleCnt="10">
        <dgm:presLayoutVars>
          <dgm:chPref val="3"/>
        </dgm:presLayoutVars>
      </dgm:prSet>
      <dgm:spPr/>
    </dgm:pt>
    <dgm:pt modelId="{19C373AA-F097-455E-B955-375908C115E1}" type="pres">
      <dgm:prSet presAssocID="{377983F6-B417-440E-98FA-7E81F16A21AD}" presName="rootConnector" presStyleLbl="node4" presStyleIdx="7" presStyleCnt="10"/>
      <dgm:spPr/>
    </dgm:pt>
    <dgm:pt modelId="{6451B1FF-756D-4F0A-905E-4FC1317C6767}" type="pres">
      <dgm:prSet presAssocID="{377983F6-B417-440E-98FA-7E81F16A21AD}" presName="hierChild4" presStyleCnt="0"/>
      <dgm:spPr/>
    </dgm:pt>
    <dgm:pt modelId="{5C9E6372-35BB-4BC7-965E-A72BAAC2CE4E}" type="pres">
      <dgm:prSet presAssocID="{377983F6-B417-440E-98FA-7E81F16A21AD}" presName="hierChild5" presStyleCnt="0"/>
      <dgm:spPr/>
    </dgm:pt>
    <dgm:pt modelId="{3F55CE46-6B4E-48DC-91BA-21140CEBD74B}" type="pres">
      <dgm:prSet presAssocID="{3C4062CD-A297-4C36-8A44-449826BBE96A}" presName="Name50" presStyleLbl="parChTrans1D4" presStyleIdx="8" presStyleCnt="10"/>
      <dgm:spPr/>
    </dgm:pt>
    <dgm:pt modelId="{8B83407D-70FD-4A39-AC65-9CB6F312047A}" type="pres">
      <dgm:prSet presAssocID="{D1468204-0608-4850-8DDB-E8684EF4F2C2}" presName="hierRoot2" presStyleCnt="0">
        <dgm:presLayoutVars>
          <dgm:hierBranch val="init"/>
        </dgm:presLayoutVars>
      </dgm:prSet>
      <dgm:spPr/>
    </dgm:pt>
    <dgm:pt modelId="{92E20CA9-D968-4A8D-8743-8D80FFE68AD0}" type="pres">
      <dgm:prSet presAssocID="{D1468204-0608-4850-8DDB-E8684EF4F2C2}" presName="rootComposite" presStyleCnt="0"/>
      <dgm:spPr/>
    </dgm:pt>
    <dgm:pt modelId="{C10E527E-D928-4995-8C5E-97EA16FB44D3}" type="pres">
      <dgm:prSet presAssocID="{D1468204-0608-4850-8DDB-E8684EF4F2C2}" presName="rootText" presStyleLbl="node4" presStyleIdx="8" presStyleCnt="10" custLinFactNeighborX="697" custLinFactNeighborY="-16365">
        <dgm:presLayoutVars>
          <dgm:chPref val="3"/>
        </dgm:presLayoutVars>
      </dgm:prSet>
      <dgm:spPr/>
    </dgm:pt>
    <dgm:pt modelId="{7C1B7C51-749F-4423-AA61-6BF0882982D7}" type="pres">
      <dgm:prSet presAssocID="{D1468204-0608-4850-8DDB-E8684EF4F2C2}" presName="rootConnector" presStyleLbl="node4" presStyleIdx="8" presStyleCnt="10"/>
      <dgm:spPr/>
    </dgm:pt>
    <dgm:pt modelId="{AD27DB19-57BF-45DF-874C-61C1F0010637}" type="pres">
      <dgm:prSet presAssocID="{D1468204-0608-4850-8DDB-E8684EF4F2C2}" presName="hierChild4" presStyleCnt="0"/>
      <dgm:spPr/>
    </dgm:pt>
    <dgm:pt modelId="{F2BFBD57-BA12-4B62-82B3-94A883749475}" type="pres">
      <dgm:prSet presAssocID="{D1468204-0608-4850-8DDB-E8684EF4F2C2}" presName="hierChild5" presStyleCnt="0"/>
      <dgm:spPr/>
    </dgm:pt>
    <dgm:pt modelId="{972E43A6-7919-4E81-AE0D-5764625DC2D0}" type="pres">
      <dgm:prSet presAssocID="{2605666A-BEBC-4740-8ED3-BEE36A861AA3}" presName="Name50" presStyleLbl="parChTrans1D4" presStyleIdx="9" presStyleCnt="10"/>
      <dgm:spPr/>
    </dgm:pt>
    <dgm:pt modelId="{2142A124-2661-4813-BF9E-6380A734A2B5}" type="pres">
      <dgm:prSet presAssocID="{DA199FE3-BB5C-4339-B43E-743954F79116}" presName="hierRoot2" presStyleCnt="0">
        <dgm:presLayoutVars>
          <dgm:hierBranch val="init"/>
        </dgm:presLayoutVars>
      </dgm:prSet>
      <dgm:spPr/>
    </dgm:pt>
    <dgm:pt modelId="{8F13F699-C128-427A-B6D3-DA27DD6D92EA}" type="pres">
      <dgm:prSet presAssocID="{DA199FE3-BB5C-4339-B43E-743954F79116}" presName="rootComposite" presStyleCnt="0"/>
      <dgm:spPr/>
    </dgm:pt>
    <dgm:pt modelId="{6292B5B1-7D5D-47C1-AB24-6486E7BF893A}" type="pres">
      <dgm:prSet presAssocID="{DA199FE3-BB5C-4339-B43E-743954F79116}" presName="rootText" presStyleLbl="node4" presStyleIdx="9" presStyleCnt="10" custLinFactNeighborX="1953" custLinFactNeighborY="-28649">
        <dgm:presLayoutVars>
          <dgm:chPref val="3"/>
        </dgm:presLayoutVars>
      </dgm:prSet>
      <dgm:spPr/>
    </dgm:pt>
    <dgm:pt modelId="{CA41A3EE-6F6F-44DF-83B2-8BA4580691D0}" type="pres">
      <dgm:prSet presAssocID="{DA199FE3-BB5C-4339-B43E-743954F79116}" presName="rootConnector" presStyleLbl="node4" presStyleIdx="9" presStyleCnt="10"/>
      <dgm:spPr/>
    </dgm:pt>
    <dgm:pt modelId="{1F022117-74B8-4E92-A82E-54C328C78A76}" type="pres">
      <dgm:prSet presAssocID="{DA199FE3-BB5C-4339-B43E-743954F79116}" presName="hierChild4" presStyleCnt="0"/>
      <dgm:spPr/>
    </dgm:pt>
    <dgm:pt modelId="{7DF8A122-DF7A-4F87-B6B8-4A70157A773C}" type="pres">
      <dgm:prSet presAssocID="{DA199FE3-BB5C-4339-B43E-743954F79116}" presName="hierChild5" presStyleCnt="0"/>
      <dgm:spPr/>
    </dgm:pt>
    <dgm:pt modelId="{4622F593-1348-4BC5-91EA-25AD91DFD7A6}" type="pres">
      <dgm:prSet presAssocID="{787FB3BE-E2B9-4822-98EC-DA20DC915891}" presName="hierChild5" presStyleCnt="0"/>
      <dgm:spPr/>
    </dgm:pt>
    <dgm:pt modelId="{97998255-9730-4AB8-8AB6-11068D6BAE53}" type="pres">
      <dgm:prSet presAssocID="{7DCB4F40-1461-4266-BFEF-C2B4B82847DE}" presName="hierChild5" presStyleCnt="0"/>
      <dgm:spPr/>
    </dgm:pt>
    <dgm:pt modelId="{AE82F37D-DE24-482A-B493-E7F12915E022}" type="pres">
      <dgm:prSet presAssocID="{ADB6A243-136C-4A8A-83C2-82B7F436B0AE}" presName="hierChild3" presStyleCnt="0"/>
      <dgm:spPr/>
    </dgm:pt>
    <dgm:pt modelId="{2219920B-FD16-4F8D-8992-3E4F7BBFA8B2}" type="pres">
      <dgm:prSet presAssocID="{5EF7ED06-87E2-4AE4-B8C7-0FE632DBF416}" presName="hierRoot1" presStyleCnt="0">
        <dgm:presLayoutVars>
          <dgm:hierBranch val="init"/>
        </dgm:presLayoutVars>
      </dgm:prSet>
      <dgm:spPr/>
    </dgm:pt>
    <dgm:pt modelId="{1CF2316C-2EB3-4084-86E3-C20859A44134}" type="pres">
      <dgm:prSet presAssocID="{5EF7ED06-87E2-4AE4-B8C7-0FE632DBF416}" presName="rootComposite1" presStyleCnt="0"/>
      <dgm:spPr/>
    </dgm:pt>
    <dgm:pt modelId="{C2FB44ED-6EFE-4A4F-A801-815F46F720FD}" type="pres">
      <dgm:prSet presAssocID="{5EF7ED06-87E2-4AE4-B8C7-0FE632DBF416}" presName="rootText1" presStyleLbl="node0" presStyleIdx="1" presStyleCnt="2" custScaleX="137233" custScaleY="50379" custLinFactNeighborX="66149" custLinFactNeighborY="69885">
        <dgm:presLayoutVars>
          <dgm:chPref val="3"/>
        </dgm:presLayoutVars>
      </dgm:prSet>
      <dgm:spPr/>
    </dgm:pt>
    <dgm:pt modelId="{CA5CD2D7-A066-457E-AEF2-F6D2323454DE}" type="pres">
      <dgm:prSet presAssocID="{5EF7ED06-87E2-4AE4-B8C7-0FE632DBF416}" presName="rootConnector1" presStyleLbl="node1" presStyleIdx="0" presStyleCnt="0"/>
      <dgm:spPr/>
    </dgm:pt>
    <dgm:pt modelId="{84A6EC7F-6004-4C11-BEFC-40A2F00A3009}" type="pres">
      <dgm:prSet presAssocID="{5EF7ED06-87E2-4AE4-B8C7-0FE632DBF416}" presName="hierChild2" presStyleCnt="0"/>
      <dgm:spPr/>
    </dgm:pt>
    <dgm:pt modelId="{410487BB-93A2-450A-B729-0B21B7575862}" type="pres">
      <dgm:prSet presAssocID="{5EF7ED06-87E2-4AE4-B8C7-0FE632DBF416}" presName="hierChild3" presStyleCnt="0"/>
      <dgm:spPr/>
    </dgm:pt>
  </dgm:ptLst>
  <dgm:cxnLst>
    <dgm:cxn modelId="{1110070B-CF1D-4ABB-9FB1-F15ABB7AF462}" type="presOf" srcId="{5300FA53-D762-4A92-BAE3-F2211D0BE45C}" destId="{7D9EE47D-A914-45FD-823E-C215990F5F32}" srcOrd="0" destOrd="0" presId="urn:microsoft.com/office/officeart/2005/8/layout/orgChart1"/>
    <dgm:cxn modelId="{C16DFC10-CB03-461F-9CBA-6FD8A732AE38}" type="presOf" srcId="{CA3B26A1-183F-437A-B3BD-03318E4831D8}" destId="{4AB3963D-BEAE-4117-AEF8-B62A16159B37}" srcOrd="0" destOrd="0" presId="urn:microsoft.com/office/officeart/2005/8/layout/orgChart1"/>
    <dgm:cxn modelId="{C540F013-501A-427E-AE59-8FAEADD92B50}" srcId="{CA3B26A1-183F-437A-B3BD-03318E4831D8}" destId="{B34892C8-560C-426A-B2DA-3FC7AFD0FD65}" srcOrd="1" destOrd="0" parTransId="{5300FA53-D762-4A92-BAE3-F2211D0BE45C}" sibTransId="{89FB69DF-CD3B-40FC-B8DB-745038C2F8BC}"/>
    <dgm:cxn modelId="{BF78EB1B-B741-4475-9A12-FAAC02672DD2}" type="presOf" srcId="{3CC67F71-5DE2-4DA3-882A-2C02C61DB1C0}" destId="{583D4F7B-DBE1-4A5A-8153-8DAF3D2E36FD}" srcOrd="0" destOrd="0" presId="urn:microsoft.com/office/officeart/2005/8/layout/orgChart1"/>
    <dgm:cxn modelId="{56733D1D-2859-4D4F-988A-240CD14FA5EF}" srcId="{7DCB4F40-1461-4266-BFEF-C2B4B82847DE}" destId="{9B160AAE-5ACD-4C1C-ADDD-4FB74C526AB4}" srcOrd="0" destOrd="0" parTransId="{74B72BD7-7265-46AC-895E-59E56A883E78}" sibTransId="{082A8780-87AF-4E88-80F5-064B1D52AAA8}"/>
    <dgm:cxn modelId="{F3CF721D-BDD9-4B64-9D2D-7376B464E159}" srcId="{76237A32-FC12-4F23-B64A-09DEC10379BF}" destId="{1B5B67F9-362F-43E6-91B3-6E020BA92038}" srcOrd="1" destOrd="0" parTransId="{A13D7F91-3395-4CF6-8924-36BD0554C8FA}" sibTransId="{5B965FC7-29B8-458F-8125-99C47BA1563F}"/>
    <dgm:cxn modelId="{F61B5D1F-8DC7-4FC5-9062-582652C42B62}" type="presOf" srcId="{76237A32-FC12-4F23-B64A-09DEC10379BF}" destId="{4667F437-01D6-4C00-937F-E42BAAD47C40}" srcOrd="0" destOrd="0" presId="urn:microsoft.com/office/officeart/2005/8/layout/orgChart1"/>
    <dgm:cxn modelId="{24E23222-763E-453C-A521-7F7A70A1CB2E}" type="presOf" srcId="{DCE3BD3C-CB7B-4712-859D-55AF0F5354A9}" destId="{DD4A795D-EFC2-4F1C-AEB3-69BDF9DCE808}" srcOrd="0" destOrd="0" presId="urn:microsoft.com/office/officeart/2005/8/layout/orgChart1"/>
    <dgm:cxn modelId="{51C8A129-8695-41C2-BC4C-A649BF1A31E9}" type="presOf" srcId="{787FB3BE-E2B9-4822-98EC-DA20DC915891}" destId="{85AE29D4-A4AF-41E5-A2C5-5BBA9C940FF4}" srcOrd="1" destOrd="0" presId="urn:microsoft.com/office/officeart/2005/8/layout/orgChart1"/>
    <dgm:cxn modelId="{65018D2D-A1E3-4B9C-AAB8-5E43B93555F1}" srcId="{A9960E1B-C102-45D6-AE04-B605345452A9}" destId="{5EF7ED06-87E2-4AE4-B8C7-0FE632DBF416}" srcOrd="1" destOrd="0" parTransId="{6A47813E-5AE7-4CBE-9E8A-0B13E53E7477}" sibTransId="{32BB5201-93F8-49B6-93A7-8AE43B2488E2}"/>
    <dgm:cxn modelId="{6C88FE2F-E744-4B48-ACC9-91C087A027A6}" srcId="{787FB3BE-E2B9-4822-98EC-DA20DC915891}" destId="{DA199FE3-BB5C-4339-B43E-743954F79116}" srcOrd="2" destOrd="0" parTransId="{2605666A-BEBC-4740-8ED3-BEE36A861AA3}" sibTransId="{1C8778F6-CD20-4866-B451-5A86CA1E3483}"/>
    <dgm:cxn modelId="{53C12C35-AF58-455C-8C5E-5A828C5C74A5}" type="presOf" srcId="{90C49527-57F1-4736-A7AB-67EE321B5368}" destId="{09DC27C4-920A-49A7-B6E4-543D8E0B17C0}" srcOrd="0" destOrd="0" presId="urn:microsoft.com/office/officeart/2005/8/layout/orgChart1"/>
    <dgm:cxn modelId="{14447438-6885-417D-989A-70CD605DCA88}" type="presOf" srcId="{F6640F85-9D19-4BCC-A207-F3361F3A78EA}" destId="{3373CB27-6A23-412F-AF12-3B0103974886}" srcOrd="1" destOrd="0" presId="urn:microsoft.com/office/officeart/2005/8/layout/orgChart1"/>
    <dgm:cxn modelId="{99BDFF38-A264-4C2B-9D23-E7E21336332C}" srcId="{9B160AAE-5ACD-4C1C-ADDD-4FB74C526AB4}" destId="{CA3B26A1-183F-437A-B3BD-03318E4831D8}" srcOrd="0" destOrd="0" parTransId="{722050BD-AAB3-49AE-97CC-596E8CCA7C3F}" sibTransId="{DE27993F-2CE0-40D1-9AD4-6B1D4E67B902}"/>
    <dgm:cxn modelId="{67EB9139-4A64-4BA6-A020-FECE2D694790}" type="presOf" srcId="{76237A32-FC12-4F23-B64A-09DEC10379BF}" destId="{082E3906-5B03-4958-B1F8-E8597E1C1983}" srcOrd="1" destOrd="0" presId="urn:microsoft.com/office/officeart/2005/8/layout/orgChart1"/>
    <dgm:cxn modelId="{9598F840-9597-4724-95B0-49B86B8BF611}" type="presOf" srcId="{33B2E7D0-2D08-49EE-8E11-70A7F08A9B08}" destId="{955466FB-A384-4C49-A66A-DC51A7E71375}" srcOrd="0" destOrd="0" presId="urn:microsoft.com/office/officeart/2005/8/layout/orgChart1"/>
    <dgm:cxn modelId="{4CE0EF5B-F345-4B54-94A9-5F1D2AAB2521}" type="presOf" srcId="{ADB6A243-136C-4A8A-83C2-82B7F436B0AE}" destId="{62575C62-9992-47D2-8408-D4E58CD16DB6}" srcOrd="1" destOrd="0" presId="urn:microsoft.com/office/officeart/2005/8/layout/orgChart1"/>
    <dgm:cxn modelId="{DE8EE65C-03A7-494E-BBC2-3207697F46D2}" type="presOf" srcId="{1B5B67F9-362F-43E6-91B3-6E020BA92038}" destId="{56D1B2B4-C333-4B3E-8E51-3E9ABDC29DE8}" srcOrd="1" destOrd="0" presId="urn:microsoft.com/office/officeart/2005/8/layout/orgChart1"/>
    <dgm:cxn modelId="{6435BA5F-52ED-4ADE-9144-EE9CD2511AC0}" type="presOf" srcId="{BF0CAEA3-3DD5-4FAA-831E-E7F3B166696D}" destId="{DD3807EF-1CC7-4A3B-83B4-29F9E7CD1AEB}" srcOrd="0" destOrd="0" presId="urn:microsoft.com/office/officeart/2005/8/layout/orgChart1"/>
    <dgm:cxn modelId="{4081CF61-F6E1-48B6-B20C-E349E822E078}" type="presOf" srcId="{9B160AAE-5ACD-4C1C-ADDD-4FB74C526AB4}" destId="{828FD8A6-7C96-4167-8342-C01E12F3C98D}" srcOrd="1" destOrd="0" presId="urn:microsoft.com/office/officeart/2005/8/layout/orgChart1"/>
    <dgm:cxn modelId="{303AAE44-0351-4DD7-80EF-3698347ADF92}" type="presOf" srcId="{D1468204-0608-4850-8DDB-E8684EF4F2C2}" destId="{C10E527E-D928-4995-8C5E-97EA16FB44D3}" srcOrd="0" destOrd="0" presId="urn:microsoft.com/office/officeart/2005/8/layout/orgChart1"/>
    <dgm:cxn modelId="{7E717745-5E83-45C8-8C8D-55BA37792A32}" srcId="{7DCB4F40-1461-4266-BFEF-C2B4B82847DE}" destId="{787FB3BE-E2B9-4822-98EC-DA20DC915891}" srcOrd="3" destOrd="0" parTransId="{E3914093-D940-4E70-9D03-9A5F93352E5A}" sibTransId="{B300203E-7BB4-498B-8A7D-EA8A79275A54}"/>
    <dgm:cxn modelId="{F424A865-4801-429A-B61A-7C0EEFBF3EEB}" type="presOf" srcId="{B34892C8-560C-426A-B2DA-3FC7AFD0FD65}" destId="{8D6BFDD1-F181-4CC7-9D80-4A7174FC89D4}" srcOrd="0" destOrd="0" presId="urn:microsoft.com/office/officeart/2005/8/layout/orgChart1"/>
    <dgm:cxn modelId="{75E49D69-F634-4DA2-B9ED-173CE2F73A2D}" srcId="{7DCB4F40-1461-4266-BFEF-C2B4B82847DE}" destId="{76237A32-FC12-4F23-B64A-09DEC10379BF}" srcOrd="2" destOrd="0" parTransId="{040F2FB9-395C-49A6-9928-478B3F9D8108}" sibTransId="{BBC9E08E-6CB2-4985-A782-E53159F62668}"/>
    <dgm:cxn modelId="{C39AD54A-AE06-41CA-9A57-A181A8D7B8EA}" type="presOf" srcId="{A13D7F91-3395-4CF6-8924-36BD0554C8FA}" destId="{8A57CC53-D0A9-4F1C-9455-7B5FAA93A518}" srcOrd="0" destOrd="0" presId="urn:microsoft.com/office/officeart/2005/8/layout/orgChart1"/>
    <dgm:cxn modelId="{39168F4E-C23E-40B0-833D-B954D7D2C37B}" srcId="{7DCB4F40-1461-4266-BFEF-C2B4B82847DE}" destId="{3CC67F71-5DE2-4DA3-882A-2C02C61DB1C0}" srcOrd="1" destOrd="0" parTransId="{0CCFD5D7-C813-45BA-BD46-F9444D3ACB19}" sibTransId="{9D2C15D3-3312-463C-A246-18DF280F32B8}"/>
    <dgm:cxn modelId="{D53B7670-1347-44ED-986A-12CECCB32641}" type="presOf" srcId="{3C4062CD-A297-4C36-8A44-449826BBE96A}" destId="{3F55CE46-6B4E-48DC-91BA-21140CEBD74B}" srcOrd="0" destOrd="0" presId="urn:microsoft.com/office/officeart/2005/8/layout/orgChart1"/>
    <dgm:cxn modelId="{72201A71-D527-44B4-AFDF-4C5F56CDA862}" type="presOf" srcId="{C90AA685-D5B1-4951-B05B-E8C2F3A7A9EF}" destId="{7733A111-5BD0-437F-AB66-789AAC76FC30}" srcOrd="1" destOrd="0" presId="urn:microsoft.com/office/officeart/2005/8/layout/orgChart1"/>
    <dgm:cxn modelId="{02BF7672-8204-44C0-9F3A-950F9F3708E3}" type="presOf" srcId="{722050BD-AAB3-49AE-97CC-596E8CCA7C3F}" destId="{57B9627B-9A73-4FF0-9A79-223F0DA9BEBC}" srcOrd="0" destOrd="0" presId="urn:microsoft.com/office/officeart/2005/8/layout/orgChart1"/>
    <dgm:cxn modelId="{952CB754-0038-4173-AE41-05B3D0CB5031}" type="presOf" srcId="{3CC67F71-5DE2-4DA3-882A-2C02C61DB1C0}" destId="{AA0FE5FB-0201-462E-B07C-AE1F7DB5B888}" srcOrd="1" destOrd="0" presId="urn:microsoft.com/office/officeart/2005/8/layout/orgChart1"/>
    <dgm:cxn modelId="{890A8455-EB70-408B-B606-43FEBECA253D}" type="presOf" srcId="{ADB6A243-136C-4A8A-83C2-82B7F436B0AE}" destId="{E337EAB5-4F6D-46DE-BB84-80EF44A1E1F5}" srcOrd="0" destOrd="0" presId="urn:microsoft.com/office/officeart/2005/8/layout/orgChart1"/>
    <dgm:cxn modelId="{DD5DBA55-8D87-4103-8871-4896504780B7}" type="presOf" srcId="{2605666A-BEBC-4740-8ED3-BEE36A861AA3}" destId="{972E43A6-7919-4E81-AE0D-5764625DC2D0}" srcOrd="0" destOrd="0" presId="urn:microsoft.com/office/officeart/2005/8/layout/orgChart1"/>
    <dgm:cxn modelId="{C3DC9476-762B-4002-8DE8-12CBD092E789}" type="presOf" srcId="{9B160AAE-5ACD-4C1C-ADDD-4FB74C526AB4}" destId="{2FCADDE3-475E-45E6-ABDB-448B869780D0}" srcOrd="0" destOrd="0" presId="urn:microsoft.com/office/officeart/2005/8/layout/orgChart1"/>
    <dgm:cxn modelId="{6CAD3758-73D8-4BB6-813B-1F4CFE78E10D}" type="presOf" srcId="{F6640F85-9D19-4BCC-A207-F3361F3A78EA}" destId="{E5E3193A-8D9F-4D2E-A2F0-B6820F2AA5E0}" srcOrd="0" destOrd="0" presId="urn:microsoft.com/office/officeart/2005/8/layout/orgChart1"/>
    <dgm:cxn modelId="{30895C79-1047-4FA9-8972-2E4215FFB90E}" type="presOf" srcId="{D1468204-0608-4850-8DDB-E8684EF4F2C2}" destId="{7C1B7C51-749F-4423-AA61-6BF0882982D7}" srcOrd="1" destOrd="0" presId="urn:microsoft.com/office/officeart/2005/8/layout/orgChart1"/>
    <dgm:cxn modelId="{FBCB887C-ACA4-4E1C-BA60-D6069938D447}" type="presOf" srcId="{CA3B26A1-183F-437A-B3BD-03318E4831D8}" destId="{DEBA6A34-E15B-46BD-985E-4FE6122C9E0C}" srcOrd="1" destOrd="0" presId="urn:microsoft.com/office/officeart/2005/8/layout/orgChart1"/>
    <dgm:cxn modelId="{B2D9537E-EC8E-45F0-81A3-875D97F74C78}" type="presOf" srcId="{DCE3BD3C-CB7B-4712-859D-55AF0F5354A9}" destId="{9A611CB6-A346-4AD6-9399-39EFC624CCC9}" srcOrd="1" destOrd="0" presId="urn:microsoft.com/office/officeart/2005/8/layout/orgChart1"/>
    <dgm:cxn modelId="{63BC2B8B-72C4-4C3A-BBBE-6232C2CEC009}" type="presOf" srcId="{7DCB4F40-1461-4266-BFEF-C2B4B82847DE}" destId="{E0278F90-D9AA-480F-AD75-AA837D88FADA}" srcOrd="1" destOrd="0" presId="urn:microsoft.com/office/officeart/2005/8/layout/orgChart1"/>
    <dgm:cxn modelId="{B832798E-AAA9-4F44-81C2-DA71F6C0C079}" srcId="{787FB3BE-E2B9-4822-98EC-DA20DC915891}" destId="{377983F6-B417-440E-98FA-7E81F16A21AD}" srcOrd="0" destOrd="0" parTransId="{C749CD71-9258-4F6D-911D-91A068F1DC6D}" sibTransId="{3CF605E3-0B1D-4AAE-A0CF-84D65651823A}"/>
    <dgm:cxn modelId="{409FA393-5849-41C4-959E-41FDE7001542}" type="presOf" srcId="{377983F6-B417-440E-98FA-7E81F16A21AD}" destId="{6EF86849-09DD-4482-B05D-10C834D02D51}" srcOrd="0" destOrd="0" presId="urn:microsoft.com/office/officeart/2005/8/layout/orgChart1"/>
    <dgm:cxn modelId="{00FE669F-E095-451C-AD68-57758B13DC99}" type="presOf" srcId="{5EF7ED06-87E2-4AE4-B8C7-0FE632DBF416}" destId="{CA5CD2D7-A066-457E-AEF2-F6D2323454DE}" srcOrd="1" destOrd="0" presId="urn:microsoft.com/office/officeart/2005/8/layout/orgChart1"/>
    <dgm:cxn modelId="{7E89EBA7-7052-42FD-812D-C88DEB097B7A}" type="presOf" srcId="{787FB3BE-E2B9-4822-98EC-DA20DC915891}" destId="{4693F763-76A6-4AA3-8E04-A921BE8382C0}" srcOrd="0" destOrd="0" presId="urn:microsoft.com/office/officeart/2005/8/layout/orgChart1"/>
    <dgm:cxn modelId="{2A5E9CA9-C0A7-44AE-9E4E-1E3D91EA80A7}" srcId="{9B160AAE-5ACD-4C1C-ADDD-4FB74C526AB4}" destId="{DCE3BD3C-CB7B-4712-859D-55AF0F5354A9}" srcOrd="1" destOrd="0" parTransId="{FB32659B-D23B-4EFB-9CDF-BB046EE9CEEB}" sibTransId="{E4758235-2794-4E10-BB5E-94E13CB4EE90}"/>
    <dgm:cxn modelId="{CB6006AA-250B-4B25-B772-8A728410A4BC}" type="presOf" srcId="{B34892C8-560C-426A-B2DA-3FC7AFD0FD65}" destId="{9B38A900-BC65-4610-A2B3-DB8BC0B41A21}" srcOrd="1" destOrd="0" presId="urn:microsoft.com/office/officeart/2005/8/layout/orgChart1"/>
    <dgm:cxn modelId="{13991CAE-F69F-4135-82CB-1F8A3199D2E7}" type="presOf" srcId="{377983F6-B417-440E-98FA-7E81F16A21AD}" destId="{19C373AA-F097-455E-B955-375908C115E1}" srcOrd="1" destOrd="0" presId="urn:microsoft.com/office/officeart/2005/8/layout/orgChart1"/>
    <dgm:cxn modelId="{39A6A0AE-CD9D-416B-83FE-789C526F1A19}" type="presOf" srcId="{C749CD71-9258-4F6D-911D-91A068F1DC6D}" destId="{2049B24E-4B74-43C3-A36F-27677A9F41F3}" srcOrd="0" destOrd="0" presId="urn:microsoft.com/office/officeart/2005/8/layout/orgChart1"/>
    <dgm:cxn modelId="{30D11CAF-E640-4CE8-8D71-4A1F394644B4}" type="presOf" srcId="{5EF7ED06-87E2-4AE4-B8C7-0FE632DBF416}" destId="{C2FB44ED-6EFE-4A4F-A801-815F46F720FD}" srcOrd="0" destOrd="0" presId="urn:microsoft.com/office/officeart/2005/8/layout/orgChart1"/>
    <dgm:cxn modelId="{E6E5F9B3-9F1B-47B6-A8D4-7F46FA614773}" srcId="{A9960E1B-C102-45D6-AE04-B605345452A9}" destId="{ADB6A243-136C-4A8A-83C2-82B7F436B0AE}" srcOrd="0" destOrd="0" parTransId="{2BA94D34-4CA0-4CF7-A6E2-5DE49B0D636B}" sibTransId="{A7DE9F44-ACEE-4B22-8986-9FBEAB25402A}"/>
    <dgm:cxn modelId="{562CEFB4-DA5E-4EFF-BC41-B09E3C352E0C}" type="presOf" srcId="{2965D275-922B-493D-B28F-2C61A09E10E8}" destId="{7E9B8DCA-8B69-45A9-AEB2-513F6E729A17}" srcOrd="0" destOrd="0" presId="urn:microsoft.com/office/officeart/2005/8/layout/orgChart1"/>
    <dgm:cxn modelId="{77BA12B7-F0D1-4BE0-93EF-D037433680E4}" type="presOf" srcId="{A9960E1B-C102-45D6-AE04-B605345452A9}" destId="{06AF16BE-8457-4D23-AD47-4777E3E3BCAF}" srcOrd="0" destOrd="0" presId="urn:microsoft.com/office/officeart/2005/8/layout/orgChart1"/>
    <dgm:cxn modelId="{4DF256B8-ECBC-4951-B5DC-E57E62B7E009}" srcId="{ADB6A243-136C-4A8A-83C2-82B7F436B0AE}" destId="{7DCB4F40-1461-4266-BFEF-C2B4B82847DE}" srcOrd="0" destOrd="0" parTransId="{BF0CAEA3-3DD5-4FAA-831E-E7F3B166696D}" sibTransId="{8A0E6EC0-4539-4756-A614-8AF3BDF3EB42}"/>
    <dgm:cxn modelId="{DB80B3B8-2B13-48DF-9B56-21EBA4C9F886}" type="presOf" srcId="{DA199FE3-BB5C-4339-B43E-743954F79116}" destId="{CA41A3EE-6F6F-44DF-83B2-8BA4580691D0}" srcOrd="1" destOrd="0" presId="urn:microsoft.com/office/officeart/2005/8/layout/orgChart1"/>
    <dgm:cxn modelId="{EDDD53B9-79E8-4825-89FF-30956F224CD5}" type="presOf" srcId="{E3914093-D940-4E70-9D03-9A5F93352E5A}" destId="{A3D7B261-61D3-4A3F-A851-157EFEB0A7F8}" srcOrd="0" destOrd="0" presId="urn:microsoft.com/office/officeart/2005/8/layout/orgChart1"/>
    <dgm:cxn modelId="{9D6743BE-A3D6-4714-AB78-E6B29DD677D1}" type="presOf" srcId="{DA199FE3-BB5C-4339-B43E-743954F79116}" destId="{6292B5B1-7D5D-47C1-AB24-6486E7BF893A}" srcOrd="0" destOrd="0" presId="urn:microsoft.com/office/officeart/2005/8/layout/orgChart1"/>
    <dgm:cxn modelId="{44DA47C0-2DD1-4A3E-B9B8-97529F0AFA3C}" type="presOf" srcId="{1B5B67F9-362F-43E6-91B3-6E020BA92038}" destId="{C65A6E29-DDE6-4E5A-8B98-0CB8130413EB}" srcOrd="0" destOrd="0" presId="urn:microsoft.com/office/officeart/2005/8/layout/orgChart1"/>
    <dgm:cxn modelId="{33B2FAC0-C393-41E1-8970-E701551CCB9B}" type="presOf" srcId="{74B72BD7-7265-46AC-895E-59E56A883E78}" destId="{4B35FD5C-E67F-471B-99DD-FB9910D1E394}" srcOrd="0" destOrd="0" presId="urn:microsoft.com/office/officeart/2005/8/layout/orgChart1"/>
    <dgm:cxn modelId="{855034D3-418F-47D4-898E-E7E9DD27A806}" type="presOf" srcId="{0CCFD5D7-C813-45BA-BD46-F9444D3ACB19}" destId="{4A67BEBF-8C6B-4426-9241-8BB18A6C59F4}" srcOrd="0" destOrd="0" presId="urn:microsoft.com/office/officeart/2005/8/layout/orgChart1"/>
    <dgm:cxn modelId="{4FA99AD8-CD93-4387-91B7-566CB6C0C682}" type="presOf" srcId="{EE89A742-E32D-4C79-A3D2-AB6FA15378D9}" destId="{54B32B27-1746-44A4-9ECD-B2B8A3E7A38C}" srcOrd="1" destOrd="0" presId="urn:microsoft.com/office/officeart/2005/8/layout/orgChart1"/>
    <dgm:cxn modelId="{6554DBE9-839E-4A65-916B-FA95E4313DD8}" srcId="{76237A32-FC12-4F23-B64A-09DEC10379BF}" destId="{EE89A742-E32D-4C79-A3D2-AB6FA15378D9}" srcOrd="0" destOrd="0" parTransId="{2965D275-922B-493D-B28F-2C61A09E10E8}" sibTransId="{3F260D61-3BB5-453A-A130-4344344F043C}"/>
    <dgm:cxn modelId="{7A4FA0EA-660C-4B76-8880-31D75E6473F1}" type="presOf" srcId="{C90AA685-D5B1-4951-B05B-E8C2F3A7A9EF}" destId="{4E7756A7-2E95-4E0C-A166-705C118EC04E}" srcOrd="0" destOrd="0" presId="urn:microsoft.com/office/officeart/2005/8/layout/orgChart1"/>
    <dgm:cxn modelId="{575FC9EA-86AD-4B67-8B1D-B3E819BD3F3C}" type="presOf" srcId="{7DCB4F40-1461-4266-BFEF-C2B4B82847DE}" destId="{C457F7FF-25DB-43EB-9D25-311EB26D20F0}" srcOrd="0" destOrd="0" presId="urn:microsoft.com/office/officeart/2005/8/layout/orgChart1"/>
    <dgm:cxn modelId="{263735EB-A21A-438B-BC65-E10E35E82ED1}" type="presOf" srcId="{FB32659B-D23B-4EFB-9CDF-BB046EE9CEEB}" destId="{CCDB3C52-8EA8-4728-8E48-12E27041518A}" srcOrd="0" destOrd="0" presId="urn:microsoft.com/office/officeart/2005/8/layout/orgChart1"/>
    <dgm:cxn modelId="{4CC5C0F2-E6DE-4910-B5BF-C19A91A5EB5D}" srcId="{3CC67F71-5DE2-4DA3-882A-2C02C61DB1C0}" destId="{F6640F85-9D19-4BCC-A207-F3361F3A78EA}" srcOrd="0" destOrd="0" parTransId="{90C49527-57F1-4736-A7AB-67EE321B5368}" sibTransId="{68C9E628-B582-42B6-9D47-1E23E721DECB}"/>
    <dgm:cxn modelId="{36EFF4F6-1ED0-449C-9F38-A41F1BE7B836}" srcId="{CA3B26A1-183F-437A-B3BD-03318E4831D8}" destId="{C90AA685-D5B1-4951-B05B-E8C2F3A7A9EF}" srcOrd="0" destOrd="0" parTransId="{33B2E7D0-2D08-49EE-8E11-70A7F08A9B08}" sibTransId="{81776888-BEEF-41C6-AAD5-40BB17C8F45E}"/>
    <dgm:cxn modelId="{C67868FD-6558-40A9-A2DF-C731193B2FBE}" srcId="{787FB3BE-E2B9-4822-98EC-DA20DC915891}" destId="{D1468204-0608-4850-8DDB-E8684EF4F2C2}" srcOrd="1" destOrd="0" parTransId="{3C4062CD-A297-4C36-8A44-449826BBE96A}" sibTransId="{2FBF30E7-3983-4C9A-A933-D242D70E4AE5}"/>
    <dgm:cxn modelId="{79DA4BFE-F193-4F20-AD17-D60BF4184DA7}" type="presOf" srcId="{040F2FB9-395C-49A6-9928-478B3F9D8108}" destId="{34D0D49C-A571-476F-91C0-21D7FD7F53C1}" srcOrd="0" destOrd="0" presId="urn:microsoft.com/office/officeart/2005/8/layout/orgChart1"/>
    <dgm:cxn modelId="{5C4A86FE-5A4D-4244-8B3A-4864447BC690}" type="presOf" srcId="{EE89A742-E32D-4C79-A3D2-AB6FA15378D9}" destId="{152C0AAD-DAFE-4557-99A5-04CF9F037FAF}" srcOrd="0" destOrd="0" presId="urn:microsoft.com/office/officeart/2005/8/layout/orgChart1"/>
    <dgm:cxn modelId="{532E1F9E-3F6F-4B6E-94A2-317A9D3FC06F}" type="presParOf" srcId="{06AF16BE-8457-4D23-AD47-4777E3E3BCAF}" destId="{029A13E3-ADEE-4400-BD33-E9914A1A868B}" srcOrd="0" destOrd="0" presId="urn:microsoft.com/office/officeart/2005/8/layout/orgChart1"/>
    <dgm:cxn modelId="{6B09D14C-B110-4125-A2DA-993AD47E9B17}" type="presParOf" srcId="{029A13E3-ADEE-4400-BD33-E9914A1A868B}" destId="{C5AE9368-2E43-4F4A-A70E-ED795D6FFBA0}" srcOrd="0" destOrd="0" presId="urn:microsoft.com/office/officeart/2005/8/layout/orgChart1"/>
    <dgm:cxn modelId="{0196F166-9ADB-449C-A874-AA9FB6DDB3F4}" type="presParOf" srcId="{C5AE9368-2E43-4F4A-A70E-ED795D6FFBA0}" destId="{E337EAB5-4F6D-46DE-BB84-80EF44A1E1F5}" srcOrd="0" destOrd="0" presId="urn:microsoft.com/office/officeart/2005/8/layout/orgChart1"/>
    <dgm:cxn modelId="{91423CD1-CC28-4873-A6BE-5F81118A8088}" type="presParOf" srcId="{C5AE9368-2E43-4F4A-A70E-ED795D6FFBA0}" destId="{62575C62-9992-47D2-8408-D4E58CD16DB6}" srcOrd="1" destOrd="0" presId="urn:microsoft.com/office/officeart/2005/8/layout/orgChart1"/>
    <dgm:cxn modelId="{846F23BD-4CD8-4ED1-9DAB-262771726CF5}" type="presParOf" srcId="{029A13E3-ADEE-4400-BD33-E9914A1A868B}" destId="{00F6BAFC-4DA7-4D47-A9AA-44CD923F3D0B}" srcOrd="1" destOrd="0" presId="urn:microsoft.com/office/officeart/2005/8/layout/orgChart1"/>
    <dgm:cxn modelId="{6FD146D4-5611-48FD-8072-32B6EA58EC2C}" type="presParOf" srcId="{00F6BAFC-4DA7-4D47-A9AA-44CD923F3D0B}" destId="{DD3807EF-1CC7-4A3B-83B4-29F9E7CD1AEB}" srcOrd="0" destOrd="0" presId="urn:microsoft.com/office/officeart/2005/8/layout/orgChart1"/>
    <dgm:cxn modelId="{E88C09F2-3A01-40A7-8EEA-CB82059ADB99}" type="presParOf" srcId="{00F6BAFC-4DA7-4D47-A9AA-44CD923F3D0B}" destId="{D2BBD33D-CC05-405C-A2D8-90577A565DCE}" srcOrd="1" destOrd="0" presId="urn:microsoft.com/office/officeart/2005/8/layout/orgChart1"/>
    <dgm:cxn modelId="{F22EBF86-A0C8-49C7-A329-782504B318B6}" type="presParOf" srcId="{D2BBD33D-CC05-405C-A2D8-90577A565DCE}" destId="{694124AA-E006-46BC-AD9A-292AB3384102}" srcOrd="0" destOrd="0" presId="urn:microsoft.com/office/officeart/2005/8/layout/orgChart1"/>
    <dgm:cxn modelId="{C0BF40ED-5486-40EA-AD46-2620E7655270}" type="presParOf" srcId="{694124AA-E006-46BC-AD9A-292AB3384102}" destId="{C457F7FF-25DB-43EB-9D25-311EB26D20F0}" srcOrd="0" destOrd="0" presId="urn:microsoft.com/office/officeart/2005/8/layout/orgChart1"/>
    <dgm:cxn modelId="{88F930A8-052D-4EC1-8A8A-095654066CFF}" type="presParOf" srcId="{694124AA-E006-46BC-AD9A-292AB3384102}" destId="{E0278F90-D9AA-480F-AD75-AA837D88FADA}" srcOrd="1" destOrd="0" presId="urn:microsoft.com/office/officeart/2005/8/layout/orgChart1"/>
    <dgm:cxn modelId="{2733931C-3F5D-4715-B266-97FA15AE4F07}" type="presParOf" srcId="{D2BBD33D-CC05-405C-A2D8-90577A565DCE}" destId="{475A77BE-C370-4C11-8A78-5AFE2FC9E381}" srcOrd="1" destOrd="0" presId="urn:microsoft.com/office/officeart/2005/8/layout/orgChart1"/>
    <dgm:cxn modelId="{8622C602-A0BA-4573-8D28-B59205AD14B8}" type="presParOf" srcId="{475A77BE-C370-4C11-8A78-5AFE2FC9E381}" destId="{4B35FD5C-E67F-471B-99DD-FB9910D1E394}" srcOrd="0" destOrd="0" presId="urn:microsoft.com/office/officeart/2005/8/layout/orgChart1"/>
    <dgm:cxn modelId="{F297893A-3F3B-4F33-A946-6BBD84BD68EE}" type="presParOf" srcId="{475A77BE-C370-4C11-8A78-5AFE2FC9E381}" destId="{DE78CC3B-53C2-4771-9D83-A1336001FBC7}" srcOrd="1" destOrd="0" presId="urn:microsoft.com/office/officeart/2005/8/layout/orgChart1"/>
    <dgm:cxn modelId="{6C88E166-792D-46CC-813E-0F8043441CD3}" type="presParOf" srcId="{DE78CC3B-53C2-4771-9D83-A1336001FBC7}" destId="{C464CA77-AEAB-423B-9651-3D026392DC39}" srcOrd="0" destOrd="0" presId="urn:microsoft.com/office/officeart/2005/8/layout/orgChart1"/>
    <dgm:cxn modelId="{2F07CFDC-55AB-43A3-B418-63DEC0C5E5CA}" type="presParOf" srcId="{C464CA77-AEAB-423B-9651-3D026392DC39}" destId="{2FCADDE3-475E-45E6-ABDB-448B869780D0}" srcOrd="0" destOrd="0" presId="urn:microsoft.com/office/officeart/2005/8/layout/orgChart1"/>
    <dgm:cxn modelId="{78D8AF00-87F1-4488-9A0E-2A309C1FEE23}" type="presParOf" srcId="{C464CA77-AEAB-423B-9651-3D026392DC39}" destId="{828FD8A6-7C96-4167-8342-C01E12F3C98D}" srcOrd="1" destOrd="0" presId="urn:microsoft.com/office/officeart/2005/8/layout/orgChart1"/>
    <dgm:cxn modelId="{0E55E639-BF4C-4009-A947-807D1E014FE1}" type="presParOf" srcId="{DE78CC3B-53C2-4771-9D83-A1336001FBC7}" destId="{708E47B3-6D8D-4F3E-A8D7-BB929FC26C95}" srcOrd="1" destOrd="0" presId="urn:microsoft.com/office/officeart/2005/8/layout/orgChart1"/>
    <dgm:cxn modelId="{DB4B13AD-E9CE-4BE3-96D4-833E2C3B4066}" type="presParOf" srcId="{708E47B3-6D8D-4F3E-A8D7-BB929FC26C95}" destId="{57B9627B-9A73-4FF0-9A79-223F0DA9BEBC}" srcOrd="0" destOrd="0" presId="urn:microsoft.com/office/officeart/2005/8/layout/orgChart1"/>
    <dgm:cxn modelId="{390FD57F-3732-49CA-B66B-754956FFC1F5}" type="presParOf" srcId="{708E47B3-6D8D-4F3E-A8D7-BB929FC26C95}" destId="{731D48D5-A448-4939-A8A1-43C6E61D3CC2}" srcOrd="1" destOrd="0" presId="urn:microsoft.com/office/officeart/2005/8/layout/orgChart1"/>
    <dgm:cxn modelId="{618CD94C-618C-4FBD-927F-91D88A355D57}" type="presParOf" srcId="{731D48D5-A448-4939-A8A1-43C6E61D3CC2}" destId="{50E4D8C5-4998-4984-9E5D-8C2573D31065}" srcOrd="0" destOrd="0" presId="urn:microsoft.com/office/officeart/2005/8/layout/orgChart1"/>
    <dgm:cxn modelId="{3873AA9E-1B82-4ED0-A832-275D5945B49A}" type="presParOf" srcId="{50E4D8C5-4998-4984-9E5D-8C2573D31065}" destId="{4AB3963D-BEAE-4117-AEF8-B62A16159B37}" srcOrd="0" destOrd="0" presId="urn:microsoft.com/office/officeart/2005/8/layout/orgChart1"/>
    <dgm:cxn modelId="{724C060D-85B3-49F5-B419-BC7F871A2C82}" type="presParOf" srcId="{50E4D8C5-4998-4984-9E5D-8C2573D31065}" destId="{DEBA6A34-E15B-46BD-985E-4FE6122C9E0C}" srcOrd="1" destOrd="0" presId="urn:microsoft.com/office/officeart/2005/8/layout/orgChart1"/>
    <dgm:cxn modelId="{C7E92A9D-ED66-4F06-871B-D553D579971F}" type="presParOf" srcId="{731D48D5-A448-4939-A8A1-43C6E61D3CC2}" destId="{827C0043-A916-4301-8292-67BAC21E0EA6}" srcOrd="1" destOrd="0" presId="urn:microsoft.com/office/officeart/2005/8/layout/orgChart1"/>
    <dgm:cxn modelId="{633BBACD-4C20-428E-8F36-0CCD03E656D6}" type="presParOf" srcId="{827C0043-A916-4301-8292-67BAC21E0EA6}" destId="{955466FB-A384-4C49-A66A-DC51A7E71375}" srcOrd="0" destOrd="0" presId="urn:microsoft.com/office/officeart/2005/8/layout/orgChart1"/>
    <dgm:cxn modelId="{88F3300B-C2B0-458F-A193-4204F5E6A169}" type="presParOf" srcId="{827C0043-A916-4301-8292-67BAC21E0EA6}" destId="{360B681B-52CD-4CEC-95D4-483DF063BAEB}" srcOrd="1" destOrd="0" presId="urn:microsoft.com/office/officeart/2005/8/layout/orgChart1"/>
    <dgm:cxn modelId="{6D274FAB-74FF-4332-8F6F-D2A8051C7724}" type="presParOf" srcId="{360B681B-52CD-4CEC-95D4-483DF063BAEB}" destId="{75E188FD-1F4B-44E8-A906-FE327D9D41EF}" srcOrd="0" destOrd="0" presId="urn:microsoft.com/office/officeart/2005/8/layout/orgChart1"/>
    <dgm:cxn modelId="{F7AA69C9-5014-4F0A-ADE6-030F88892ECA}" type="presParOf" srcId="{75E188FD-1F4B-44E8-A906-FE327D9D41EF}" destId="{4E7756A7-2E95-4E0C-A166-705C118EC04E}" srcOrd="0" destOrd="0" presId="urn:microsoft.com/office/officeart/2005/8/layout/orgChart1"/>
    <dgm:cxn modelId="{D75CFD80-78B8-4902-AA79-3CC36F737E45}" type="presParOf" srcId="{75E188FD-1F4B-44E8-A906-FE327D9D41EF}" destId="{7733A111-5BD0-437F-AB66-789AAC76FC30}" srcOrd="1" destOrd="0" presId="urn:microsoft.com/office/officeart/2005/8/layout/orgChart1"/>
    <dgm:cxn modelId="{39D08046-8B76-456B-8A34-DC4B58CCF9DE}" type="presParOf" srcId="{360B681B-52CD-4CEC-95D4-483DF063BAEB}" destId="{3ECDE81E-740A-4520-94E9-A5CCB05E19EC}" srcOrd="1" destOrd="0" presId="urn:microsoft.com/office/officeart/2005/8/layout/orgChart1"/>
    <dgm:cxn modelId="{F56C780B-8FAB-4928-9798-2E02A187B986}" type="presParOf" srcId="{360B681B-52CD-4CEC-95D4-483DF063BAEB}" destId="{DD2E65F5-1676-43BA-8BD3-8A5FF4C0A2FC}" srcOrd="2" destOrd="0" presId="urn:microsoft.com/office/officeart/2005/8/layout/orgChart1"/>
    <dgm:cxn modelId="{3628C707-3358-499D-B6E8-DE9938B1EEF0}" type="presParOf" srcId="{827C0043-A916-4301-8292-67BAC21E0EA6}" destId="{7D9EE47D-A914-45FD-823E-C215990F5F32}" srcOrd="2" destOrd="0" presId="urn:microsoft.com/office/officeart/2005/8/layout/orgChart1"/>
    <dgm:cxn modelId="{13D46B52-06B9-4260-9483-33311D1D7FFB}" type="presParOf" srcId="{827C0043-A916-4301-8292-67BAC21E0EA6}" destId="{896AA525-4BF4-43F1-8DA9-6CC0AA7A9855}" srcOrd="3" destOrd="0" presId="urn:microsoft.com/office/officeart/2005/8/layout/orgChart1"/>
    <dgm:cxn modelId="{616CAF0B-7EB5-4EB3-B3E2-F2E798D17C85}" type="presParOf" srcId="{896AA525-4BF4-43F1-8DA9-6CC0AA7A9855}" destId="{2E2A0291-1DE9-4EEC-8870-7B12A1510D6E}" srcOrd="0" destOrd="0" presId="urn:microsoft.com/office/officeart/2005/8/layout/orgChart1"/>
    <dgm:cxn modelId="{88F09FF7-B355-408C-BFCE-EA98AA4F95B0}" type="presParOf" srcId="{2E2A0291-1DE9-4EEC-8870-7B12A1510D6E}" destId="{8D6BFDD1-F181-4CC7-9D80-4A7174FC89D4}" srcOrd="0" destOrd="0" presId="urn:microsoft.com/office/officeart/2005/8/layout/orgChart1"/>
    <dgm:cxn modelId="{C83017AC-000B-4C71-A06B-EA7D1EDE5F74}" type="presParOf" srcId="{2E2A0291-1DE9-4EEC-8870-7B12A1510D6E}" destId="{9B38A900-BC65-4610-A2B3-DB8BC0B41A21}" srcOrd="1" destOrd="0" presId="urn:microsoft.com/office/officeart/2005/8/layout/orgChart1"/>
    <dgm:cxn modelId="{6F09BFED-4C6A-429C-9BB7-3BD6E3307B6F}" type="presParOf" srcId="{896AA525-4BF4-43F1-8DA9-6CC0AA7A9855}" destId="{A1A9DA71-ED60-4001-B84D-47DECF446233}" srcOrd="1" destOrd="0" presId="urn:microsoft.com/office/officeart/2005/8/layout/orgChart1"/>
    <dgm:cxn modelId="{935142F2-B2AD-42FB-84ED-5A8EAD78288F}" type="presParOf" srcId="{896AA525-4BF4-43F1-8DA9-6CC0AA7A9855}" destId="{5117021C-71D7-47D7-8F3D-F41BA142824C}" srcOrd="2" destOrd="0" presId="urn:microsoft.com/office/officeart/2005/8/layout/orgChart1"/>
    <dgm:cxn modelId="{8EBC6362-FD23-4115-8504-0AEE8C98CFB3}" type="presParOf" srcId="{731D48D5-A448-4939-A8A1-43C6E61D3CC2}" destId="{C671A3A5-A6AB-483F-8E0F-E027B8E33270}" srcOrd="2" destOrd="0" presId="urn:microsoft.com/office/officeart/2005/8/layout/orgChart1"/>
    <dgm:cxn modelId="{99EF8081-667F-4BAF-8431-C798A6443DE9}" type="presParOf" srcId="{708E47B3-6D8D-4F3E-A8D7-BB929FC26C95}" destId="{CCDB3C52-8EA8-4728-8E48-12E27041518A}" srcOrd="2" destOrd="0" presId="urn:microsoft.com/office/officeart/2005/8/layout/orgChart1"/>
    <dgm:cxn modelId="{964D37B8-F3E8-4FBF-97FD-0DE72D4EC151}" type="presParOf" srcId="{708E47B3-6D8D-4F3E-A8D7-BB929FC26C95}" destId="{E263B81C-0768-4A5C-94A8-8BF3043E79FE}" srcOrd="3" destOrd="0" presId="urn:microsoft.com/office/officeart/2005/8/layout/orgChart1"/>
    <dgm:cxn modelId="{8684DE8F-8B13-485A-9466-6AD0040B3742}" type="presParOf" srcId="{E263B81C-0768-4A5C-94A8-8BF3043E79FE}" destId="{63098003-3B3B-4FBF-811E-D95D423F358E}" srcOrd="0" destOrd="0" presId="urn:microsoft.com/office/officeart/2005/8/layout/orgChart1"/>
    <dgm:cxn modelId="{5B13586F-10D6-4551-9B2D-FEDA659EFCD0}" type="presParOf" srcId="{63098003-3B3B-4FBF-811E-D95D423F358E}" destId="{DD4A795D-EFC2-4F1C-AEB3-69BDF9DCE808}" srcOrd="0" destOrd="0" presId="urn:microsoft.com/office/officeart/2005/8/layout/orgChart1"/>
    <dgm:cxn modelId="{D9339702-64BD-4B00-A8C0-2CB415CFC896}" type="presParOf" srcId="{63098003-3B3B-4FBF-811E-D95D423F358E}" destId="{9A611CB6-A346-4AD6-9399-39EFC624CCC9}" srcOrd="1" destOrd="0" presId="urn:microsoft.com/office/officeart/2005/8/layout/orgChart1"/>
    <dgm:cxn modelId="{B8027A8E-DB14-415E-9910-5AEC3B4788B1}" type="presParOf" srcId="{E263B81C-0768-4A5C-94A8-8BF3043E79FE}" destId="{6EE0DE21-A64E-463B-B147-DA6F2CBBCB59}" srcOrd="1" destOrd="0" presId="urn:microsoft.com/office/officeart/2005/8/layout/orgChart1"/>
    <dgm:cxn modelId="{4A5A6CC8-D139-4B02-A9BB-16021BED431A}" type="presParOf" srcId="{E263B81C-0768-4A5C-94A8-8BF3043E79FE}" destId="{0542B42A-3B10-4D2A-B28E-CEC122140B18}" srcOrd="2" destOrd="0" presId="urn:microsoft.com/office/officeart/2005/8/layout/orgChart1"/>
    <dgm:cxn modelId="{F23390BF-2FAE-4D1E-99D0-331122FCD092}" type="presParOf" srcId="{DE78CC3B-53C2-4771-9D83-A1336001FBC7}" destId="{1BF79375-7F58-476F-8A32-80100849187E}" srcOrd="2" destOrd="0" presId="urn:microsoft.com/office/officeart/2005/8/layout/orgChart1"/>
    <dgm:cxn modelId="{C011FE82-2073-4A4B-819D-2B1654FD7E3E}" type="presParOf" srcId="{475A77BE-C370-4C11-8A78-5AFE2FC9E381}" destId="{4A67BEBF-8C6B-4426-9241-8BB18A6C59F4}" srcOrd="2" destOrd="0" presId="urn:microsoft.com/office/officeart/2005/8/layout/orgChart1"/>
    <dgm:cxn modelId="{590FD936-E8AB-40C0-A938-AD353F8E3106}" type="presParOf" srcId="{475A77BE-C370-4C11-8A78-5AFE2FC9E381}" destId="{A673002C-0F89-42D9-BC28-92B9652CF2D9}" srcOrd="3" destOrd="0" presId="urn:microsoft.com/office/officeart/2005/8/layout/orgChart1"/>
    <dgm:cxn modelId="{AEC278BF-175B-46AF-9E58-C012BF6FEB1B}" type="presParOf" srcId="{A673002C-0F89-42D9-BC28-92B9652CF2D9}" destId="{AFF3F2ED-072F-40D6-86E7-36BB6AED88B8}" srcOrd="0" destOrd="0" presId="urn:microsoft.com/office/officeart/2005/8/layout/orgChart1"/>
    <dgm:cxn modelId="{B511963D-0FDF-48F7-BDC3-8E97C8B8347B}" type="presParOf" srcId="{AFF3F2ED-072F-40D6-86E7-36BB6AED88B8}" destId="{583D4F7B-DBE1-4A5A-8153-8DAF3D2E36FD}" srcOrd="0" destOrd="0" presId="urn:microsoft.com/office/officeart/2005/8/layout/orgChart1"/>
    <dgm:cxn modelId="{37312349-8393-4C0D-8776-1555C990E419}" type="presParOf" srcId="{AFF3F2ED-072F-40D6-86E7-36BB6AED88B8}" destId="{AA0FE5FB-0201-462E-B07C-AE1F7DB5B888}" srcOrd="1" destOrd="0" presId="urn:microsoft.com/office/officeart/2005/8/layout/orgChart1"/>
    <dgm:cxn modelId="{A9786351-E1D3-4719-9390-BA4A581BAB20}" type="presParOf" srcId="{A673002C-0F89-42D9-BC28-92B9652CF2D9}" destId="{E00130E2-2C8B-40EB-908C-D4CDD7F7D530}" srcOrd="1" destOrd="0" presId="urn:microsoft.com/office/officeart/2005/8/layout/orgChart1"/>
    <dgm:cxn modelId="{DDE7F83A-0681-47B2-AF7E-AD3392CABB1A}" type="presParOf" srcId="{E00130E2-2C8B-40EB-908C-D4CDD7F7D530}" destId="{09DC27C4-920A-49A7-B6E4-543D8E0B17C0}" srcOrd="0" destOrd="0" presId="urn:microsoft.com/office/officeart/2005/8/layout/orgChart1"/>
    <dgm:cxn modelId="{26930EB3-8307-4709-878B-6110CC72F50C}" type="presParOf" srcId="{E00130E2-2C8B-40EB-908C-D4CDD7F7D530}" destId="{81ABD50F-4136-486C-AD9D-CF8812FDFA9F}" srcOrd="1" destOrd="0" presId="urn:microsoft.com/office/officeart/2005/8/layout/orgChart1"/>
    <dgm:cxn modelId="{AF526EB7-1BB5-4528-A1A1-8D261109FCCD}" type="presParOf" srcId="{81ABD50F-4136-486C-AD9D-CF8812FDFA9F}" destId="{9AF66519-5670-44A5-848D-274ECFED71EC}" srcOrd="0" destOrd="0" presId="urn:microsoft.com/office/officeart/2005/8/layout/orgChart1"/>
    <dgm:cxn modelId="{0A2A2E34-8B2D-478E-91AC-24FAB6EF8624}" type="presParOf" srcId="{9AF66519-5670-44A5-848D-274ECFED71EC}" destId="{E5E3193A-8D9F-4D2E-A2F0-B6820F2AA5E0}" srcOrd="0" destOrd="0" presId="urn:microsoft.com/office/officeart/2005/8/layout/orgChart1"/>
    <dgm:cxn modelId="{5F311E9E-60B7-448E-B21F-9BA6F151D49C}" type="presParOf" srcId="{9AF66519-5670-44A5-848D-274ECFED71EC}" destId="{3373CB27-6A23-412F-AF12-3B0103974886}" srcOrd="1" destOrd="0" presId="urn:microsoft.com/office/officeart/2005/8/layout/orgChart1"/>
    <dgm:cxn modelId="{334B96E3-1468-478D-9871-31F4EE44B3E5}" type="presParOf" srcId="{81ABD50F-4136-486C-AD9D-CF8812FDFA9F}" destId="{F3803044-B047-45C2-9C88-62A539FD43CC}" srcOrd="1" destOrd="0" presId="urn:microsoft.com/office/officeart/2005/8/layout/orgChart1"/>
    <dgm:cxn modelId="{A64B1B10-5157-4845-8019-E35FA34E2108}" type="presParOf" srcId="{81ABD50F-4136-486C-AD9D-CF8812FDFA9F}" destId="{D693A350-6765-41C2-AA70-C96E46863808}" srcOrd="2" destOrd="0" presId="urn:microsoft.com/office/officeart/2005/8/layout/orgChart1"/>
    <dgm:cxn modelId="{03941CAA-E837-4F54-96E3-EF59B1B87E57}" type="presParOf" srcId="{A673002C-0F89-42D9-BC28-92B9652CF2D9}" destId="{DD66A095-9503-4AA3-8D49-5C8C1563162C}" srcOrd="2" destOrd="0" presId="urn:microsoft.com/office/officeart/2005/8/layout/orgChart1"/>
    <dgm:cxn modelId="{A3EBFC9A-06A7-4E53-8DA5-98CD21A1603B}" type="presParOf" srcId="{475A77BE-C370-4C11-8A78-5AFE2FC9E381}" destId="{34D0D49C-A571-476F-91C0-21D7FD7F53C1}" srcOrd="4" destOrd="0" presId="urn:microsoft.com/office/officeart/2005/8/layout/orgChart1"/>
    <dgm:cxn modelId="{F018F838-53E2-4FFC-868C-F68AF5488626}" type="presParOf" srcId="{475A77BE-C370-4C11-8A78-5AFE2FC9E381}" destId="{056BB244-2A1E-406B-B7CE-20913E879A19}" srcOrd="5" destOrd="0" presId="urn:microsoft.com/office/officeart/2005/8/layout/orgChart1"/>
    <dgm:cxn modelId="{9370A240-E495-44E2-BBE3-D526D11A3CE5}" type="presParOf" srcId="{056BB244-2A1E-406B-B7CE-20913E879A19}" destId="{90B7FB0D-E938-4AD5-A6FB-1B1CCCF08D1C}" srcOrd="0" destOrd="0" presId="urn:microsoft.com/office/officeart/2005/8/layout/orgChart1"/>
    <dgm:cxn modelId="{EEA9C562-B3D2-40DD-932B-A40F50A70206}" type="presParOf" srcId="{90B7FB0D-E938-4AD5-A6FB-1B1CCCF08D1C}" destId="{4667F437-01D6-4C00-937F-E42BAAD47C40}" srcOrd="0" destOrd="0" presId="urn:microsoft.com/office/officeart/2005/8/layout/orgChart1"/>
    <dgm:cxn modelId="{BC4EAFE1-FA14-413C-A9F3-4B36F827217E}" type="presParOf" srcId="{90B7FB0D-E938-4AD5-A6FB-1B1CCCF08D1C}" destId="{082E3906-5B03-4958-B1F8-E8597E1C1983}" srcOrd="1" destOrd="0" presId="urn:microsoft.com/office/officeart/2005/8/layout/orgChart1"/>
    <dgm:cxn modelId="{61E06061-EDC6-4593-BA08-7450503E213A}" type="presParOf" srcId="{056BB244-2A1E-406B-B7CE-20913E879A19}" destId="{DDACF32B-DF30-43E5-820C-9B88D39E4561}" srcOrd="1" destOrd="0" presId="urn:microsoft.com/office/officeart/2005/8/layout/orgChart1"/>
    <dgm:cxn modelId="{AB807FB3-B2B9-49B9-8851-647BBA6E5371}" type="presParOf" srcId="{DDACF32B-DF30-43E5-820C-9B88D39E4561}" destId="{7E9B8DCA-8B69-45A9-AEB2-513F6E729A17}" srcOrd="0" destOrd="0" presId="urn:microsoft.com/office/officeart/2005/8/layout/orgChart1"/>
    <dgm:cxn modelId="{51230E31-3A19-4C2F-AE6F-E7CAAB0DB2BD}" type="presParOf" srcId="{DDACF32B-DF30-43E5-820C-9B88D39E4561}" destId="{53DE64DA-9591-406B-A06D-77DCF9EF3C4F}" srcOrd="1" destOrd="0" presId="urn:microsoft.com/office/officeart/2005/8/layout/orgChart1"/>
    <dgm:cxn modelId="{653AA078-D69D-415B-BB8F-BB81A51BD8A2}" type="presParOf" srcId="{53DE64DA-9591-406B-A06D-77DCF9EF3C4F}" destId="{4EA74643-3503-4D74-96D8-D7836BDA44DD}" srcOrd="0" destOrd="0" presId="urn:microsoft.com/office/officeart/2005/8/layout/orgChart1"/>
    <dgm:cxn modelId="{80941284-029F-48A2-BAC5-CA11B5AA9514}" type="presParOf" srcId="{4EA74643-3503-4D74-96D8-D7836BDA44DD}" destId="{152C0AAD-DAFE-4557-99A5-04CF9F037FAF}" srcOrd="0" destOrd="0" presId="urn:microsoft.com/office/officeart/2005/8/layout/orgChart1"/>
    <dgm:cxn modelId="{3ED365C5-D3F8-41CA-AE13-7623C9E18DC8}" type="presParOf" srcId="{4EA74643-3503-4D74-96D8-D7836BDA44DD}" destId="{54B32B27-1746-44A4-9ECD-B2B8A3E7A38C}" srcOrd="1" destOrd="0" presId="urn:microsoft.com/office/officeart/2005/8/layout/orgChart1"/>
    <dgm:cxn modelId="{015ABA07-303A-4131-87CB-131F8561B055}" type="presParOf" srcId="{53DE64DA-9591-406B-A06D-77DCF9EF3C4F}" destId="{A7533268-5B53-484F-BE82-2B019A637D21}" srcOrd="1" destOrd="0" presId="urn:microsoft.com/office/officeart/2005/8/layout/orgChart1"/>
    <dgm:cxn modelId="{11CE9260-725E-4716-A6A1-CB724C7231A7}" type="presParOf" srcId="{53DE64DA-9591-406B-A06D-77DCF9EF3C4F}" destId="{6DC513BC-412C-4329-BD81-291BFE65A905}" srcOrd="2" destOrd="0" presId="urn:microsoft.com/office/officeart/2005/8/layout/orgChart1"/>
    <dgm:cxn modelId="{3CD3FFDE-8E65-4A9C-BD83-4A080EE2E4FC}" type="presParOf" srcId="{DDACF32B-DF30-43E5-820C-9B88D39E4561}" destId="{8A57CC53-D0A9-4F1C-9455-7B5FAA93A518}" srcOrd="2" destOrd="0" presId="urn:microsoft.com/office/officeart/2005/8/layout/orgChart1"/>
    <dgm:cxn modelId="{CFD56E06-B8E0-4D1F-AAC9-64B26E9386F1}" type="presParOf" srcId="{DDACF32B-DF30-43E5-820C-9B88D39E4561}" destId="{FB9437D4-2205-49D6-AD8C-29B964B7F689}" srcOrd="3" destOrd="0" presId="urn:microsoft.com/office/officeart/2005/8/layout/orgChart1"/>
    <dgm:cxn modelId="{1579D4EF-BBBA-4FED-B1C3-8D56DF28942C}" type="presParOf" srcId="{FB9437D4-2205-49D6-AD8C-29B964B7F689}" destId="{99631D90-98BB-4976-9DDE-E20E67E612AE}" srcOrd="0" destOrd="0" presId="urn:microsoft.com/office/officeart/2005/8/layout/orgChart1"/>
    <dgm:cxn modelId="{5C392F8C-0089-4A70-9B2E-BFCE43C5F065}" type="presParOf" srcId="{99631D90-98BB-4976-9DDE-E20E67E612AE}" destId="{C65A6E29-DDE6-4E5A-8B98-0CB8130413EB}" srcOrd="0" destOrd="0" presId="urn:microsoft.com/office/officeart/2005/8/layout/orgChart1"/>
    <dgm:cxn modelId="{231F36A4-6E5C-4F03-B34D-F028EE06E6DF}" type="presParOf" srcId="{99631D90-98BB-4976-9DDE-E20E67E612AE}" destId="{56D1B2B4-C333-4B3E-8E51-3E9ABDC29DE8}" srcOrd="1" destOrd="0" presId="urn:microsoft.com/office/officeart/2005/8/layout/orgChart1"/>
    <dgm:cxn modelId="{9CDF6F54-2703-44EA-89F8-F7EEB71A288D}" type="presParOf" srcId="{FB9437D4-2205-49D6-AD8C-29B964B7F689}" destId="{DA4E51FA-B110-499B-9094-3A686009D65F}" srcOrd="1" destOrd="0" presId="urn:microsoft.com/office/officeart/2005/8/layout/orgChart1"/>
    <dgm:cxn modelId="{8CF56BD8-2AE0-43BE-B900-127874281E6F}" type="presParOf" srcId="{FB9437D4-2205-49D6-AD8C-29B964B7F689}" destId="{8E0EA1D2-B42E-44A4-9708-A60FA4C5CC06}" srcOrd="2" destOrd="0" presId="urn:microsoft.com/office/officeart/2005/8/layout/orgChart1"/>
    <dgm:cxn modelId="{32FD83F2-1DCE-4823-A8C2-4AAB68E1F921}" type="presParOf" srcId="{056BB244-2A1E-406B-B7CE-20913E879A19}" destId="{56335612-8830-452E-8D39-A1525583174E}" srcOrd="2" destOrd="0" presId="urn:microsoft.com/office/officeart/2005/8/layout/orgChart1"/>
    <dgm:cxn modelId="{1627897B-99A2-4A31-A944-3AF80D209120}" type="presParOf" srcId="{475A77BE-C370-4C11-8A78-5AFE2FC9E381}" destId="{A3D7B261-61D3-4A3F-A851-157EFEB0A7F8}" srcOrd="6" destOrd="0" presId="urn:microsoft.com/office/officeart/2005/8/layout/orgChart1"/>
    <dgm:cxn modelId="{03866B70-E3A3-4F22-9FED-14C0DEF073B2}" type="presParOf" srcId="{475A77BE-C370-4C11-8A78-5AFE2FC9E381}" destId="{ED4A07D7-13E3-408D-B97B-FD6AB2BA9AF5}" srcOrd="7" destOrd="0" presId="urn:microsoft.com/office/officeart/2005/8/layout/orgChart1"/>
    <dgm:cxn modelId="{E8C92BC5-9EB3-4A54-9968-DC929D68DE93}" type="presParOf" srcId="{ED4A07D7-13E3-408D-B97B-FD6AB2BA9AF5}" destId="{D11B1364-B214-4BDC-816B-3C13E8FB3A37}" srcOrd="0" destOrd="0" presId="urn:microsoft.com/office/officeart/2005/8/layout/orgChart1"/>
    <dgm:cxn modelId="{AF22972D-F5A7-491D-A428-41CF0768F7A9}" type="presParOf" srcId="{D11B1364-B214-4BDC-816B-3C13E8FB3A37}" destId="{4693F763-76A6-4AA3-8E04-A921BE8382C0}" srcOrd="0" destOrd="0" presId="urn:microsoft.com/office/officeart/2005/8/layout/orgChart1"/>
    <dgm:cxn modelId="{7EDEDCAB-86E0-4D55-9D9B-9A0E8687870F}" type="presParOf" srcId="{D11B1364-B214-4BDC-816B-3C13E8FB3A37}" destId="{85AE29D4-A4AF-41E5-A2C5-5BBA9C940FF4}" srcOrd="1" destOrd="0" presId="urn:microsoft.com/office/officeart/2005/8/layout/orgChart1"/>
    <dgm:cxn modelId="{3C6A2158-11F8-4AEC-BAA9-E18EE85A4BA8}" type="presParOf" srcId="{ED4A07D7-13E3-408D-B97B-FD6AB2BA9AF5}" destId="{39A818D1-0191-40B7-8CC1-FFC1C96E666B}" srcOrd="1" destOrd="0" presId="urn:microsoft.com/office/officeart/2005/8/layout/orgChart1"/>
    <dgm:cxn modelId="{5CDE01EE-F21C-401B-8E6E-76C76EA3B960}" type="presParOf" srcId="{39A818D1-0191-40B7-8CC1-FFC1C96E666B}" destId="{2049B24E-4B74-43C3-A36F-27677A9F41F3}" srcOrd="0" destOrd="0" presId="urn:microsoft.com/office/officeart/2005/8/layout/orgChart1"/>
    <dgm:cxn modelId="{4CC3E30F-32D5-4E7D-B6B6-4DE0B5E77542}" type="presParOf" srcId="{39A818D1-0191-40B7-8CC1-FFC1C96E666B}" destId="{AB37677A-D8F2-4761-87FA-DE81C8F2F9F1}" srcOrd="1" destOrd="0" presId="urn:microsoft.com/office/officeart/2005/8/layout/orgChart1"/>
    <dgm:cxn modelId="{00F76DF2-C48D-4D8D-B580-DDD697305486}" type="presParOf" srcId="{AB37677A-D8F2-4761-87FA-DE81C8F2F9F1}" destId="{BA31790A-4405-4262-9C26-288E05B0D3D6}" srcOrd="0" destOrd="0" presId="urn:microsoft.com/office/officeart/2005/8/layout/orgChart1"/>
    <dgm:cxn modelId="{18E8A240-DA47-4027-B243-93A337D7E375}" type="presParOf" srcId="{BA31790A-4405-4262-9C26-288E05B0D3D6}" destId="{6EF86849-09DD-4482-B05D-10C834D02D51}" srcOrd="0" destOrd="0" presId="urn:microsoft.com/office/officeart/2005/8/layout/orgChart1"/>
    <dgm:cxn modelId="{BA77963E-EBEA-4048-BBF9-4DB4EF4C96F6}" type="presParOf" srcId="{BA31790A-4405-4262-9C26-288E05B0D3D6}" destId="{19C373AA-F097-455E-B955-375908C115E1}" srcOrd="1" destOrd="0" presId="urn:microsoft.com/office/officeart/2005/8/layout/orgChart1"/>
    <dgm:cxn modelId="{F3703358-071F-49A4-A445-623E597190B6}" type="presParOf" srcId="{AB37677A-D8F2-4761-87FA-DE81C8F2F9F1}" destId="{6451B1FF-756D-4F0A-905E-4FC1317C6767}" srcOrd="1" destOrd="0" presId="urn:microsoft.com/office/officeart/2005/8/layout/orgChart1"/>
    <dgm:cxn modelId="{3397A2E6-D4E2-407E-873F-BEBB2DF16697}" type="presParOf" srcId="{AB37677A-D8F2-4761-87FA-DE81C8F2F9F1}" destId="{5C9E6372-35BB-4BC7-965E-A72BAAC2CE4E}" srcOrd="2" destOrd="0" presId="urn:microsoft.com/office/officeart/2005/8/layout/orgChart1"/>
    <dgm:cxn modelId="{F1A8CFB1-106F-4DA4-A0F6-B410706EC3DF}" type="presParOf" srcId="{39A818D1-0191-40B7-8CC1-FFC1C96E666B}" destId="{3F55CE46-6B4E-48DC-91BA-21140CEBD74B}" srcOrd="2" destOrd="0" presId="urn:microsoft.com/office/officeart/2005/8/layout/orgChart1"/>
    <dgm:cxn modelId="{0639B23D-FF5B-461D-B520-BC3340937B68}" type="presParOf" srcId="{39A818D1-0191-40B7-8CC1-FFC1C96E666B}" destId="{8B83407D-70FD-4A39-AC65-9CB6F312047A}" srcOrd="3" destOrd="0" presId="urn:microsoft.com/office/officeart/2005/8/layout/orgChart1"/>
    <dgm:cxn modelId="{54E5DB28-205F-4828-8EDD-D3F07D98F310}" type="presParOf" srcId="{8B83407D-70FD-4A39-AC65-9CB6F312047A}" destId="{92E20CA9-D968-4A8D-8743-8D80FFE68AD0}" srcOrd="0" destOrd="0" presId="urn:microsoft.com/office/officeart/2005/8/layout/orgChart1"/>
    <dgm:cxn modelId="{470B8325-B320-4E60-8B5B-B270548B39E5}" type="presParOf" srcId="{92E20CA9-D968-4A8D-8743-8D80FFE68AD0}" destId="{C10E527E-D928-4995-8C5E-97EA16FB44D3}" srcOrd="0" destOrd="0" presId="urn:microsoft.com/office/officeart/2005/8/layout/orgChart1"/>
    <dgm:cxn modelId="{B23030CE-8336-4344-BFA0-A9EC9711AC80}" type="presParOf" srcId="{92E20CA9-D968-4A8D-8743-8D80FFE68AD0}" destId="{7C1B7C51-749F-4423-AA61-6BF0882982D7}" srcOrd="1" destOrd="0" presId="urn:microsoft.com/office/officeart/2005/8/layout/orgChart1"/>
    <dgm:cxn modelId="{0998D75F-8D4D-454F-8D64-FC4DD75CCA70}" type="presParOf" srcId="{8B83407D-70FD-4A39-AC65-9CB6F312047A}" destId="{AD27DB19-57BF-45DF-874C-61C1F0010637}" srcOrd="1" destOrd="0" presId="urn:microsoft.com/office/officeart/2005/8/layout/orgChart1"/>
    <dgm:cxn modelId="{ECDB977C-B1D8-42C3-9E8A-D9C46CA1548C}" type="presParOf" srcId="{8B83407D-70FD-4A39-AC65-9CB6F312047A}" destId="{F2BFBD57-BA12-4B62-82B3-94A883749475}" srcOrd="2" destOrd="0" presId="urn:microsoft.com/office/officeart/2005/8/layout/orgChart1"/>
    <dgm:cxn modelId="{490CD151-3205-40E2-81A1-2A7FC539B87F}" type="presParOf" srcId="{39A818D1-0191-40B7-8CC1-FFC1C96E666B}" destId="{972E43A6-7919-4E81-AE0D-5764625DC2D0}" srcOrd="4" destOrd="0" presId="urn:microsoft.com/office/officeart/2005/8/layout/orgChart1"/>
    <dgm:cxn modelId="{92C731EE-703F-4452-9278-9F521F9B3A2F}" type="presParOf" srcId="{39A818D1-0191-40B7-8CC1-FFC1C96E666B}" destId="{2142A124-2661-4813-BF9E-6380A734A2B5}" srcOrd="5" destOrd="0" presId="urn:microsoft.com/office/officeart/2005/8/layout/orgChart1"/>
    <dgm:cxn modelId="{7009C844-2D9E-45E2-B0CD-5A2224C9B94F}" type="presParOf" srcId="{2142A124-2661-4813-BF9E-6380A734A2B5}" destId="{8F13F699-C128-427A-B6D3-DA27DD6D92EA}" srcOrd="0" destOrd="0" presId="urn:microsoft.com/office/officeart/2005/8/layout/orgChart1"/>
    <dgm:cxn modelId="{6102FAA9-F580-452C-9DD1-AF2A8CAD0C1A}" type="presParOf" srcId="{8F13F699-C128-427A-B6D3-DA27DD6D92EA}" destId="{6292B5B1-7D5D-47C1-AB24-6486E7BF893A}" srcOrd="0" destOrd="0" presId="urn:microsoft.com/office/officeart/2005/8/layout/orgChart1"/>
    <dgm:cxn modelId="{C2520C99-FD44-4C7B-B390-FBD6E424D581}" type="presParOf" srcId="{8F13F699-C128-427A-B6D3-DA27DD6D92EA}" destId="{CA41A3EE-6F6F-44DF-83B2-8BA4580691D0}" srcOrd="1" destOrd="0" presId="urn:microsoft.com/office/officeart/2005/8/layout/orgChart1"/>
    <dgm:cxn modelId="{1A6F6567-0EE3-4034-A5FD-1A443C57DB33}" type="presParOf" srcId="{2142A124-2661-4813-BF9E-6380A734A2B5}" destId="{1F022117-74B8-4E92-A82E-54C328C78A76}" srcOrd="1" destOrd="0" presId="urn:microsoft.com/office/officeart/2005/8/layout/orgChart1"/>
    <dgm:cxn modelId="{1368A2AE-07BB-47C5-987B-DE4A91B14EEB}" type="presParOf" srcId="{2142A124-2661-4813-BF9E-6380A734A2B5}" destId="{7DF8A122-DF7A-4F87-B6B8-4A70157A773C}" srcOrd="2" destOrd="0" presId="urn:microsoft.com/office/officeart/2005/8/layout/orgChart1"/>
    <dgm:cxn modelId="{58E9EFCB-3569-488B-861B-855B1E128A7C}" type="presParOf" srcId="{ED4A07D7-13E3-408D-B97B-FD6AB2BA9AF5}" destId="{4622F593-1348-4BC5-91EA-25AD91DFD7A6}" srcOrd="2" destOrd="0" presId="urn:microsoft.com/office/officeart/2005/8/layout/orgChart1"/>
    <dgm:cxn modelId="{B80521DD-EF3E-4B49-B95A-7CFB17A1FDE2}" type="presParOf" srcId="{D2BBD33D-CC05-405C-A2D8-90577A565DCE}" destId="{97998255-9730-4AB8-8AB6-11068D6BAE53}" srcOrd="2" destOrd="0" presId="urn:microsoft.com/office/officeart/2005/8/layout/orgChart1"/>
    <dgm:cxn modelId="{7C71CC8D-27B6-4DCA-870E-34B322F550F5}" type="presParOf" srcId="{029A13E3-ADEE-4400-BD33-E9914A1A868B}" destId="{AE82F37D-DE24-482A-B493-E7F12915E022}" srcOrd="2" destOrd="0" presId="urn:microsoft.com/office/officeart/2005/8/layout/orgChart1"/>
    <dgm:cxn modelId="{C22D7506-0F92-4987-8947-BABB0A40B168}" type="presParOf" srcId="{06AF16BE-8457-4D23-AD47-4777E3E3BCAF}" destId="{2219920B-FD16-4F8D-8992-3E4F7BBFA8B2}" srcOrd="1" destOrd="0" presId="urn:microsoft.com/office/officeart/2005/8/layout/orgChart1"/>
    <dgm:cxn modelId="{52332324-7BA6-4620-8A09-FCAA6EDFE68F}" type="presParOf" srcId="{2219920B-FD16-4F8D-8992-3E4F7BBFA8B2}" destId="{1CF2316C-2EB3-4084-86E3-C20859A44134}" srcOrd="0" destOrd="0" presId="urn:microsoft.com/office/officeart/2005/8/layout/orgChart1"/>
    <dgm:cxn modelId="{5A2972E9-6BBB-4A04-95E5-5A8B1F50F478}" type="presParOf" srcId="{1CF2316C-2EB3-4084-86E3-C20859A44134}" destId="{C2FB44ED-6EFE-4A4F-A801-815F46F720FD}" srcOrd="0" destOrd="0" presId="urn:microsoft.com/office/officeart/2005/8/layout/orgChart1"/>
    <dgm:cxn modelId="{6659F1D9-0447-4A3B-AA1A-72F74FEB0CCE}" type="presParOf" srcId="{1CF2316C-2EB3-4084-86E3-C20859A44134}" destId="{CA5CD2D7-A066-457E-AEF2-F6D2323454DE}" srcOrd="1" destOrd="0" presId="urn:microsoft.com/office/officeart/2005/8/layout/orgChart1"/>
    <dgm:cxn modelId="{153C39CD-5635-421F-A55D-0C0B27163DAF}" type="presParOf" srcId="{2219920B-FD16-4F8D-8992-3E4F7BBFA8B2}" destId="{84A6EC7F-6004-4C11-BEFC-40A2F00A3009}" srcOrd="1" destOrd="0" presId="urn:microsoft.com/office/officeart/2005/8/layout/orgChart1"/>
    <dgm:cxn modelId="{3050598C-9C01-4C69-8B71-D19314ED4DDF}" type="presParOf" srcId="{2219920B-FD16-4F8D-8992-3E4F7BBFA8B2}" destId="{410487BB-93A2-450A-B729-0B21B7575862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E43A6-7919-4E81-AE0D-5764625DC2D0}">
      <dsp:nvSpPr>
        <dsp:cNvPr id="0" name=""/>
        <dsp:cNvSpPr/>
      </dsp:nvSpPr>
      <dsp:spPr>
        <a:xfrm>
          <a:off x="9632240" y="2810788"/>
          <a:ext cx="273734" cy="2540679"/>
        </a:xfrm>
        <a:custGeom>
          <a:avLst/>
          <a:gdLst/>
          <a:ahLst/>
          <a:cxnLst/>
          <a:rect l="0" t="0" r="0" b="0"/>
          <a:pathLst>
            <a:path>
              <a:moveTo>
                <a:pt x="273734" y="0"/>
              </a:moveTo>
              <a:lnTo>
                <a:pt x="273734" y="2540679"/>
              </a:lnTo>
              <a:lnTo>
                <a:pt x="0" y="254067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5CE46-6B4E-48DC-91BA-21140CEBD74B}">
      <dsp:nvSpPr>
        <dsp:cNvPr id="0" name=""/>
        <dsp:cNvSpPr/>
      </dsp:nvSpPr>
      <dsp:spPr>
        <a:xfrm>
          <a:off x="9613867" y="2810788"/>
          <a:ext cx="292108" cy="1591878"/>
        </a:xfrm>
        <a:custGeom>
          <a:avLst/>
          <a:gdLst/>
          <a:ahLst/>
          <a:cxnLst/>
          <a:rect l="0" t="0" r="0" b="0"/>
          <a:pathLst>
            <a:path>
              <a:moveTo>
                <a:pt x="292108" y="0"/>
              </a:moveTo>
              <a:lnTo>
                <a:pt x="292108" y="1591878"/>
              </a:lnTo>
              <a:lnTo>
                <a:pt x="0" y="159187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9B24E-4B74-43C3-A36F-27677A9F41F3}">
      <dsp:nvSpPr>
        <dsp:cNvPr id="0" name=""/>
        <dsp:cNvSpPr/>
      </dsp:nvSpPr>
      <dsp:spPr>
        <a:xfrm>
          <a:off x="9603670" y="2810788"/>
          <a:ext cx="302304" cy="672928"/>
        </a:xfrm>
        <a:custGeom>
          <a:avLst/>
          <a:gdLst/>
          <a:ahLst/>
          <a:cxnLst/>
          <a:rect l="0" t="0" r="0" b="0"/>
          <a:pathLst>
            <a:path>
              <a:moveTo>
                <a:pt x="302304" y="0"/>
              </a:moveTo>
              <a:lnTo>
                <a:pt x="302304" y="672928"/>
              </a:lnTo>
              <a:lnTo>
                <a:pt x="0" y="67292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7B261-61D3-4A3F-A851-157EFEB0A7F8}">
      <dsp:nvSpPr>
        <dsp:cNvPr id="0" name=""/>
        <dsp:cNvSpPr/>
      </dsp:nvSpPr>
      <dsp:spPr>
        <a:xfrm>
          <a:off x="5802726" y="1772137"/>
          <a:ext cx="3297103" cy="30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03"/>
              </a:lnTo>
              <a:lnTo>
                <a:pt x="3297103" y="153603"/>
              </a:lnTo>
              <a:lnTo>
                <a:pt x="3297103" y="30720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7CC53-D0A9-4F1C-9455-7B5FAA93A518}">
      <dsp:nvSpPr>
        <dsp:cNvPr id="0" name=""/>
        <dsp:cNvSpPr/>
      </dsp:nvSpPr>
      <dsp:spPr>
        <a:xfrm>
          <a:off x="6101677" y="2810788"/>
          <a:ext cx="276967" cy="2549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939"/>
              </a:lnTo>
              <a:lnTo>
                <a:pt x="276967" y="254993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B8DCA-8B69-45A9-AEB2-513F6E729A17}">
      <dsp:nvSpPr>
        <dsp:cNvPr id="0" name=""/>
        <dsp:cNvSpPr/>
      </dsp:nvSpPr>
      <dsp:spPr>
        <a:xfrm>
          <a:off x="6101677" y="2810788"/>
          <a:ext cx="269009" cy="672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928"/>
              </a:lnTo>
              <a:lnTo>
                <a:pt x="269009" y="67292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0D49C-A571-476F-91C0-21D7FD7F53C1}">
      <dsp:nvSpPr>
        <dsp:cNvPr id="0" name=""/>
        <dsp:cNvSpPr/>
      </dsp:nvSpPr>
      <dsp:spPr>
        <a:xfrm>
          <a:off x="5802726" y="1772137"/>
          <a:ext cx="1016310" cy="30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03"/>
              </a:lnTo>
              <a:lnTo>
                <a:pt x="1016310" y="153603"/>
              </a:lnTo>
              <a:lnTo>
                <a:pt x="1016310" y="30720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C27C4-920A-49A7-B6E4-543D8E0B17C0}">
      <dsp:nvSpPr>
        <dsp:cNvPr id="0" name=""/>
        <dsp:cNvSpPr/>
      </dsp:nvSpPr>
      <dsp:spPr>
        <a:xfrm>
          <a:off x="4022598" y="2810788"/>
          <a:ext cx="265422" cy="672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928"/>
              </a:lnTo>
              <a:lnTo>
                <a:pt x="265422" y="672928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7BEBF-8C6B-4426-9241-8BB18A6C59F4}">
      <dsp:nvSpPr>
        <dsp:cNvPr id="0" name=""/>
        <dsp:cNvSpPr/>
      </dsp:nvSpPr>
      <dsp:spPr>
        <a:xfrm>
          <a:off x="4730390" y="1772137"/>
          <a:ext cx="1072335" cy="307206"/>
        </a:xfrm>
        <a:custGeom>
          <a:avLst/>
          <a:gdLst/>
          <a:ahLst/>
          <a:cxnLst/>
          <a:rect l="0" t="0" r="0" b="0"/>
          <a:pathLst>
            <a:path>
              <a:moveTo>
                <a:pt x="1072335" y="0"/>
              </a:moveTo>
              <a:lnTo>
                <a:pt x="1072335" y="153603"/>
              </a:lnTo>
              <a:lnTo>
                <a:pt x="0" y="153603"/>
              </a:lnTo>
              <a:lnTo>
                <a:pt x="0" y="30720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B3C52-8EA8-4728-8E48-12E27041518A}">
      <dsp:nvSpPr>
        <dsp:cNvPr id="0" name=""/>
        <dsp:cNvSpPr/>
      </dsp:nvSpPr>
      <dsp:spPr>
        <a:xfrm>
          <a:off x="2497664" y="2810788"/>
          <a:ext cx="885047" cy="30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03"/>
              </a:lnTo>
              <a:lnTo>
                <a:pt x="885047" y="153603"/>
              </a:lnTo>
              <a:lnTo>
                <a:pt x="885047" y="30720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EE47D-A914-45FD-823E-C215990F5F32}">
      <dsp:nvSpPr>
        <dsp:cNvPr id="0" name=""/>
        <dsp:cNvSpPr/>
      </dsp:nvSpPr>
      <dsp:spPr>
        <a:xfrm>
          <a:off x="1160803" y="3849439"/>
          <a:ext cx="208534" cy="1518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8975"/>
              </a:lnTo>
              <a:lnTo>
                <a:pt x="208534" y="151897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466FB-A384-4C49-A66A-DC51A7E71375}">
      <dsp:nvSpPr>
        <dsp:cNvPr id="0" name=""/>
        <dsp:cNvSpPr/>
      </dsp:nvSpPr>
      <dsp:spPr>
        <a:xfrm>
          <a:off x="1160803" y="3849439"/>
          <a:ext cx="229600" cy="545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69"/>
              </a:lnTo>
              <a:lnTo>
                <a:pt x="229600" y="54526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9627B-9A73-4FF0-9A79-223F0DA9BEBC}">
      <dsp:nvSpPr>
        <dsp:cNvPr id="0" name=""/>
        <dsp:cNvSpPr/>
      </dsp:nvSpPr>
      <dsp:spPr>
        <a:xfrm>
          <a:off x="1745958" y="2810788"/>
          <a:ext cx="751705" cy="307206"/>
        </a:xfrm>
        <a:custGeom>
          <a:avLst/>
          <a:gdLst/>
          <a:ahLst/>
          <a:cxnLst/>
          <a:rect l="0" t="0" r="0" b="0"/>
          <a:pathLst>
            <a:path>
              <a:moveTo>
                <a:pt x="751705" y="0"/>
              </a:moveTo>
              <a:lnTo>
                <a:pt x="751705" y="153603"/>
              </a:lnTo>
              <a:lnTo>
                <a:pt x="0" y="153603"/>
              </a:lnTo>
              <a:lnTo>
                <a:pt x="0" y="307206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5FD5C-E67F-471B-99DD-FB9910D1E394}">
      <dsp:nvSpPr>
        <dsp:cNvPr id="0" name=""/>
        <dsp:cNvSpPr/>
      </dsp:nvSpPr>
      <dsp:spPr>
        <a:xfrm>
          <a:off x="2497664" y="1772137"/>
          <a:ext cx="3305062" cy="307206"/>
        </a:xfrm>
        <a:custGeom>
          <a:avLst/>
          <a:gdLst/>
          <a:ahLst/>
          <a:cxnLst/>
          <a:rect l="0" t="0" r="0" b="0"/>
          <a:pathLst>
            <a:path>
              <a:moveTo>
                <a:pt x="3305062" y="0"/>
              </a:moveTo>
              <a:lnTo>
                <a:pt x="3305062" y="153603"/>
              </a:lnTo>
              <a:lnTo>
                <a:pt x="0" y="153603"/>
              </a:lnTo>
              <a:lnTo>
                <a:pt x="0" y="307206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807EF-1CC7-4A3B-83B4-29F9E7CD1AEB}">
      <dsp:nvSpPr>
        <dsp:cNvPr id="0" name=""/>
        <dsp:cNvSpPr/>
      </dsp:nvSpPr>
      <dsp:spPr>
        <a:xfrm>
          <a:off x="5757006" y="887887"/>
          <a:ext cx="91440" cy="152806"/>
        </a:xfrm>
        <a:custGeom>
          <a:avLst/>
          <a:gdLst/>
          <a:ahLst/>
          <a:cxnLst/>
          <a:rect l="0" t="0" r="0" b="0"/>
          <a:pathLst>
            <a:path>
              <a:moveTo>
                <a:pt x="88304" y="0"/>
              </a:moveTo>
              <a:lnTo>
                <a:pt x="45720" y="0"/>
              </a:lnTo>
              <a:lnTo>
                <a:pt x="45720" y="15280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7EAB5-4F6D-46DE-BB84-80EF44A1E1F5}">
      <dsp:nvSpPr>
        <dsp:cNvPr id="0" name=""/>
        <dsp:cNvSpPr/>
      </dsp:nvSpPr>
      <dsp:spPr>
        <a:xfrm>
          <a:off x="4882013" y="156443"/>
          <a:ext cx="1926594" cy="7314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PERUSOPETUS</a:t>
          </a:r>
        </a:p>
      </dsp:txBody>
      <dsp:txXfrm>
        <a:off x="4882013" y="156443"/>
        <a:ext cx="1926594" cy="731444"/>
      </dsp:txXfrm>
    </dsp:sp>
    <dsp:sp modelId="{C457F7FF-25DB-43EB-9D25-311EB26D20F0}">
      <dsp:nvSpPr>
        <dsp:cNvPr id="0" name=""/>
        <dsp:cNvSpPr/>
      </dsp:nvSpPr>
      <dsp:spPr>
        <a:xfrm>
          <a:off x="1548953" y="1040693"/>
          <a:ext cx="8507545" cy="73144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Perusopetuksen jälkeinen koulutus</a:t>
          </a:r>
        </a:p>
      </dsp:txBody>
      <dsp:txXfrm>
        <a:off x="1548953" y="1040693"/>
        <a:ext cx="8507545" cy="731444"/>
      </dsp:txXfrm>
    </dsp:sp>
    <dsp:sp modelId="{2FCADDE3-475E-45E6-ABDB-448B869780D0}">
      <dsp:nvSpPr>
        <dsp:cNvPr id="0" name=""/>
        <dsp:cNvSpPr/>
      </dsp:nvSpPr>
      <dsp:spPr>
        <a:xfrm>
          <a:off x="1497940" y="2079344"/>
          <a:ext cx="1999446" cy="731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Toisen asteen koulutus</a:t>
          </a:r>
        </a:p>
      </dsp:txBody>
      <dsp:txXfrm>
        <a:off x="1497940" y="2079344"/>
        <a:ext cx="1999446" cy="731444"/>
      </dsp:txXfrm>
    </dsp:sp>
    <dsp:sp modelId="{4AB3963D-BEAE-4117-AEF8-B62A16159B37}">
      <dsp:nvSpPr>
        <dsp:cNvPr id="0" name=""/>
        <dsp:cNvSpPr/>
      </dsp:nvSpPr>
      <dsp:spPr>
        <a:xfrm>
          <a:off x="1014514" y="311799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Ammatillinen koulutus</a:t>
          </a:r>
        </a:p>
      </dsp:txBody>
      <dsp:txXfrm>
        <a:off x="1014514" y="3117995"/>
        <a:ext cx="1462888" cy="731444"/>
      </dsp:txXfrm>
    </dsp:sp>
    <dsp:sp modelId="{4E7756A7-2E95-4E0C-A166-705C118EC04E}">
      <dsp:nvSpPr>
        <dsp:cNvPr id="0" name=""/>
        <dsp:cNvSpPr/>
      </dsp:nvSpPr>
      <dsp:spPr>
        <a:xfrm>
          <a:off x="1390403" y="4028987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Ammatillinen perustutkinto</a:t>
          </a:r>
        </a:p>
      </dsp:txBody>
      <dsp:txXfrm>
        <a:off x="1390403" y="4028987"/>
        <a:ext cx="1462888" cy="731444"/>
      </dsp:txXfrm>
    </dsp:sp>
    <dsp:sp modelId="{8D6BFDD1-F181-4CC7-9D80-4A7174FC89D4}">
      <dsp:nvSpPr>
        <dsp:cNvPr id="0" name=""/>
        <dsp:cNvSpPr/>
      </dsp:nvSpPr>
      <dsp:spPr>
        <a:xfrm>
          <a:off x="1369338" y="5002693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Ammattitutkinto</a:t>
          </a:r>
        </a:p>
      </dsp:txBody>
      <dsp:txXfrm>
        <a:off x="1369338" y="5002693"/>
        <a:ext cx="1462888" cy="731444"/>
      </dsp:txXfrm>
    </dsp:sp>
    <dsp:sp modelId="{DD4A795D-EFC2-4F1C-AEB3-69BDF9DCE808}">
      <dsp:nvSpPr>
        <dsp:cNvPr id="0" name=""/>
        <dsp:cNvSpPr/>
      </dsp:nvSpPr>
      <dsp:spPr>
        <a:xfrm>
          <a:off x="2784609" y="3117995"/>
          <a:ext cx="1196203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Lukiokoulutus</a:t>
          </a:r>
        </a:p>
      </dsp:txBody>
      <dsp:txXfrm>
        <a:off x="2784609" y="3117995"/>
        <a:ext cx="1196203" cy="731444"/>
      </dsp:txXfrm>
    </dsp:sp>
    <dsp:sp modelId="{583D4F7B-DBE1-4A5A-8153-8DAF3D2E36FD}">
      <dsp:nvSpPr>
        <dsp:cNvPr id="0" name=""/>
        <dsp:cNvSpPr/>
      </dsp:nvSpPr>
      <dsp:spPr>
        <a:xfrm>
          <a:off x="3845649" y="2079344"/>
          <a:ext cx="1769480" cy="731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Nivelvaiheen koulutus</a:t>
          </a:r>
        </a:p>
      </dsp:txBody>
      <dsp:txXfrm>
        <a:off x="3845649" y="2079344"/>
        <a:ext cx="1769480" cy="731444"/>
      </dsp:txXfrm>
    </dsp:sp>
    <dsp:sp modelId="{E5E3193A-8D9F-4D2E-A2F0-B6820F2AA5E0}">
      <dsp:nvSpPr>
        <dsp:cNvPr id="0" name=""/>
        <dsp:cNvSpPr/>
      </dsp:nvSpPr>
      <dsp:spPr>
        <a:xfrm>
          <a:off x="4288020" y="3117995"/>
          <a:ext cx="1699700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Tutkintokoulutukseen valmentava koulutus TUVA</a:t>
          </a:r>
        </a:p>
      </dsp:txBody>
      <dsp:txXfrm>
        <a:off x="4288020" y="3117995"/>
        <a:ext cx="1699700" cy="731444"/>
      </dsp:txXfrm>
    </dsp:sp>
    <dsp:sp modelId="{4667F437-01D6-4C00-937F-E42BAAD47C40}">
      <dsp:nvSpPr>
        <dsp:cNvPr id="0" name=""/>
        <dsp:cNvSpPr/>
      </dsp:nvSpPr>
      <dsp:spPr>
        <a:xfrm>
          <a:off x="5922337" y="2079344"/>
          <a:ext cx="1793398" cy="731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Kansanopistojen vapaan sivistystyön koulutus</a:t>
          </a:r>
        </a:p>
      </dsp:txBody>
      <dsp:txXfrm>
        <a:off x="5922337" y="2079344"/>
        <a:ext cx="1793398" cy="731444"/>
      </dsp:txXfrm>
    </dsp:sp>
    <dsp:sp modelId="{152C0AAD-DAFE-4557-99A5-04CF9F037FAF}">
      <dsp:nvSpPr>
        <dsp:cNvPr id="0" name=""/>
        <dsp:cNvSpPr/>
      </dsp:nvSpPr>
      <dsp:spPr>
        <a:xfrm>
          <a:off x="6370687" y="311799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Opistovuosi oppivelvolliselle -linjat</a:t>
          </a:r>
        </a:p>
      </dsp:txBody>
      <dsp:txXfrm>
        <a:off x="6370687" y="3117995"/>
        <a:ext cx="1462888" cy="731444"/>
      </dsp:txXfrm>
    </dsp:sp>
    <dsp:sp modelId="{C65A6E29-DDE6-4E5A-8B98-0CB8130413EB}">
      <dsp:nvSpPr>
        <dsp:cNvPr id="0" name=""/>
        <dsp:cNvSpPr/>
      </dsp:nvSpPr>
      <dsp:spPr>
        <a:xfrm>
          <a:off x="6378645" y="499500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Maahanmuuttajille suunnattu kielikoulutus</a:t>
          </a:r>
        </a:p>
      </dsp:txBody>
      <dsp:txXfrm>
        <a:off x="6378645" y="4995005"/>
        <a:ext cx="1462888" cy="731444"/>
      </dsp:txXfrm>
    </dsp:sp>
    <dsp:sp modelId="{4693F763-76A6-4AA3-8E04-A921BE8382C0}">
      <dsp:nvSpPr>
        <dsp:cNvPr id="0" name=""/>
        <dsp:cNvSpPr/>
      </dsp:nvSpPr>
      <dsp:spPr>
        <a:xfrm>
          <a:off x="8092148" y="2079344"/>
          <a:ext cx="2015363" cy="7314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Vaativan erityisen tuen perusteella järjestettävä koulutus</a:t>
          </a:r>
        </a:p>
      </dsp:txBody>
      <dsp:txXfrm>
        <a:off x="8092148" y="2079344"/>
        <a:ext cx="2015363" cy="731444"/>
      </dsp:txXfrm>
    </dsp:sp>
    <dsp:sp modelId="{6EF86849-09DD-4482-B05D-10C834D02D51}">
      <dsp:nvSpPr>
        <dsp:cNvPr id="0" name=""/>
        <dsp:cNvSpPr/>
      </dsp:nvSpPr>
      <dsp:spPr>
        <a:xfrm>
          <a:off x="8140782" y="311799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Ammatillinen koulutus</a:t>
          </a:r>
        </a:p>
      </dsp:txBody>
      <dsp:txXfrm>
        <a:off x="8140782" y="3117995"/>
        <a:ext cx="1462888" cy="731444"/>
      </dsp:txXfrm>
    </dsp:sp>
    <dsp:sp modelId="{C10E527E-D928-4995-8C5E-97EA16FB44D3}">
      <dsp:nvSpPr>
        <dsp:cNvPr id="0" name=""/>
        <dsp:cNvSpPr/>
      </dsp:nvSpPr>
      <dsp:spPr>
        <a:xfrm>
          <a:off x="8150978" y="403694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Tutkintokoulutukseen valmentava koulutus TUVA</a:t>
          </a:r>
        </a:p>
      </dsp:txBody>
      <dsp:txXfrm>
        <a:off x="8150978" y="4036945"/>
        <a:ext cx="1462888" cy="731444"/>
      </dsp:txXfrm>
    </dsp:sp>
    <dsp:sp modelId="{6292B5B1-7D5D-47C1-AB24-6486E7BF893A}">
      <dsp:nvSpPr>
        <dsp:cNvPr id="0" name=""/>
        <dsp:cNvSpPr/>
      </dsp:nvSpPr>
      <dsp:spPr>
        <a:xfrm>
          <a:off x="8169352" y="4985745"/>
          <a:ext cx="1462888" cy="73144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Työhön ja itsenäiseen elämään valmentava koulutus TELMA</a:t>
          </a:r>
        </a:p>
      </dsp:txBody>
      <dsp:txXfrm>
        <a:off x="8169352" y="4985745"/>
        <a:ext cx="1462888" cy="731444"/>
      </dsp:txXfrm>
    </dsp:sp>
    <dsp:sp modelId="{C2FB44ED-6EFE-4A4F-A801-815F46F720FD}">
      <dsp:nvSpPr>
        <dsp:cNvPr id="0" name=""/>
        <dsp:cNvSpPr/>
      </dsp:nvSpPr>
      <dsp:spPr>
        <a:xfrm>
          <a:off x="8040916" y="513212"/>
          <a:ext cx="2007565" cy="3684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Aikuisten perusopetus</a:t>
          </a:r>
        </a:p>
      </dsp:txBody>
      <dsp:txXfrm>
        <a:off x="8040916" y="513212"/>
        <a:ext cx="2007565" cy="368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E089AD-7BA2-471C-8D58-ED655DB17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5D9F9-B217-4469-AA30-2F90D4C87A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545CC-1BA0-4B0C-B9C2-5E603880AF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73783-E26D-49CC-8828-9429A80D33A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89846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06FE8-154B-4CF4-9A83-9F72D0661E5D}" type="datetimeFigureOut">
              <a:rPr lang="en-FI" smtClean="0"/>
              <a:t>06/02/2022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DA72-19FE-4EDE-92C6-5A70F5973D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519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fi-FI" dirty="0">
                <a:cs typeface="Calibri" panose="020F0502020204030204"/>
              </a:rPr>
              <a:t>Näin toimitaan </a:t>
            </a:r>
            <a:r>
              <a:rPr lang="fi-FI" dirty="0" err="1">
                <a:cs typeface="Calibri" panose="020F0502020204030204"/>
              </a:rPr>
              <a:t>Gradiassa</a:t>
            </a:r>
            <a:r>
              <a:rPr lang="fi-FI" dirty="0">
                <a:cs typeface="Calibri" panose="020F0502020204030204"/>
              </a:rPr>
              <a:t>:</a:t>
            </a:r>
          </a:p>
          <a:p>
            <a:pPr marL="342900" indent="-342900">
              <a:spcBef>
                <a:spcPts val="1200"/>
              </a:spcBef>
              <a:buFont typeface="Arial,Sans-Serif"/>
              <a:buChar char="●"/>
            </a:pPr>
            <a:r>
              <a:rPr lang="fi-FI" dirty="0"/>
              <a:t>Alaikäinen opiskelija ei selvitä itse poissaoloja, vaan huoltaja selvittää poissaolot Wilmassa.</a:t>
            </a:r>
            <a:endParaRPr lang="fi-FI" dirty="0">
              <a:cs typeface="Calibri"/>
            </a:endParaRPr>
          </a:p>
          <a:p>
            <a:pPr marL="342900" indent="-342900">
              <a:spcBef>
                <a:spcPts val="1200"/>
              </a:spcBef>
              <a:buFont typeface="Arial,Sans-Serif"/>
              <a:buChar char="●"/>
            </a:pPr>
            <a:r>
              <a:rPr lang="fi-FI" dirty="0"/>
              <a:t>Opintojen tulee edetä suunnitelman mukaisesti.  Huoleen oppivelvollisen opinnoista puututaan nopeasti ja opiskelijalle tarjotaan ohjaus- ja tukipalveluja (opiskeluhuolto). Ryhmänohjaaja ilmoittaa huoltajalle, mikäli opinnot eivät etene </a:t>
            </a:r>
            <a:r>
              <a:rPr lang="fi-FI" dirty="0" err="1"/>
              <a:t>HOKSin</a:t>
            </a:r>
            <a:r>
              <a:rPr lang="fi-FI" dirty="0"/>
              <a:t> mukaan. Huoltajan on tärkeä myös itse olla yhteydessä oppilaitokseen/ryhmänohjaajaan. </a:t>
            </a:r>
            <a:endParaRPr lang="en-US" dirty="0"/>
          </a:p>
          <a:p>
            <a:pPr marL="342900" indent="-342900">
              <a:spcBef>
                <a:spcPts val="1200"/>
              </a:spcBef>
              <a:buFont typeface="Arial,Sans-Serif"/>
              <a:buChar char="●"/>
            </a:pPr>
            <a:r>
              <a:rPr lang="fi-FI" dirty="0"/>
              <a:t>Oppivelvollinen voidaan katsoa eronneeksi, jos opinnot tukitoimista huolimatta eivät etene oman suunnitelman mukaisesti. Sen jälkeen ohjaus ja valvontavastuu siirtyy asuinkunnalle. </a:t>
            </a:r>
            <a:endParaRPr lang="en-US" dirty="0">
              <a:cs typeface="Calibri"/>
            </a:endParaRPr>
          </a:p>
          <a:p>
            <a:pPr marL="342900" indent="-342900">
              <a:spcBef>
                <a:spcPts val="1200"/>
              </a:spcBef>
              <a:buFont typeface="Arial,Sans-Serif"/>
              <a:buChar char="●"/>
            </a:pPr>
            <a:r>
              <a:rPr lang="fi-FI" dirty="0"/>
              <a:t>Opiskelija voi erota vain, jos on uusi oppivelvollisuuden suorittamiseen sopiva opiskelupaikka. Huoltajaa kuullaan.</a:t>
            </a:r>
            <a:endParaRPr lang="en-US" dirty="0"/>
          </a:p>
          <a:p>
            <a:pPr marL="342900" indent="-342900">
              <a:spcBef>
                <a:spcPts val="1200"/>
              </a:spcBef>
              <a:buFont typeface="Arial,Sans-Serif"/>
              <a:buChar char="●"/>
            </a:pPr>
            <a:r>
              <a:rPr lang="fi-FI" dirty="0"/>
              <a:t>Oikeus keskeyttää oppivelvollisuuden suorittaminen hakemuksesta määräaikaisesti tietyin lakiin perustuvin edellytyksin. Tarvitaan päätös.</a:t>
            </a:r>
          </a:p>
          <a:p>
            <a:pPr marL="342900" indent="-342900">
              <a:spcBef>
                <a:spcPts val="1200"/>
              </a:spcBef>
              <a:buFont typeface="Arial,Sans-Serif"/>
              <a:buChar char="●"/>
            </a:pPr>
            <a:r>
              <a:rPr lang="fi-FI" dirty="0"/>
              <a:t>https://www.gradia.fi/oppimaan/oppivelvollisuuden-laajeneminen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527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 ja ingressi tumma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4744627-E584-4F2D-9579-FB881B419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378713" cy="6858000"/>
          </a:xfrm>
          <a:prstGeom prst="rect">
            <a:avLst/>
          </a:prstGeom>
          <a:gradFill>
            <a:gsLst>
              <a:gs pos="46000">
                <a:schemeClr val="tx2">
                  <a:alpha val="8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22113BD-7FB3-4C22-914B-903AB696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29051" y="457200"/>
            <a:ext cx="6779623" cy="5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3123872"/>
            <a:ext cx="3932237" cy="326386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281748" y="766354"/>
            <a:ext cx="6082938" cy="5299165"/>
          </a:xfrm>
        </p:spPr>
        <p:txBody>
          <a:bodyPr/>
          <a:lstStyle>
            <a:lvl1pPr marL="384175" indent="-384175">
              <a:spcBef>
                <a:spcPts val="600"/>
              </a:spcBef>
              <a:spcAft>
                <a:spcPts val="600"/>
              </a:spcAft>
              <a:defRPr sz="2200"/>
            </a:lvl1pPr>
            <a:lvl2pPr marL="717550" indent="-269875">
              <a:spcBef>
                <a:spcPts val="0"/>
              </a:spcBef>
              <a:spcAft>
                <a:spcPts val="600"/>
              </a:spcAft>
              <a:defRPr sz="2000"/>
            </a:lvl2pPr>
            <a:lvl3pPr marL="985838" indent="-268288">
              <a:spcBef>
                <a:spcPts val="0"/>
              </a:spcBef>
              <a:spcAft>
                <a:spcPts val="600"/>
              </a:spcAft>
              <a:defRPr sz="1800"/>
            </a:lvl3pPr>
            <a:lvl4pPr marL="1255713" indent="-271463">
              <a:spcBef>
                <a:spcPts val="0"/>
              </a:spcBef>
              <a:spcAft>
                <a:spcPts val="600"/>
              </a:spcAft>
              <a:defRPr sz="1800"/>
            </a:lvl4pPr>
            <a:lvl5pPr marL="1612900" indent="-266700">
              <a:spcAft>
                <a:spcPts val="600"/>
              </a:spcAft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E995E32-C504-4EAB-856C-6A5DC0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866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erus otsikko ja sisältö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214718"/>
            <a:ext cx="11046823" cy="466164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2142565"/>
            <a:ext cx="11046823" cy="450030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F6B3B4E-87C4-48E5-884D-35EDAEFA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76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erus otsikko ja sisältö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145943"/>
            <a:ext cx="11046823" cy="682857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1946535"/>
            <a:ext cx="11046823" cy="385791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304605-0DA0-4608-B10C-4DD2A166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577" y="6192401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19B0E7-A395-450C-B968-5D790C99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39" y="6192401"/>
            <a:ext cx="6380922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EAF6FF19-77BD-491D-9069-263CD4F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947" y="6192401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BFFA347-DDC3-4C30-BC7F-8B939ED6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467" y="6092835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5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1204809"/>
            <a:ext cx="10515600" cy="63968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1185189"/>
            <a:ext cx="10515600" cy="64753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2121155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3139571"/>
            <a:ext cx="5157787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21155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3139571"/>
            <a:ext cx="5183188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732BCECF-24FA-4245-89F0-F9E3F84B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830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119944AF-3501-4178-8A67-BC3EA871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20830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08B92EAD-D883-401D-8AA0-01AB9B4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20830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093F3DD-5E7F-4930-8505-0AB4862F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8738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 ja ingr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1223554"/>
            <a:ext cx="3932237" cy="1600200"/>
          </a:xfrm>
        </p:spPr>
        <p:txBody>
          <a:bodyPr anchor="b">
            <a:noAutofit/>
          </a:bodyPr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2991393"/>
            <a:ext cx="3932237" cy="3531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68240" y="1223554"/>
            <a:ext cx="6396446" cy="529916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4032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18029"/>
            <a:ext cx="10515600" cy="65146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40F95D50-A862-48FB-9B78-F3C05216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E7711795-E442-40A4-A082-5EB6AB31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9D789163-F972-4ABF-9316-92A93D45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9370626-A5E4-4A0C-A22C-06CE1C07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a dia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EFFD69E1-2040-4684-81B2-BA4D53DC7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ko + selite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88028"/>
            <a:ext cx="3932237" cy="36809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 </a:t>
            </a:r>
            <a:br>
              <a:rPr lang="fi-FI" dirty="0"/>
            </a:br>
            <a:r>
              <a:rPr lang="fi-FI" dirty="0"/>
              <a:t>Muista lisätä tarvittaessa kuvan ALT -teksti</a:t>
            </a:r>
          </a:p>
        </p:txBody>
      </p:sp>
      <p:sp>
        <p:nvSpPr>
          <p:cNvPr id="8" name="Päivämäärän paikkamerkki 4">
            <a:extLst>
              <a:ext uri="{FF2B5EF4-FFF2-40B4-BE49-F238E27FC236}">
                <a16:creationId xmlns:a16="http://schemas.microsoft.com/office/drawing/2014/main" id="{A62F173C-CA01-46C8-8ACB-059B50B0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9" name="Alatunnisteen paikkamerkki 5">
            <a:extLst>
              <a:ext uri="{FF2B5EF4-FFF2-40B4-BE49-F238E27FC236}">
                <a16:creationId xmlns:a16="http://schemas.microsoft.com/office/drawing/2014/main" id="{8D1C888C-C80D-443E-BB84-5438D5E0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5598F737-49C6-465C-AAC0-1CC31720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1085A5C-08A8-43AA-8946-9AC820FA8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-asettel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B0B4A5E3-A489-492E-BF46-7B5AEE3A368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87564" y="0"/>
            <a:ext cx="5798084" cy="3428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340D0AD1-5DF7-46B9-A3E2-3A1577D471B2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392328" y="3626069"/>
            <a:ext cx="5788556" cy="3231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18D88550-7248-44B1-9174-AB6B42A48D0E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3614179" y="0"/>
            <a:ext cx="261821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90D0767E-2AA6-4653-A890-C7698B13E125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-11115" y="-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</a:t>
            </a:r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3006635A-5F06-44E4-B7A3-75A27D9EE0CB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0" y="246788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F1AD1EF-8AA9-4D06-B6D4-EC0A770B464A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4764" y="4935763"/>
            <a:ext cx="3465363" cy="1918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9935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-asettelu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C9BD9F77-D97C-4641-BF54-33154D36B332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3642608" y="0"/>
            <a:ext cx="853889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BFD4E7A1-729E-46E1-BD90-8600DADC9467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3465363" cy="2301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69C3A83E-7A2B-4C63-9041-5C1EE68001E8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525" y="2471352"/>
            <a:ext cx="3465363" cy="1470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C35BF02-7B0D-48AD-9BAD-5554B54E2B54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525" y="4120977"/>
            <a:ext cx="3465363" cy="2737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78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-asettelu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780432A4-79B2-4E2C-9BE8-6A6DB0EFE24B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623398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DE3D5D2E-044C-47A6-BB4D-8161EF3E9B37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391534" y="0"/>
            <a:ext cx="5796496" cy="34245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F90F2A9-8182-4B0A-B2FB-34994EEADCE5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391534" y="3616046"/>
            <a:ext cx="5796496" cy="3241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8490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7BF658-FF44-4603-AA77-434B26463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5235FB-5358-4F3B-B9C7-15F6DEDD1097}" type="datetime1">
              <a:rPr lang="fi-FI" smtClean="0"/>
              <a:t>2.6.2022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EB37D3-0FFD-4665-B368-CBE92FB088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19FCA95-D451-4683-BA04-1221AA7E41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249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206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67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71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64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19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2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58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26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19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67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02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uvallinen 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tumma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107"/>
            <a:ext cx="10515600" cy="639732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649225"/>
            <a:ext cx="10515600" cy="4473668"/>
          </a:xfrm>
        </p:spPr>
        <p:txBody>
          <a:bodyPr/>
          <a:lstStyle>
            <a:lvl1pPr indent="-334800">
              <a:spcBef>
                <a:spcPts val="600"/>
              </a:spcBef>
              <a:spcAft>
                <a:spcPts val="600"/>
              </a:spcAft>
              <a:defRPr sz="2400"/>
            </a:lvl1pPr>
            <a:lvl2pPr indent="-334800">
              <a:spcBef>
                <a:spcPts val="0"/>
              </a:spcBef>
              <a:spcAft>
                <a:spcPts val="600"/>
              </a:spcAft>
              <a:defRPr sz="2200"/>
            </a:lvl2pPr>
            <a:lvl3pPr indent="-334800">
              <a:spcBef>
                <a:spcPts val="0"/>
              </a:spcBef>
              <a:spcAft>
                <a:spcPts val="600"/>
              </a:spcAft>
              <a:defRPr sz="2000"/>
            </a:lvl3pPr>
            <a:lvl4pPr indent="-334800">
              <a:spcBef>
                <a:spcPts val="0"/>
              </a:spcBef>
              <a:spcAft>
                <a:spcPts val="600"/>
              </a:spcAft>
              <a:defRPr sz="2000"/>
            </a:lvl4pPr>
            <a:lvl5pPr indent="-33480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4"/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CD6F2F4-62C2-4AC3-9A4C-77387D986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664321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ksi sisältökohdetta tumma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23DC920-EA68-4D84-B72C-114FBC687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7416"/>
            <a:ext cx="10515600" cy="61474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Lisää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teksti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napsauttamalla</a:t>
            </a:r>
            <a:endParaRPr lang="en-GB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3398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593398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593398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834418"/>
            <a:ext cx="2159726" cy="51264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7AF3CD-6323-4E10-A1B6-5CB2EFB211AE}"/>
              </a:ext>
            </a:extLst>
          </p:cNvPr>
          <p:cNvSpPr txBox="1">
            <a:spLocks/>
          </p:cNvSpPr>
          <p:nvPr userDrawn="1"/>
        </p:nvSpPr>
        <p:spPr>
          <a:xfrm>
            <a:off x="10842171" y="6469561"/>
            <a:ext cx="966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ksi sisältökohdetta  tumma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873"/>
            <a:ext cx="10515600" cy="649463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6446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994264" y="5964464"/>
            <a:ext cx="8608424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42023" y="596446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737AD9D-8528-447C-B6F4-7BA1462E5C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3856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  tummalla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828062"/>
            <a:ext cx="10515600" cy="86262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649013"/>
            <a:ext cx="5157787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649013"/>
            <a:ext cx="5183188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141F0F8-1B45-4090-BC6B-75229D9D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10243"/>
            <a:ext cx="10515600" cy="743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25389"/>
            <a:ext cx="10515600" cy="4751574"/>
          </a:xfrm>
          <a:prstGeom prst="rect">
            <a:avLst/>
          </a:prstGeom>
        </p:spPr>
        <p:txBody>
          <a:bodyPr vert="horz" lIns="108000" tIns="45720" rIns="91440" bIns="45720" spcCol="288000" rtlCol="0" anchor="t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FI"/>
              <a:t>23/03/2021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Jyväskylän kaupunki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67" r:id="rId5"/>
    <p:sldLayoutId id="2147483650" r:id="rId6"/>
    <p:sldLayoutId id="2147483652" r:id="rId7"/>
    <p:sldLayoutId id="2147483662" r:id="rId8"/>
    <p:sldLayoutId id="2147483653" r:id="rId9"/>
    <p:sldLayoutId id="2147483656" r:id="rId10"/>
    <p:sldLayoutId id="2147483661" r:id="rId11"/>
    <p:sldLayoutId id="2147483666" r:id="rId12"/>
    <p:sldLayoutId id="2147483665" r:id="rId13"/>
    <p:sldLayoutId id="2147483663" r:id="rId14"/>
    <p:sldLayoutId id="2147483664" r:id="rId15"/>
    <p:sldLayoutId id="2147483654" r:id="rId16"/>
    <p:sldLayoutId id="2147483660" r:id="rId17"/>
    <p:sldLayoutId id="2147483655" r:id="rId18"/>
    <p:sldLayoutId id="2147483657" r:id="rId19"/>
    <p:sldLayoutId id="2147483668" r:id="rId20"/>
    <p:sldLayoutId id="2147483670" r:id="rId21"/>
    <p:sldLayoutId id="2147483669" r:id="rId22"/>
    <p:sldLayoutId id="2147483675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normalizeH="0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325438" indent="-3254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■"/>
        <a:tabLst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7063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85838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44613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3388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06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km.fi/kysymyksia-ja-vastauksia-oppivelvollisuudesta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D8A428-5766-4958-BB8B-487217EDFCF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87120" y="246062"/>
            <a:ext cx="4667250" cy="3162300"/>
          </a:xfrm>
        </p:spPr>
        <p:txBody>
          <a:bodyPr anchor="b">
            <a:normAutofit/>
          </a:bodyPr>
          <a:lstStyle/>
          <a:p>
            <a:r>
              <a:rPr lang="fi-FI" sz="4400" dirty="0"/>
              <a:t>Nivelvaiheen ohjaus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AD2E69-0B20-4000-8D2F-1ABEBD60CFC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87120" y="3500457"/>
            <a:ext cx="8310880" cy="29337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dirty="0"/>
              <a:t>OPPIVELVOLLISEN POLKU perusopetuksesta perusopetuksen jälkeiseen koulutukseen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A40C785-1060-4208-9E52-A64E93180524}"/>
              </a:ext>
            </a:extLst>
          </p:cNvPr>
          <p:cNvSpPr txBox="1"/>
          <p:nvPr/>
        </p:nvSpPr>
        <p:spPr>
          <a:xfrm>
            <a:off x="1087120" y="5946864"/>
            <a:ext cx="87927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i-FI" sz="1400" dirty="0">
                <a:latin typeface="Roboto Slab" panose="020B0604020202020204" charset="0"/>
                <a:ea typeface="Roboto Slab" panose="020B0604020202020204" charset="0"/>
                <a:hlinkClick r:id="rId2"/>
              </a:rPr>
              <a:t>TUTUSTU MYÖS: Kysymyksiä ja vastauksia oppivelvollisuudesta - OKM - Opetus- ja kulttuuriministeriö</a:t>
            </a:r>
            <a:endParaRPr lang="fi-FI" sz="1400" dirty="0">
              <a:latin typeface="Roboto Slab" panose="020B0604020202020204" charset="0"/>
              <a:ea typeface="Roboto Slab" panose="020B060402020202020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4C075E8-51EA-477C-A21D-152339F74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20" y="4437642"/>
            <a:ext cx="7711921" cy="105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8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0CC95DC1-F095-2F4B-B358-B625BDAC52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207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uora yhdysviiva 100">
            <a:extLst>
              <a:ext uri="{FF2B5EF4-FFF2-40B4-BE49-F238E27FC236}">
                <a16:creationId xmlns:a16="http://schemas.microsoft.com/office/drawing/2014/main" id="{DBA8CD19-7473-479E-8D4D-A8F168F16E94}"/>
              </a:ext>
            </a:extLst>
          </p:cNvPr>
          <p:cNvCxnSpPr>
            <a:cxnSpLocks/>
          </p:cNvCxnSpPr>
          <p:nvPr/>
        </p:nvCxnSpPr>
        <p:spPr>
          <a:xfrm flipH="1">
            <a:off x="4106281" y="5215245"/>
            <a:ext cx="399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Yhdistin: Kulma 134">
            <a:extLst>
              <a:ext uri="{FF2B5EF4-FFF2-40B4-BE49-F238E27FC236}">
                <a16:creationId xmlns:a16="http://schemas.microsoft.com/office/drawing/2014/main" id="{FDAD980A-4357-4C33-8BD4-353C1A4663EE}"/>
              </a:ext>
            </a:extLst>
          </p:cNvPr>
          <p:cNvCxnSpPr>
            <a:cxnSpLocks/>
            <a:endCxn id="132" idx="0"/>
          </p:cNvCxnSpPr>
          <p:nvPr/>
        </p:nvCxnSpPr>
        <p:spPr>
          <a:xfrm rot="5400000" flipH="1" flipV="1">
            <a:off x="9665416" y="3235148"/>
            <a:ext cx="2178309" cy="969662"/>
          </a:xfrm>
          <a:prstGeom prst="bentConnector3">
            <a:avLst>
              <a:gd name="adj1" fmla="val 339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iruutu 33">
            <a:extLst>
              <a:ext uri="{FF2B5EF4-FFF2-40B4-BE49-F238E27FC236}">
                <a16:creationId xmlns:a16="http://schemas.microsoft.com/office/drawing/2014/main" id="{4A4EB436-E990-4556-A590-02C567D7FAF0}"/>
              </a:ext>
            </a:extLst>
          </p:cNvPr>
          <p:cNvSpPr txBox="1"/>
          <p:nvPr/>
        </p:nvSpPr>
        <p:spPr>
          <a:xfrm>
            <a:off x="8050809" y="3904438"/>
            <a:ext cx="3993959" cy="214935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r>
              <a:rPr lang="fi-FI" dirty="0"/>
              <a:t>ASUINKUNTA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cxnSp>
        <p:nvCxnSpPr>
          <p:cNvPr id="124" name="Yhdistin: Kulma 123">
            <a:extLst>
              <a:ext uri="{FF2B5EF4-FFF2-40B4-BE49-F238E27FC236}">
                <a16:creationId xmlns:a16="http://schemas.microsoft.com/office/drawing/2014/main" id="{DCB6A344-5C97-4D99-984D-977C4129DF4F}"/>
              </a:ext>
            </a:extLst>
          </p:cNvPr>
          <p:cNvCxnSpPr>
            <a:cxnSpLocks/>
          </p:cNvCxnSpPr>
          <p:nvPr/>
        </p:nvCxnSpPr>
        <p:spPr>
          <a:xfrm rot="10800000">
            <a:off x="7200019" y="2783017"/>
            <a:ext cx="422358" cy="291028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iruutu 23">
            <a:extLst>
              <a:ext uri="{FF2B5EF4-FFF2-40B4-BE49-F238E27FC236}">
                <a16:creationId xmlns:a16="http://schemas.microsoft.com/office/drawing/2014/main" id="{0C3D5279-A8AA-4034-A17E-DB0788925D7F}"/>
              </a:ext>
            </a:extLst>
          </p:cNvPr>
          <p:cNvSpPr txBox="1"/>
          <p:nvPr/>
        </p:nvSpPr>
        <p:spPr>
          <a:xfrm>
            <a:off x="4143835" y="1073079"/>
            <a:ext cx="3741303" cy="49612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dirty="0"/>
              <a:t>OPPIVELVOLLINEN (alle 18-v.)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cxnSp>
        <p:nvCxnSpPr>
          <p:cNvPr id="74" name="Yhdistin: Kulma 73">
            <a:extLst>
              <a:ext uri="{FF2B5EF4-FFF2-40B4-BE49-F238E27FC236}">
                <a16:creationId xmlns:a16="http://schemas.microsoft.com/office/drawing/2014/main" id="{8C8D0030-FBD8-44B8-86BF-86D65CBA6CB3}"/>
              </a:ext>
            </a:extLst>
          </p:cNvPr>
          <p:cNvCxnSpPr>
            <a:cxnSpLocks/>
          </p:cNvCxnSpPr>
          <p:nvPr/>
        </p:nvCxnSpPr>
        <p:spPr>
          <a:xfrm flipV="1">
            <a:off x="2349029" y="2796076"/>
            <a:ext cx="2509725" cy="1625110"/>
          </a:xfrm>
          <a:prstGeom prst="bentConnector3">
            <a:avLst>
              <a:gd name="adj1" fmla="val 822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Yhdistin: Kulma 59">
            <a:extLst>
              <a:ext uri="{FF2B5EF4-FFF2-40B4-BE49-F238E27FC236}">
                <a16:creationId xmlns:a16="http://schemas.microsoft.com/office/drawing/2014/main" id="{0702478A-35AA-49F8-A650-AD50B9A21FE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17375" y="3441361"/>
            <a:ext cx="3055382" cy="1278060"/>
          </a:xfrm>
          <a:prstGeom prst="bentConnector3">
            <a:avLst>
              <a:gd name="adj1" fmla="val 1014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Vuokaaviosymboli: Sivujen välinen yhdysviiva 34">
            <a:extLst>
              <a:ext uri="{FF2B5EF4-FFF2-40B4-BE49-F238E27FC236}">
                <a16:creationId xmlns:a16="http://schemas.microsoft.com/office/drawing/2014/main" id="{E12F70B1-A29E-47B4-8595-90A1B03BEC5E}"/>
              </a:ext>
            </a:extLst>
          </p:cNvPr>
          <p:cNvSpPr/>
          <p:nvPr/>
        </p:nvSpPr>
        <p:spPr>
          <a:xfrm rot="16200000">
            <a:off x="2230028" y="952324"/>
            <a:ext cx="637556" cy="270265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fi-FI" sz="1400" dirty="0"/>
              <a:t>Tehostettu oppilaanohjaus: Henkilökohtainen jatko-opintosuunnitelma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A311F5D2-6F14-468C-AB39-BAD18C38ACC8}"/>
              </a:ext>
            </a:extLst>
          </p:cNvPr>
          <p:cNvSpPr txBox="1"/>
          <p:nvPr/>
        </p:nvSpPr>
        <p:spPr>
          <a:xfrm>
            <a:off x="310965" y="1057280"/>
            <a:ext cx="3589165" cy="49612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dirty="0"/>
              <a:t>PERUSOPETUKSEN JÄRJESTÄJÄ</a:t>
            </a:r>
          </a:p>
        </p:txBody>
      </p:sp>
      <p:sp>
        <p:nvSpPr>
          <p:cNvPr id="27" name="Vuokaaviosymboli: Sivujen välinen yhdysviiva 26">
            <a:extLst>
              <a:ext uri="{FF2B5EF4-FFF2-40B4-BE49-F238E27FC236}">
                <a16:creationId xmlns:a16="http://schemas.microsoft.com/office/drawing/2014/main" id="{8AD698F4-1560-40D3-8EFF-12AFCFD8D1F5}"/>
              </a:ext>
            </a:extLst>
          </p:cNvPr>
          <p:cNvSpPr/>
          <p:nvPr/>
        </p:nvSpPr>
        <p:spPr>
          <a:xfrm rot="16200000">
            <a:off x="1427597" y="1989496"/>
            <a:ext cx="1030803" cy="2492957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fi-FI" sz="1400" dirty="0"/>
              <a:t>Oppivelvollisen hakeutumisvelvollisuuden ohjaus ja valvonta 26.8.2022 saakka (opot)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54191A8C-29EC-4CCE-9B8E-75AF6039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87" y="372466"/>
            <a:ext cx="10515600" cy="651461"/>
          </a:xfrm>
        </p:spPr>
        <p:txBody>
          <a:bodyPr>
            <a:noAutofit/>
          </a:bodyPr>
          <a:lstStyle/>
          <a:p>
            <a:r>
              <a:rPr lang="fi-FI" sz="3200" dirty="0"/>
              <a:t>Perusopetuksen päättövaiheen ohjaus</a:t>
            </a:r>
          </a:p>
        </p:txBody>
      </p:sp>
      <p:sp>
        <p:nvSpPr>
          <p:cNvPr id="18" name="Kuvaselite: Taipunut viiva, reuna ja korostuspalkki 17">
            <a:extLst>
              <a:ext uri="{FF2B5EF4-FFF2-40B4-BE49-F238E27FC236}">
                <a16:creationId xmlns:a16="http://schemas.microsoft.com/office/drawing/2014/main" id="{AB72E11D-4BB4-46D4-8991-E7413CB312D1}"/>
              </a:ext>
            </a:extLst>
          </p:cNvPr>
          <p:cNvSpPr/>
          <p:nvPr/>
        </p:nvSpPr>
        <p:spPr>
          <a:xfrm>
            <a:off x="730189" y="4979118"/>
            <a:ext cx="1514155" cy="923330"/>
          </a:xfrm>
          <a:prstGeom prst="accentBorderCallout2">
            <a:avLst>
              <a:gd name="adj1" fmla="val 49767"/>
              <a:gd name="adj2" fmla="val 108314"/>
              <a:gd name="adj3" fmla="val 50867"/>
              <a:gd name="adj4" fmla="val 208392"/>
              <a:gd name="adj5" fmla="val 35887"/>
              <a:gd name="adj6" fmla="val 2137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Nuori ei saa peruskoulun päättötodistusta</a:t>
            </a:r>
          </a:p>
        </p:txBody>
      </p:sp>
      <p:sp>
        <p:nvSpPr>
          <p:cNvPr id="19" name="Vuokaaviosymboli: Sivujen välinen yhdysviiva 18">
            <a:extLst>
              <a:ext uri="{FF2B5EF4-FFF2-40B4-BE49-F238E27FC236}">
                <a16:creationId xmlns:a16="http://schemas.microsoft.com/office/drawing/2014/main" id="{702CAEC7-AE2A-4351-B22F-B717FF76D492}"/>
              </a:ext>
            </a:extLst>
          </p:cNvPr>
          <p:cNvSpPr/>
          <p:nvPr/>
        </p:nvSpPr>
        <p:spPr>
          <a:xfrm rot="16200000">
            <a:off x="2142420" y="61407"/>
            <a:ext cx="445851" cy="3270314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fi-FI" sz="1400" dirty="0"/>
              <a:t>Oppilaanohjaus 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A38AFF7A-85B6-4FF7-A1CE-FCDCFC04616C}"/>
              </a:ext>
            </a:extLst>
          </p:cNvPr>
          <p:cNvSpPr txBox="1"/>
          <p:nvPr/>
        </p:nvSpPr>
        <p:spPr>
          <a:xfrm>
            <a:off x="7987003" y="1053955"/>
            <a:ext cx="2328572" cy="273864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dirty="0"/>
              <a:t>HUOLTAJA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E546EFFD-4599-4FB1-9FFC-DBA3EEB7B684}"/>
              </a:ext>
            </a:extLst>
          </p:cNvPr>
          <p:cNvSpPr txBox="1"/>
          <p:nvPr/>
        </p:nvSpPr>
        <p:spPr>
          <a:xfrm>
            <a:off x="4357350" y="5087181"/>
            <a:ext cx="1078746" cy="30601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Oma koulu 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0F1A4DDE-BAFC-42B0-9E71-AA8476E53347}"/>
              </a:ext>
            </a:extLst>
          </p:cNvPr>
          <p:cNvSpPr txBox="1"/>
          <p:nvPr/>
        </p:nvSpPr>
        <p:spPr>
          <a:xfrm>
            <a:off x="4333600" y="5500949"/>
            <a:ext cx="2745565" cy="30777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Aikuisten perusopetus</a:t>
            </a:r>
          </a:p>
        </p:txBody>
      </p:sp>
      <p:sp>
        <p:nvSpPr>
          <p:cNvPr id="32" name="Kuvaselite: Taipunut viiva, reuna ja korostuspalkki 31">
            <a:extLst>
              <a:ext uri="{FF2B5EF4-FFF2-40B4-BE49-F238E27FC236}">
                <a16:creationId xmlns:a16="http://schemas.microsoft.com/office/drawing/2014/main" id="{3284EDE0-8762-453F-B2C2-5F09AE9EADD4}"/>
              </a:ext>
            </a:extLst>
          </p:cNvPr>
          <p:cNvSpPr/>
          <p:nvPr/>
        </p:nvSpPr>
        <p:spPr>
          <a:xfrm>
            <a:off x="3532535" y="3173658"/>
            <a:ext cx="1609725" cy="1335926"/>
          </a:xfrm>
          <a:prstGeom prst="accentBorderCallout2">
            <a:avLst>
              <a:gd name="adj1" fmla="val 26633"/>
              <a:gd name="adj2" fmla="val 105749"/>
              <a:gd name="adj3" fmla="val 26839"/>
              <a:gd name="adj4" fmla="val 133551"/>
              <a:gd name="adj5" fmla="val -15022"/>
              <a:gd name="adj6" fmla="val 1057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EI HAE perusopetuksen jälkeiseen koulutukseen </a:t>
            </a:r>
          </a:p>
        </p:txBody>
      </p:sp>
      <p:sp>
        <p:nvSpPr>
          <p:cNvPr id="25" name="Kuvaselite: Taipunut viiva, reuna ja korostuspalkki 24">
            <a:extLst>
              <a:ext uri="{FF2B5EF4-FFF2-40B4-BE49-F238E27FC236}">
                <a16:creationId xmlns:a16="http://schemas.microsoft.com/office/drawing/2014/main" id="{BD2BE13E-EAA0-47F9-B043-CE3C6275296E}"/>
              </a:ext>
            </a:extLst>
          </p:cNvPr>
          <p:cNvSpPr/>
          <p:nvPr/>
        </p:nvSpPr>
        <p:spPr>
          <a:xfrm>
            <a:off x="5700588" y="3010501"/>
            <a:ext cx="1609726" cy="1086431"/>
          </a:xfrm>
          <a:prstGeom prst="accentBorderCallout2">
            <a:avLst>
              <a:gd name="adj1" fmla="val 25319"/>
              <a:gd name="adj2" fmla="val 107643"/>
              <a:gd name="adj3" fmla="val 24048"/>
              <a:gd name="adj4" fmla="val 179625"/>
              <a:gd name="adj5" fmla="val 22743"/>
              <a:gd name="adj6" fmla="val 1776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EI SIJOITU perusopetuksen jälkeiseen koulutukseen </a:t>
            </a:r>
          </a:p>
        </p:txBody>
      </p:sp>
      <p:sp>
        <p:nvSpPr>
          <p:cNvPr id="31" name="Kuvaselite: Taipunut viiva, reuna ja korostuspalkki 30">
            <a:extLst>
              <a:ext uri="{FF2B5EF4-FFF2-40B4-BE49-F238E27FC236}">
                <a16:creationId xmlns:a16="http://schemas.microsoft.com/office/drawing/2014/main" id="{E5BB230B-5AA5-4EAB-B4D8-64D1F8404416}"/>
              </a:ext>
            </a:extLst>
          </p:cNvPr>
          <p:cNvSpPr/>
          <p:nvPr/>
        </p:nvSpPr>
        <p:spPr>
          <a:xfrm>
            <a:off x="7716765" y="2830871"/>
            <a:ext cx="1609725" cy="867376"/>
          </a:xfrm>
          <a:prstGeom prst="accentBorderCallout2">
            <a:avLst>
              <a:gd name="adj1" fmla="val 50796"/>
              <a:gd name="adj2" fmla="val 105868"/>
              <a:gd name="adj3" fmla="val 50724"/>
              <a:gd name="adj4" fmla="val 131420"/>
              <a:gd name="adj5" fmla="val 268615"/>
              <a:gd name="adj6" fmla="val 1319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HAKEE oppivelvollisuuden keskeyttämistä</a:t>
            </a:r>
          </a:p>
        </p:txBody>
      </p:sp>
      <p:sp>
        <p:nvSpPr>
          <p:cNvPr id="37" name="Kuvaselite: Taipunut viiva, reuna ja korostuspalkki 36">
            <a:extLst>
              <a:ext uri="{FF2B5EF4-FFF2-40B4-BE49-F238E27FC236}">
                <a16:creationId xmlns:a16="http://schemas.microsoft.com/office/drawing/2014/main" id="{851ADC7A-48B1-4ADB-BA5E-04341C9221A8}"/>
              </a:ext>
            </a:extLst>
          </p:cNvPr>
          <p:cNvSpPr/>
          <p:nvPr/>
        </p:nvSpPr>
        <p:spPr>
          <a:xfrm>
            <a:off x="7716764" y="5426298"/>
            <a:ext cx="1609725" cy="523220"/>
          </a:xfrm>
          <a:prstGeom prst="accentBorderCallout2">
            <a:avLst>
              <a:gd name="adj1" fmla="val 37015"/>
              <a:gd name="adj2" fmla="val -5336"/>
              <a:gd name="adj3" fmla="val -603014"/>
              <a:gd name="adj4" fmla="val -5937"/>
              <a:gd name="adj5" fmla="val -602180"/>
              <a:gd name="adj6" fmla="val -25561"/>
            </a:avLst>
          </a:prstGeom>
          <a:solidFill>
            <a:srgbClr val="E7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ysClr val="windowText" lastClr="000000"/>
                </a:solidFill>
              </a:rPr>
              <a:t>VOI OSOITTAA opiskelupaikan* 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EC6908FC-309E-4E17-BC63-6727E39DA40D}"/>
              </a:ext>
            </a:extLst>
          </p:cNvPr>
          <p:cNvSpPr txBox="1"/>
          <p:nvPr/>
        </p:nvSpPr>
        <p:spPr>
          <a:xfrm>
            <a:off x="302237" y="1497738"/>
            <a:ext cx="385555" cy="431098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fi-FI" sz="1100" dirty="0"/>
              <a:t>OPINPOLUN SUUNNITTELU</a:t>
            </a:r>
          </a:p>
        </p:txBody>
      </p:sp>
      <p:sp>
        <p:nvSpPr>
          <p:cNvPr id="36" name="Kuvaselite: Taipunut viiva, reuna ja korostuspalkki 35">
            <a:extLst>
              <a:ext uri="{FF2B5EF4-FFF2-40B4-BE49-F238E27FC236}">
                <a16:creationId xmlns:a16="http://schemas.microsoft.com/office/drawing/2014/main" id="{98A63409-6A7F-47C1-A084-9833018DD533}"/>
              </a:ext>
            </a:extLst>
          </p:cNvPr>
          <p:cNvSpPr/>
          <p:nvPr/>
        </p:nvSpPr>
        <p:spPr>
          <a:xfrm>
            <a:off x="7536996" y="4263666"/>
            <a:ext cx="1816110" cy="1070074"/>
          </a:xfrm>
          <a:prstGeom prst="accentBorderCallout2">
            <a:avLst>
              <a:gd name="adj1" fmla="val 24556"/>
              <a:gd name="adj2" fmla="val -6940"/>
              <a:gd name="adj3" fmla="val 25166"/>
              <a:gd name="adj4" fmla="val -76273"/>
              <a:gd name="adj5" fmla="val -16013"/>
              <a:gd name="adj6" fmla="val -75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VASTAA oppivelvollisen  ohjauksesta ja valvonnasta 26.8.22 &gt;</a:t>
            </a:r>
          </a:p>
        </p:txBody>
      </p:sp>
      <p:grpSp>
        <p:nvGrpSpPr>
          <p:cNvPr id="133" name="Ryhmä 132">
            <a:extLst>
              <a:ext uri="{FF2B5EF4-FFF2-40B4-BE49-F238E27FC236}">
                <a16:creationId xmlns:a16="http://schemas.microsoft.com/office/drawing/2014/main" id="{C9E6C229-20CA-44DD-92F7-D51787B85BED}"/>
              </a:ext>
            </a:extLst>
          </p:cNvPr>
          <p:cNvGrpSpPr/>
          <p:nvPr/>
        </p:nvGrpSpPr>
        <p:grpSpPr>
          <a:xfrm>
            <a:off x="9470477" y="4292251"/>
            <a:ext cx="1067247" cy="1660805"/>
            <a:chOff x="9470477" y="4292251"/>
            <a:chExt cx="1067247" cy="1660805"/>
          </a:xfrm>
        </p:grpSpPr>
        <p:sp>
          <p:nvSpPr>
            <p:cNvPr id="38" name="Tekstiruutu 37">
              <a:extLst>
                <a:ext uri="{FF2B5EF4-FFF2-40B4-BE49-F238E27FC236}">
                  <a16:creationId xmlns:a16="http://schemas.microsoft.com/office/drawing/2014/main" id="{8C799BD0-4AD8-4221-8D63-6A9EE6D26131}"/>
                </a:ext>
              </a:extLst>
            </p:cNvPr>
            <p:cNvSpPr txBox="1"/>
            <p:nvPr/>
          </p:nvSpPr>
          <p:spPr>
            <a:xfrm>
              <a:off x="9470477" y="4865151"/>
              <a:ext cx="1059813" cy="30777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KOORDINOI</a:t>
              </a:r>
            </a:p>
          </p:txBody>
        </p:sp>
        <p:sp>
          <p:nvSpPr>
            <p:cNvPr id="41" name="Tekstiruutu 40">
              <a:extLst>
                <a:ext uri="{FF2B5EF4-FFF2-40B4-BE49-F238E27FC236}">
                  <a16:creationId xmlns:a16="http://schemas.microsoft.com/office/drawing/2014/main" id="{5D3A408B-6F39-454A-BD26-0394D00E4147}"/>
                </a:ext>
              </a:extLst>
            </p:cNvPr>
            <p:cNvSpPr txBox="1"/>
            <p:nvPr/>
          </p:nvSpPr>
          <p:spPr>
            <a:xfrm>
              <a:off x="9477911" y="5214392"/>
              <a:ext cx="1059813" cy="7386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OHJAA muihin palveluihin</a:t>
              </a:r>
            </a:p>
          </p:txBody>
        </p:sp>
        <p:sp>
          <p:nvSpPr>
            <p:cNvPr id="42" name="Tekstiruutu 41">
              <a:extLst>
                <a:ext uri="{FF2B5EF4-FFF2-40B4-BE49-F238E27FC236}">
                  <a16:creationId xmlns:a16="http://schemas.microsoft.com/office/drawing/2014/main" id="{754EE185-99DC-4A93-9EBC-C6BFB070C279}"/>
                </a:ext>
              </a:extLst>
            </p:cNvPr>
            <p:cNvSpPr txBox="1"/>
            <p:nvPr/>
          </p:nvSpPr>
          <p:spPr>
            <a:xfrm>
              <a:off x="9470478" y="4292251"/>
              <a:ext cx="1059813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SELVITTÄÄ tilannetta</a:t>
              </a:r>
            </a:p>
          </p:txBody>
        </p: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9CDAEE8F-2049-46B8-9EE4-14A9EF35B1D4}"/>
              </a:ext>
            </a:extLst>
          </p:cNvPr>
          <p:cNvSpPr txBox="1"/>
          <p:nvPr/>
        </p:nvSpPr>
        <p:spPr>
          <a:xfrm>
            <a:off x="4996622" y="6153983"/>
            <a:ext cx="7050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*TUVA/TELMA-koulutus: GRADIA Jyväskylä/Jämsä, Jyväskylän kristillinen opisto, Ammattiopisto </a:t>
            </a:r>
            <a:r>
              <a:rPr lang="fi-FI" sz="1200" dirty="0" err="1"/>
              <a:t>Spesia</a:t>
            </a:r>
            <a:r>
              <a:rPr lang="fi-FI" sz="1200" dirty="0"/>
              <a:t>, POKE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2C377E11-2D74-4AB2-8402-C498049339B1}"/>
              </a:ext>
            </a:extLst>
          </p:cNvPr>
          <p:cNvSpPr txBox="1"/>
          <p:nvPr/>
        </p:nvSpPr>
        <p:spPr>
          <a:xfrm>
            <a:off x="10620875" y="4292251"/>
            <a:ext cx="1260160" cy="165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rtlCol="0" anchor="ctr">
            <a:noAutofit/>
          </a:bodyPr>
          <a:lstStyle/>
          <a:p>
            <a:r>
              <a:rPr lang="fi-FI" sz="1100" dirty="0"/>
              <a:t>Sosiaali- ja terveyspalvelut</a:t>
            </a:r>
          </a:p>
          <a:p>
            <a:r>
              <a:rPr lang="fi-FI" sz="1100" dirty="0"/>
              <a:t>Vammaispalvelut</a:t>
            </a:r>
          </a:p>
          <a:p>
            <a:r>
              <a:rPr lang="fi-FI" sz="1100" dirty="0"/>
              <a:t>Nuorisopalvelut:</a:t>
            </a:r>
          </a:p>
          <a:p>
            <a:r>
              <a:rPr lang="fi-FI" sz="1100" dirty="0"/>
              <a:t>Etsivä nuorisotyö, Ohjaamo Työpajatoiminta</a:t>
            </a:r>
          </a:p>
          <a:p>
            <a:r>
              <a:rPr lang="fi-FI" sz="1100" dirty="0"/>
              <a:t>Muut palvelut</a:t>
            </a:r>
          </a:p>
        </p:txBody>
      </p:sp>
      <p:cxnSp>
        <p:nvCxnSpPr>
          <p:cNvPr id="12" name="Yhdistin: Kulma 11">
            <a:extLst>
              <a:ext uri="{FF2B5EF4-FFF2-40B4-BE49-F238E27FC236}">
                <a16:creationId xmlns:a16="http://schemas.microsoft.com/office/drawing/2014/main" id="{D47ECC96-7111-45BE-B39C-027A5E55C729}"/>
              </a:ext>
            </a:extLst>
          </p:cNvPr>
          <p:cNvCxnSpPr>
            <a:cxnSpLocks/>
          </p:cNvCxnSpPr>
          <p:nvPr/>
        </p:nvCxnSpPr>
        <p:spPr>
          <a:xfrm rot="10800000">
            <a:off x="2802673" y="3499790"/>
            <a:ext cx="3189147" cy="1251106"/>
          </a:xfrm>
          <a:prstGeom prst="bentConnector3">
            <a:avLst>
              <a:gd name="adj1" fmla="val 8733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iruutu 47">
            <a:extLst>
              <a:ext uri="{FF2B5EF4-FFF2-40B4-BE49-F238E27FC236}">
                <a16:creationId xmlns:a16="http://schemas.microsoft.com/office/drawing/2014/main" id="{E5DBA2D2-93C8-4D04-AD13-1D9571F63D6B}"/>
              </a:ext>
            </a:extLst>
          </p:cNvPr>
          <p:cNvSpPr txBox="1"/>
          <p:nvPr/>
        </p:nvSpPr>
        <p:spPr>
          <a:xfrm>
            <a:off x="10457710" y="1053955"/>
            <a:ext cx="1590765" cy="27467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i-FI" dirty="0"/>
              <a:t>KOULUTUKSEN JÄRJESTÄJÄT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0BEBD46A-AF34-416A-B1F4-1D5118F900B4}"/>
              </a:ext>
            </a:extLst>
          </p:cNvPr>
          <p:cNvCxnSpPr>
            <a:cxnSpLocks/>
          </p:cNvCxnSpPr>
          <p:nvPr/>
        </p:nvCxnSpPr>
        <p:spPr>
          <a:xfrm flipH="1" flipV="1">
            <a:off x="5991820" y="4096932"/>
            <a:ext cx="2" cy="65396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Kuvaselite: Taipunut viiva, reuna ja korostuspalkki 16">
            <a:extLst>
              <a:ext uri="{FF2B5EF4-FFF2-40B4-BE49-F238E27FC236}">
                <a16:creationId xmlns:a16="http://schemas.microsoft.com/office/drawing/2014/main" id="{2D15704C-2791-48B7-8C43-374679B37C34}"/>
              </a:ext>
            </a:extLst>
          </p:cNvPr>
          <p:cNvSpPr/>
          <p:nvPr/>
        </p:nvSpPr>
        <p:spPr>
          <a:xfrm>
            <a:off x="718757" y="3925023"/>
            <a:ext cx="1525587" cy="923330"/>
          </a:xfrm>
          <a:prstGeom prst="accentBorderCallout2">
            <a:avLst>
              <a:gd name="adj1" fmla="val 55474"/>
              <a:gd name="adj2" fmla="val 107686"/>
              <a:gd name="adj3" fmla="val -45552"/>
              <a:gd name="adj4" fmla="val 162358"/>
              <a:gd name="adj5" fmla="val -131851"/>
              <a:gd name="adj6" fmla="val 19313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Nuori saa peruskoulun päättötodistuksen</a:t>
            </a:r>
          </a:p>
        </p:txBody>
      </p:sp>
      <p:cxnSp>
        <p:nvCxnSpPr>
          <p:cNvPr id="104" name="Suora yhdysviiva 103">
            <a:extLst>
              <a:ext uri="{FF2B5EF4-FFF2-40B4-BE49-F238E27FC236}">
                <a16:creationId xmlns:a16="http://schemas.microsoft.com/office/drawing/2014/main" id="{33228CE6-4665-4DE8-8C0D-8D2F27AEF64A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3990714" y="5654838"/>
            <a:ext cx="342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Kuvaselite: Taipunut viiva, reuna ja korostuspalkki 21">
            <a:extLst>
              <a:ext uri="{FF2B5EF4-FFF2-40B4-BE49-F238E27FC236}">
                <a16:creationId xmlns:a16="http://schemas.microsoft.com/office/drawing/2014/main" id="{34C47520-8245-4EB3-A435-D74297361D75}"/>
              </a:ext>
            </a:extLst>
          </p:cNvPr>
          <p:cNvSpPr/>
          <p:nvPr/>
        </p:nvSpPr>
        <p:spPr>
          <a:xfrm>
            <a:off x="3532535" y="1572870"/>
            <a:ext cx="1609725" cy="1381019"/>
          </a:xfrm>
          <a:prstGeom prst="accentBorderCallout2">
            <a:avLst>
              <a:gd name="adj1" fmla="val 52439"/>
              <a:gd name="adj2" fmla="val 105749"/>
              <a:gd name="adj3" fmla="val 52441"/>
              <a:gd name="adj4" fmla="val 202979"/>
              <a:gd name="adj5" fmla="val 16556"/>
              <a:gd name="adj6" fmla="val 21491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HAKEE perusopetuksen jälkeiseen koulutukseen </a:t>
            </a:r>
          </a:p>
        </p:txBody>
      </p:sp>
      <p:sp>
        <p:nvSpPr>
          <p:cNvPr id="33" name="Kuvaselite: Taipunut viiva, reuna ja korostuspalkki 32">
            <a:extLst>
              <a:ext uri="{FF2B5EF4-FFF2-40B4-BE49-F238E27FC236}">
                <a16:creationId xmlns:a16="http://schemas.microsoft.com/office/drawing/2014/main" id="{7E948980-A998-477F-B6F8-671B0E45D7DD}"/>
              </a:ext>
            </a:extLst>
          </p:cNvPr>
          <p:cNvSpPr/>
          <p:nvPr/>
        </p:nvSpPr>
        <p:spPr>
          <a:xfrm>
            <a:off x="5700588" y="1759395"/>
            <a:ext cx="1609725" cy="1086431"/>
          </a:xfrm>
          <a:prstGeom prst="accentBorderCallout2">
            <a:avLst>
              <a:gd name="adj1" fmla="val 27189"/>
              <a:gd name="adj2" fmla="val 108274"/>
              <a:gd name="adj3" fmla="val 25919"/>
              <a:gd name="adj4" fmla="val 192879"/>
              <a:gd name="adj5" fmla="val 21808"/>
              <a:gd name="adj6" fmla="val 1852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SIJOITTUU perusopetuksen jälkeiseen koulutukseen </a:t>
            </a:r>
          </a:p>
        </p:txBody>
      </p:sp>
      <p:sp>
        <p:nvSpPr>
          <p:cNvPr id="28" name="Kuvaselite: Taipunut viiva, reuna ja korostuspalkki 27">
            <a:extLst>
              <a:ext uri="{FF2B5EF4-FFF2-40B4-BE49-F238E27FC236}">
                <a16:creationId xmlns:a16="http://schemas.microsoft.com/office/drawing/2014/main" id="{429BDDBF-8963-466A-961B-72EF48473C33}"/>
              </a:ext>
            </a:extLst>
          </p:cNvPr>
          <p:cNvSpPr/>
          <p:nvPr/>
        </p:nvSpPr>
        <p:spPr>
          <a:xfrm>
            <a:off x="7716765" y="1755054"/>
            <a:ext cx="1609725" cy="867375"/>
          </a:xfrm>
          <a:prstGeom prst="accentBorderCallout2">
            <a:avLst>
              <a:gd name="adj1" fmla="val 47501"/>
              <a:gd name="adj2" fmla="val 109418"/>
              <a:gd name="adj3" fmla="val 47501"/>
              <a:gd name="adj4" fmla="val 143688"/>
              <a:gd name="adj5" fmla="val 292993"/>
              <a:gd name="adj6" fmla="val 143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VASTAA oppivelvollisuuden suorittamisesta</a:t>
            </a:r>
          </a:p>
        </p:txBody>
      </p:sp>
      <p:cxnSp>
        <p:nvCxnSpPr>
          <p:cNvPr id="111" name="Suora yhdysviiva 110">
            <a:extLst>
              <a:ext uri="{FF2B5EF4-FFF2-40B4-BE49-F238E27FC236}">
                <a16:creationId xmlns:a16="http://schemas.microsoft.com/office/drawing/2014/main" id="{7B2DB34A-C200-4291-AF59-CEF303B74AD0}"/>
              </a:ext>
            </a:extLst>
          </p:cNvPr>
          <p:cNvCxnSpPr>
            <a:cxnSpLocks/>
          </p:cNvCxnSpPr>
          <p:nvPr/>
        </p:nvCxnSpPr>
        <p:spPr>
          <a:xfrm>
            <a:off x="2695577" y="3674829"/>
            <a:ext cx="836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uora yhdysviiva 114">
            <a:extLst>
              <a:ext uri="{FF2B5EF4-FFF2-40B4-BE49-F238E27FC236}">
                <a16:creationId xmlns:a16="http://schemas.microsoft.com/office/drawing/2014/main" id="{75B70056-886D-47DB-93C0-E3B3352C67C5}"/>
              </a:ext>
            </a:extLst>
          </p:cNvPr>
          <p:cNvCxnSpPr>
            <a:cxnSpLocks/>
          </p:cNvCxnSpPr>
          <p:nvPr/>
        </p:nvCxnSpPr>
        <p:spPr>
          <a:xfrm flipV="1">
            <a:off x="2886402" y="2921177"/>
            <a:ext cx="646133" cy="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uorakulmio 25">
            <a:extLst>
              <a:ext uri="{FF2B5EF4-FFF2-40B4-BE49-F238E27FC236}">
                <a16:creationId xmlns:a16="http://schemas.microsoft.com/office/drawing/2014/main" id="{1A085C9E-E3F6-423A-AFD0-700B07663340}"/>
              </a:ext>
            </a:extLst>
          </p:cNvPr>
          <p:cNvSpPr/>
          <p:nvPr/>
        </p:nvSpPr>
        <p:spPr>
          <a:xfrm>
            <a:off x="2572453" y="4979118"/>
            <a:ext cx="160972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Jatkaa perusopetuksessa päättöön saakka</a:t>
            </a:r>
          </a:p>
        </p:txBody>
      </p:sp>
      <p:grpSp>
        <p:nvGrpSpPr>
          <p:cNvPr id="145" name="Ryhmä 144">
            <a:extLst>
              <a:ext uri="{FF2B5EF4-FFF2-40B4-BE49-F238E27FC236}">
                <a16:creationId xmlns:a16="http://schemas.microsoft.com/office/drawing/2014/main" id="{19647C65-F17B-4A3C-ACC8-5C1572DA7829}"/>
              </a:ext>
            </a:extLst>
          </p:cNvPr>
          <p:cNvGrpSpPr/>
          <p:nvPr/>
        </p:nvGrpSpPr>
        <p:grpSpPr>
          <a:xfrm>
            <a:off x="10620875" y="2287820"/>
            <a:ext cx="1224006" cy="1445361"/>
            <a:chOff x="10552414" y="1770938"/>
            <a:chExt cx="1224006" cy="1445361"/>
          </a:xfrm>
        </p:grpSpPr>
        <p:sp>
          <p:nvSpPr>
            <p:cNvPr id="130" name="Tekstiruutu 129">
              <a:extLst>
                <a:ext uri="{FF2B5EF4-FFF2-40B4-BE49-F238E27FC236}">
                  <a16:creationId xmlns:a16="http://schemas.microsoft.com/office/drawing/2014/main" id="{3F41879D-A74C-495E-9752-C86D2D973F32}"/>
                </a:ext>
              </a:extLst>
            </p:cNvPr>
            <p:cNvSpPr txBox="1"/>
            <p:nvPr/>
          </p:nvSpPr>
          <p:spPr>
            <a:xfrm>
              <a:off x="10559847" y="2693079"/>
              <a:ext cx="1210961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OHJAUS JA NEUVONTA</a:t>
              </a:r>
            </a:p>
          </p:txBody>
        </p:sp>
        <p:sp>
          <p:nvSpPr>
            <p:cNvPr id="131" name="Tekstiruutu 130">
              <a:extLst>
                <a:ext uri="{FF2B5EF4-FFF2-40B4-BE49-F238E27FC236}">
                  <a16:creationId xmlns:a16="http://schemas.microsoft.com/office/drawing/2014/main" id="{391D3DC7-6CE3-4E1E-9A50-8934D21213DF}"/>
                </a:ext>
              </a:extLst>
            </p:cNvPr>
            <p:cNvSpPr txBox="1"/>
            <p:nvPr/>
          </p:nvSpPr>
          <p:spPr>
            <a:xfrm>
              <a:off x="10552414" y="1770938"/>
              <a:ext cx="1210961" cy="30777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YHTEISHAKU</a:t>
              </a:r>
            </a:p>
          </p:txBody>
        </p:sp>
        <p:sp>
          <p:nvSpPr>
            <p:cNvPr id="132" name="Tekstiruutu 131">
              <a:extLst>
                <a:ext uri="{FF2B5EF4-FFF2-40B4-BE49-F238E27FC236}">
                  <a16:creationId xmlns:a16="http://schemas.microsoft.com/office/drawing/2014/main" id="{F680ABB9-3585-42AA-BB6A-986D0B06DD89}"/>
                </a:ext>
              </a:extLst>
            </p:cNvPr>
            <p:cNvSpPr txBox="1"/>
            <p:nvPr/>
          </p:nvSpPr>
          <p:spPr>
            <a:xfrm>
              <a:off x="10565459" y="2113942"/>
              <a:ext cx="1210961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JATKUVA HAKU</a:t>
              </a:r>
            </a:p>
          </p:txBody>
        </p:sp>
      </p:grpSp>
      <p:sp>
        <p:nvSpPr>
          <p:cNvPr id="144" name="Tekstiruutu 143">
            <a:extLst>
              <a:ext uri="{FF2B5EF4-FFF2-40B4-BE49-F238E27FC236}">
                <a16:creationId xmlns:a16="http://schemas.microsoft.com/office/drawing/2014/main" id="{123BC9E9-2264-48D9-BC65-BC81CAE3C69E}"/>
              </a:ext>
            </a:extLst>
          </p:cNvPr>
          <p:cNvSpPr txBox="1"/>
          <p:nvPr/>
        </p:nvSpPr>
        <p:spPr>
          <a:xfrm>
            <a:off x="10610155" y="1684658"/>
            <a:ext cx="1210961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400" dirty="0"/>
              <a:t>KOULUTUS-TARJONTA</a:t>
            </a:r>
          </a:p>
        </p:txBody>
      </p:sp>
    </p:spTree>
    <p:extLst>
      <p:ext uri="{BB962C8B-B14F-4D97-AF65-F5344CB8AC3E}">
        <p14:creationId xmlns:p14="http://schemas.microsoft.com/office/powerpoint/2010/main" val="276574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Suora yhdysviiva 222">
            <a:extLst>
              <a:ext uri="{FF2B5EF4-FFF2-40B4-BE49-F238E27FC236}">
                <a16:creationId xmlns:a16="http://schemas.microsoft.com/office/drawing/2014/main" id="{157BFC68-3736-4547-9F5B-D60DDD2DB64F}"/>
              </a:ext>
            </a:extLst>
          </p:cNvPr>
          <p:cNvCxnSpPr>
            <a:cxnSpLocks/>
          </p:cNvCxnSpPr>
          <p:nvPr/>
        </p:nvCxnSpPr>
        <p:spPr>
          <a:xfrm flipV="1">
            <a:off x="7054780" y="4138334"/>
            <a:ext cx="0" cy="18534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636B0E56-8467-44B9-A93B-5DC94617293C}"/>
              </a:ext>
            </a:extLst>
          </p:cNvPr>
          <p:cNvCxnSpPr>
            <a:cxnSpLocks/>
            <a:endCxn id="61" idx="3"/>
          </p:cNvCxnSpPr>
          <p:nvPr/>
        </p:nvCxnSpPr>
        <p:spPr>
          <a:xfrm flipH="1">
            <a:off x="7867997" y="5697546"/>
            <a:ext cx="109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iruutu 33">
            <a:extLst>
              <a:ext uri="{FF2B5EF4-FFF2-40B4-BE49-F238E27FC236}">
                <a16:creationId xmlns:a16="http://schemas.microsoft.com/office/drawing/2014/main" id="{4A4EB436-E990-4556-A590-02C567D7FAF0}"/>
              </a:ext>
            </a:extLst>
          </p:cNvPr>
          <p:cNvSpPr txBox="1"/>
          <p:nvPr/>
        </p:nvSpPr>
        <p:spPr>
          <a:xfrm>
            <a:off x="7991061" y="5140575"/>
            <a:ext cx="1371157" cy="9233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i-FI" sz="1400" dirty="0"/>
              <a:t>Oppivelvollisen ASUINKUNTA</a:t>
            </a:r>
            <a:endParaRPr lang="fi-FI" sz="1600" dirty="0"/>
          </a:p>
        </p:txBody>
      </p:sp>
      <p:cxnSp>
        <p:nvCxnSpPr>
          <p:cNvPr id="134" name="Suora yhdysviiva 133">
            <a:extLst>
              <a:ext uri="{FF2B5EF4-FFF2-40B4-BE49-F238E27FC236}">
                <a16:creationId xmlns:a16="http://schemas.microsoft.com/office/drawing/2014/main" id="{17B2AE10-CA75-48E7-A686-07EEFE43E87A}"/>
              </a:ext>
            </a:extLst>
          </p:cNvPr>
          <p:cNvCxnSpPr>
            <a:cxnSpLocks/>
          </p:cNvCxnSpPr>
          <p:nvPr/>
        </p:nvCxnSpPr>
        <p:spPr>
          <a:xfrm>
            <a:off x="7559230" y="4511850"/>
            <a:ext cx="418152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8" name="Suora yhdysviiva 207">
            <a:extLst>
              <a:ext uri="{FF2B5EF4-FFF2-40B4-BE49-F238E27FC236}">
                <a16:creationId xmlns:a16="http://schemas.microsoft.com/office/drawing/2014/main" id="{7DDCC52F-15A3-422C-8C75-71300A4FE04E}"/>
              </a:ext>
            </a:extLst>
          </p:cNvPr>
          <p:cNvCxnSpPr>
            <a:cxnSpLocks/>
          </p:cNvCxnSpPr>
          <p:nvPr/>
        </p:nvCxnSpPr>
        <p:spPr>
          <a:xfrm>
            <a:off x="5706778" y="5067857"/>
            <a:ext cx="570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kstiruutu 88">
            <a:extLst>
              <a:ext uri="{FF2B5EF4-FFF2-40B4-BE49-F238E27FC236}">
                <a16:creationId xmlns:a16="http://schemas.microsoft.com/office/drawing/2014/main" id="{8EB8BD77-C38F-423A-85D3-EF5854C74B64}"/>
              </a:ext>
            </a:extLst>
          </p:cNvPr>
          <p:cNvSpPr txBox="1"/>
          <p:nvPr/>
        </p:nvSpPr>
        <p:spPr>
          <a:xfrm>
            <a:off x="7977382" y="4331267"/>
            <a:ext cx="1371157" cy="7466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fi-FI" sz="1400" dirty="0"/>
          </a:p>
          <a:p>
            <a:pPr algn="ctr"/>
            <a:r>
              <a:rPr lang="fi-FI" sz="1400" dirty="0"/>
              <a:t>ETSIVÄ NUORISOTYÖ</a:t>
            </a:r>
            <a:br>
              <a:rPr lang="fi-FI" sz="1400" dirty="0"/>
            </a:br>
            <a:r>
              <a:rPr lang="fi-FI" sz="1400" dirty="0"/>
              <a:t>OHJAAMO</a:t>
            </a:r>
          </a:p>
          <a:p>
            <a:endParaRPr lang="fi-FI" sz="1600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54191A8C-29EC-4CCE-9B8E-75AF6039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67" y="295530"/>
            <a:ext cx="10515600" cy="651461"/>
          </a:xfrm>
        </p:spPr>
        <p:txBody>
          <a:bodyPr>
            <a:noAutofit/>
          </a:bodyPr>
          <a:lstStyle/>
          <a:p>
            <a:r>
              <a:rPr lang="fi-FI" sz="3200" dirty="0"/>
              <a:t>Ohjaus kesän aikana</a:t>
            </a:r>
          </a:p>
        </p:txBody>
      </p:sp>
      <p:sp>
        <p:nvSpPr>
          <p:cNvPr id="17" name="Kuvaselite: Taipunut viiva, reuna ja korostuspalkki 16">
            <a:extLst>
              <a:ext uri="{FF2B5EF4-FFF2-40B4-BE49-F238E27FC236}">
                <a16:creationId xmlns:a16="http://schemas.microsoft.com/office/drawing/2014/main" id="{2D15704C-2791-48B7-8C43-374679B37C34}"/>
              </a:ext>
            </a:extLst>
          </p:cNvPr>
          <p:cNvSpPr/>
          <p:nvPr/>
        </p:nvSpPr>
        <p:spPr>
          <a:xfrm>
            <a:off x="610877" y="1277193"/>
            <a:ext cx="1525587" cy="923330"/>
          </a:xfrm>
          <a:prstGeom prst="accentBorderCallout2">
            <a:avLst>
              <a:gd name="adj1" fmla="val 56505"/>
              <a:gd name="adj2" fmla="val 107684"/>
              <a:gd name="adj3" fmla="val 55543"/>
              <a:gd name="adj4" fmla="val 147998"/>
              <a:gd name="adj5" fmla="val 48677"/>
              <a:gd name="adj6" fmla="val 2112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Nuori SAA peruskoulun päättötodistuksen</a:t>
            </a:r>
          </a:p>
        </p:txBody>
      </p:sp>
      <p:sp>
        <p:nvSpPr>
          <p:cNvPr id="22" name="Kuvaselite: Taipunut viiva, reuna ja korostuspalkki 21">
            <a:extLst>
              <a:ext uri="{FF2B5EF4-FFF2-40B4-BE49-F238E27FC236}">
                <a16:creationId xmlns:a16="http://schemas.microsoft.com/office/drawing/2014/main" id="{34C47520-8245-4EB3-A435-D74297361D75}"/>
              </a:ext>
            </a:extLst>
          </p:cNvPr>
          <p:cNvSpPr/>
          <p:nvPr/>
        </p:nvSpPr>
        <p:spPr>
          <a:xfrm>
            <a:off x="2390152" y="1253629"/>
            <a:ext cx="1609725" cy="955596"/>
          </a:xfrm>
          <a:prstGeom prst="accentBorderCallout2">
            <a:avLst>
              <a:gd name="adj1" fmla="val 52439"/>
              <a:gd name="adj2" fmla="val 105749"/>
              <a:gd name="adj3" fmla="val 52441"/>
              <a:gd name="adj4" fmla="val 115997"/>
              <a:gd name="adj5" fmla="val 53437"/>
              <a:gd name="adj6" fmla="val 206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YHTEISHAKU: TULOKSET aikaisintaan 16.6.2022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E546EFFD-4599-4FB1-9FFC-DBA3EEB7B684}"/>
              </a:ext>
            </a:extLst>
          </p:cNvPr>
          <p:cNvSpPr txBox="1"/>
          <p:nvPr/>
        </p:nvSpPr>
        <p:spPr>
          <a:xfrm>
            <a:off x="2392093" y="5266747"/>
            <a:ext cx="1605842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Oma koulu*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0F1A4DDE-BAFC-42B0-9E71-AA8476E53347}"/>
              </a:ext>
            </a:extLst>
          </p:cNvPr>
          <p:cNvSpPr txBox="1"/>
          <p:nvPr/>
        </p:nvSpPr>
        <p:spPr>
          <a:xfrm>
            <a:off x="2401511" y="5635746"/>
            <a:ext cx="1605843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Aikuisten perusopetus</a:t>
            </a:r>
          </a:p>
        </p:txBody>
      </p:sp>
      <p:sp>
        <p:nvSpPr>
          <p:cNvPr id="33" name="Kuvaselite: Taipunut viiva, reuna ja korostuspalkki 32">
            <a:extLst>
              <a:ext uri="{FF2B5EF4-FFF2-40B4-BE49-F238E27FC236}">
                <a16:creationId xmlns:a16="http://schemas.microsoft.com/office/drawing/2014/main" id="{7E948980-A998-477F-B6F8-671B0E45D7DD}"/>
              </a:ext>
            </a:extLst>
          </p:cNvPr>
          <p:cNvSpPr/>
          <p:nvPr/>
        </p:nvSpPr>
        <p:spPr>
          <a:xfrm>
            <a:off x="4253565" y="1244926"/>
            <a:ext cx="1609725" cy="1157968"/>
          </a:xfrm>
          <a:prstGeom prst="accentBorderCallout2">
            <a:avLst>
              <a:gd name="adj1" fmla="val 46930"/>
              <a:gd name="adj2" fmla="val 108891"/>
              <a:gd name="adj3" fmla="val 45799"/>
              <a:gd name="adj4" fmla="val 143895"/>
              <a:gd name="adj5" fmla="val 53843"/>
              <a:gd name="adj6" fmla="val 141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NUORI SAA PAIKAN perusopetuksen jälkeisessä koulutuksessa</a:t>
            </a:r>
          </a:p>
        </p:txBody>
      </p:sp>
      <p:sp>
        <p:nvSpPr>
          <p:cNvPr id="28" name="Kuvaselite: Taipunut viiva, reuna ja korostuspalkki 27">
            <a:extLst>
              <a:ext uri="{FF2B5EF4-FFF2-40B4-BE49-F238E27FC236}">
                <a16:creationId xmlns:a16="http://schemas.microsoft.com/office/drawing/2014/main" id="{429BDDBF-8963-466A-961B-72EF48473C33}"/>
              </a:ext>
            </a:extLst>
          </p:cNvPr>
          <p:cNvSpPr/>
          <p:nvPr/>
        </p:nvSpPr>
        <p:spPr>
          <a:xfrm>
            <a:off x="6232404" y="1244925"/>
            <a:ext cx="1609725" cy="1108376"/>
          </a:xfrm>
          <a:prstGeom prst="accentBorderCallout2">
            <a:avLst>
              <a:gd name="adj1" fmla="val 48983"/>
              <a:gd name="adj2" fmla="val 107643"/>
              <a:gd name="adj3" fmla="val 48720"/>
              <a:gd name="adj4" fmla="val 157477"/>
              <a:gd name="adj5" fmla="val 48560"/>
              <a:gd name="adj6" fmla="val 231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OTTAA opiskelupaikan vastaan (ylemmät varasijat säilyvät)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1A085C9E-E3F6-423A-AFD0-700B07663340}"/>
              </a:ext>
            </a:extLst>
          </p:cNvPr>
          <p:cNvSpPr/>
          <p:nvPr/>
        </p:nvSpPr>
        <p:spPr>
          <a:xfrm>
            <a:off x="585408" y="5184884"/>
            <a:ext cx="1551056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Jatkaa perusopetuksessa päättöön saakka</a:t>
            </a:r>
          </a:p>
        </p:txBody>
      </p: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FA2E0FD9-6895-48D8-A76C-7A3ED1EBB353}"/>
              </a:ext>
            </a:extLst>
          </p:cNvPr>
          <p:cNvGrpSpPr/>
          <p:nvPr/>
        </p:nvGrpSpPr>
        <p:grpSpPr>
          <a:xfrm>
            <a:off x="9243059" y="4448569"/>
            <a:ext cx="1094858" cy="1656473"/>
            <a:chOff x="9457259" y="4275278"/>
            <a:chExt cx="1094858" cy="1656473"/>
          </a:xfrm>
        </p:grpSpPr>
        <p:sp>
          <p:nvSpPr>
            <p:cNvPr id="38" name="Tekstiruutu 37">
              <a:extLst>
                <a:ext uri="{FF2B5EF4-FFF2-40B4-BE49-F238E27FC236}">
                  <a16:creationId xmlns:a16="http://schemas.microsoft.com/office/drawing/2014/main" id="{8C799BD0-4AD8-4221-8D63-6A9EE6D26131}"/>
                </a:ext>
              </a:extLst>
            </p:cNvPr>
            <p:cNvSpPr txBox="1"/>
            <p:nvPr/>
          </p:nvSpPr>
          <p:spPr>
            <a:xfrm>
              <a:off x="9474345" y="4841904"/>
              <a:ext cx="1059813" cy="30777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KOORDINOI</a:t>
              </a:r>
            </a:p>
          </p:txBody>
        </p:sp>
        <p:sp>
          <p:nvSpPr>
            <p:cNvPr id="41" name="Tekstiruutu 40">
              <a:extLst>
                <a:ext uri="{FF2B5EF4-FFF2-40B4-BE49-F238E27FC236}">
                  <a16:creationId xmlns:a16="http://schemas.microsoft.com/office/drawing/2014/main" id="{5D3A408B-6F39-454A-BD26-0394D00E4147}"/>
                </a:ext>
              </a:extLst>
            </p:cNvPr>
            <p:cNvSpPr txBox="1"/>
            <p:nvPr/>
          </p:nvSpPr>
          <p:spPr>
            <a:xfrm>
              <a:off x="9492304" y="5193087"/>
              <a:ext cx="1059813" cy="7386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OHJAA muihin palveluihin</a:t>
              </a:r>
            </a:p>
          </p:txBody>
        </p:sp>
        <p:sp>
          <p:nvSpPr>
            <p:cNvPr id="42" name="Tekstiruutu 41">
              <a:extLst>
                <a:ext uri="{FF2B5EF4-FFF2-40B4-BE49-F238E27FC236}">
                  <a16:creationId xmlns:a16="http://schemas.microsoft.com/office/drawing/2014/main" id="{754EE185-99DC-4A93-9EBC-C6BFB070C279}"/>
                </a:ext>
              </a:extLst>
            </p:cNvPr>
            <p:cNvSpPr txBox="1"/>
            <p:nvPr/>
          </p:nvSpPr>
          <p:spPr>
            <a:xfrm>
              <a:off x="9457259" y="4275278"/>
              <a:ext cx="1059813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SELVITTÄÄ tilannetta</a:t>
              </a:r>
            </a:p>
          </p:txBody>
        </p:sp>
      </p:grpSp>
      <p:sp>
        <p:nvSpPr>
          <p:cNvPr id="45" name="Tekstiruutu 44">
            <a:extLst>
              <a:ext uri="{FF2B5EF4-FFF2-40B4-BE49-F238E27FC236}">
                <a16:creationId xmlns:a16="http://schemas.microsoft.com/office/drawing/2014/main" id="{2C377E11-2D74-4AB2-8402-C498049339B1}"/>
              </a:ext>
            </a:extLst>
          </p:cNvPr>
          <p:cNvSpPr txBox="1"/>
          <p:nvPr/>
        </p:nvSpPr>
        <p:spPr>
          <a:xfrm>
            <a:off x="10385300" y="4447265"/>
            <a:ext cx="1260160" cy="165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rtlCol="0" anchor="ctr">
            <a:noAutofit/>
          </a:bodyPr>
          <a:lstStyle/>
          <a:p>
            <a:r>
              <a:rPr lang="fi-FI" sz="1100" dirty="0"/>
              <a:t>Sosiaali- ja terveyspalvelut</a:t>
            </a:r>
          </a:p>
          <a:p>
            <a:r>
              <a:rPr lang="fi-FI" sz="1100" dirty="0"/>
              <a:t>Vammaispalvelut</a:t>
            </a:r>
          </a:p>
          <a:p>
            <a:r>
              <a:rPr lang="fi-FI" sz="1100" dirty="0"/>
              <a:t>Nuorisopalvelut</a:t>
            </a:r>
          </a:p>
          <a:p>
            <a:r>
              <a:rPr lang="fi-FI" sz="1100" dirty="0"/>
              <a:t>Etsivä nuorisotyö Ohjaamo Työpajatoiminta</a:t>
            </a:r>
          </a:p>
          <a:p>
            <a:r>
              <a:rPr lang="fi-FI" sz="1100" dirty="0"/>
              <a:t>Muut palvelut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E87E9CA8-1D79-4122-8959-F16567B27047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1360936" y="4992024"/>
            <a:ext cx="0" cy="19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iruutu 43">
            <a:extLst>
              <a:ext uri="{FF2B5EF4-FFF2-40B4-BE49-F238E27FC236}">
                <a16:creationId xmlns:a16="http://schemas.microsoft.com/office/drawing/2014/main" id="{EDD14DFD-7E5C-4D7B-88E8-23C2887D2F4C}"/>
              </a:ext>
            </a:extLst>
          </p:cNvPr>
          <p:cNvSpPr txBox="1"/>
          <p:nvPr/>
        </p:nvSpPr>
        <p:spPr>
          <a:xfrm>
            <a:off x="2411033" y="2290876"/>
            <a:ext cx="160584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OPO tarkistaa nuoren sijoittumisen OPINTOPOLKU-/ VALPAS-järjestelmistä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755E5A38-4722-4400-94FE-4A516D34EFBB}"/>
              </a:ext>
            </a:extLst>
          </p:cNvPr>
          <p:cNvSpPr txBox="1"/>
          <p:nvPr/>
        </p:nvSpPr>
        <p:spPr>
          <a:xfrm>
            <a:off x="2411033" y="3189442"/>
            <a:ext cx="160584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NUORI saa sähköisen tuloskirjeen Opintopolusta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9742B5F1-6A0C-45AF-B123-DD0A42F8408C}"/>
              </a:ext>
            </a:extLst>
          </p:cNvPr>
          <p:cNvSpPr/>
          <p:nvPr/>
        </p:nvSpPr>
        <p:spPr>
          <a:xfrm>
            <a:off x="572672" y="4144527"/>
            <a:ext cx="155105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Nuori EI SAA peruskoulun päättötodistusta</a:t>
            </a:r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3A819CC9-0B81-431F-BDD3-C89C8FDEB5FE}"/>
              </a:ext>
            </a:extLst>
          </p:cNvPr>
          <p:cNvCxnSpPr>
            <a:cxnSpLocks/>
          </p:cNvCxnSpPr>
          <p:nvPr/>
        </p:nvCxnSpPr>
        <p:spPr>
          <a:xfrm>
            <a:off x="2174715" y="5781876"/>
            <a:ext cx="1514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uora nuoliyhdysviiva 48">
            <a:extLst>
              <a:ext uri="{FF2B5EF4-FFF2-40B4-BE49-F238E27FC236}">
                <a16:creationId xmlns:a16="http://schemas.microsoft.com/office/drawing/2014/main" id="{E3D74303-7198-42EF-AAC3-8EE2335C8418}"/>
              </a:ext>
            </a:extLst>
          </p:cNvPr>
          <p:cNvCxnSpPr>
            <a:cxnSpLocks/>
          </p:cNvCxnSpPr>
          <p:nvPr/>
        </p:nvCxnSpPr>
        <p:spPr>
          <a:xfrm>
            <a:off x="2174715" y="5419342"/>
            <a:ext cx="1514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kstiruutu 49">
            <a:extLst>
              <a:ext uri="{FF2B5EF4-FFF2-40B4-BE49-F238E27FC236}">
                <a16:creationId xmlns:a16="http://schemas.microsoft.com/office/drawing/2014/main" id="{2C2DCF6D-93DE-4BF5-89A5-4F5B4BA305EC}"/>
              </a:ext>
            </a:extLst>
          </p:cNvPr>
          <p:cNvSpPr txBox="1"/>
          <p:nvPr/>
        </p:nvSpPr>
        <p:spPr>
          <a:xfrm>
            <a:off x="2411033" y="3876752"/>
            <a:ext cx="1605842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HUOLTAJA näkee nuoren sijoittumisen kirjautumalla Oma Opintopolku -palveluun</a:t>
            </a:r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A0AADAE9-DC8A-4B28-92B1-7DF52A13FF51}"/>
              </a:ext>
            </a:extLst>
          </p:cNvPr>
          <p:cNvGrpSpPr/>
          <p:nvPr/>
        </p:nvGrpSpPr>
        <p:grpSpPr>
          <a:xfrm>
            <a:off x="835405" y="2313940"/>
            <a:ext cx="1076530" cy="1709949"/>
            <a:chOff x="1159969" y="2317550"/>
            <a:chExt cx="1076530" cy="1709949"/>
          </a:xfrm>
        </p:grpSpPr>
        <p:sp>
          <p:nvSpPr>
            <p:cNvPr id="20" name="Nuoli: Ylös-alas 19">
              <a:extLst>
                <a:ext uri="{FF2B5EF4-FFF2-40B4-BE49-F238E27FC236}">
                  <a16:creationId xmlns:a16="http://schemas.microsoft.com/office/drawing/2014/main" id="{4C543961-B234-4985-BA83-7DF364B5D5CD}"/>
                </a:ext>
              </a:extLst>
            </p:cNvPr>
            <p:cNvSpPr/>
            <p:nvPr/>
          </p:nvSpPr>
          <p:spPr>
            <a:xfrm>
              <a:off x="1456219" y="2317550"/>
              <a:ext cx="484632" cy="1709949"/>
            </a:xfrm>
            <a:prstGeom prst="up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" name="Kuva 3" descr="Sankarinainen tasaisella täytöllä">
              <a:extLst>
                <a:ext uri="{FF2B5EF4-FFF2-40B4-BE49-F238E27FC236}">
                  <a16:creationId xmlns:a16="http://schemas.microsoft.com/office/drawing/2014/main" id="{B7726C06-D1A3-4D0E-8D94-0ABFC0D1B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59969" y="2646913"/>
              <a:ext cx="1076530" cy="1076530"/>
            </a:xfrm>
            <a:prstGeom prst="rect">
              <a:avLst/>
            </a:prstGeom>
          </p:spPr>
        </p:pic>
      </p:grpSp>
      <p:sp>
        <p:nvSpPr>
          <p:cNvPr id="52" name="Suorakulmio 51">
            <a:extLst>
              <a:ext uri="{FF2B5EF4-FFF2-40B4-BE49-F238E27FC236}">
                <a16:creationId xmlns:a16="http://schemas.microsoft.com/office/drawing/2014/main" id="{B43F404B-57D1-4879-93A9-4252A1A18B79}"/>
              </a:ext>
            </a:extLst>
          </p:cNvPr>
          <p:cNvSpPr/>
          <p:nvPr/>
        </p:nvSpPr>
        <p:spPr>
          <a:xfrm>
            <a:off x="4253565" y="2557010"/>
            <a:ext cx="1609725" cy="955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JÄÄ ODOTTAMAAN paikkaa varasijalla 19.8.2022 saakka </a:t>
            </a:r>
          </a:p>
        </p:txBody>
      </p:sp>
      <p:sp>
        <p:nvSpPr>
          <p:cNvPr id="53" name="Oikea aaltosulje 52">
            <a:extLst>
              <a:ext uri="{FF2B5EF4-FFF2-40B4-BE49-F238E27FC236}">
                <a16:creationId xmlns:a16="http://schemas.microsoft.com/office/drawing/2014/main" id="{216E4E30-3938-4F25-9A1F-939999F3B51E}"/>
              </a:ext>
            </a:extLst>
          </p:cNvPr>
          <p:cNvSpPr/>
          <p:nvPr/>
        </p:nvSpPr>
        <p:spPr>
          <a:xfrm>
            <a:off x="5891783" y="2922773"/>
            <a:ext cx="342961" cy="1594119"/>
          </a:xfrm>
          <a:prstGeom prst="rightBrace">
            <a:avLst>
              <a:gd name="adj1" fmla="val 0"/>
              <a:gd name="adj2" fmla="val 901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CE8F03FD-2BB0-4157-B9EB-FA166EED6DC3}"/>
              </a:ext>
            </a:extLst>
          </p:cNvPr>
          <p:cNvSpPr/>
          <p:nvPr/>
        </p:nvSpPr>
        <p:spPr>
          <a:xfrm>
            <a:off x="9864802" y="1208969"/>
            <a:ext cx="1486607" cy="1166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ALOITTAA </a:t>
            </a:r>
          </a:p>
          <a:p>
            <a:pPr algn="ctr"/>
            <a:r>
              <a:rPr lang="fi-FI" sz="1400" dirty="0"/>
              <a:t>opinnot perusopetuksen jälkeisessä koulutuksessa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A8ED216E-C3C7-433D-8BE6-0F3F7B48808C}"/>
              </a:ext>
            </a:extLst>
          </p:cNvPr>
          <p:cNvSpPr txBox="1"/>
          <p:nvPr/>
        </p:nvSpPr>
        <p:spPr>
          <a:xfrm>
            <a:off x="6256155" y="2415895"/>
            <a:ext cx="1577537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Tuloskirjeessä suora linkki Opintopolkuun TAI kirjautumalla Oma Opintopolku –palveluun </a:t>
            </a:r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A3A80686-3830-4F8D-A06A-47E7BF08BE9E}"/>
              </a:ext>
            </a:extLst>
          </p:cNvPr>
          <p:cNvSpPr/>
          <p:nvPr/>
        </p:nvSpPr>
        <p:spPr>
          <a:xfrm>
            <a:off x="8062183" y="3027215"/>
            <a:ext cx="161277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NUORI HAKEE</a:t>
            </a:r>
          </a:p>
          <a:p>
            <a:pPr algn="ctr"/>
            <a:r>
              <a:rPr lang="fi-FI" sz="1400" dirty="0"/>
              <a:t>jatkuvassa haussa (hakeutumis-velvollisuus)</a:t>
            </a:r>
          </a:p>
        </p:txBody>
      </p:sp>
      <p:sp>
        <p:nvSpPr>
          <p:cNvPr id="59" name="Suorakulmio 58">
            <a:extLst>
              <a:ext uri="{FF2B5EF4-FFF2-40B4-BE49-F238E27FC236}">
                <a16:creationId xmlns:a16="http://schemas.microsoft.com/office/drawing/2014/main" id="{54D854BE-15F6-4B2E-A35E-39BE3FBD13A8}"/>
              </a:ext>
            </a:extLst>
          </p:cNvPr>
          <p:cNvSpPr/>
          <p:nvPr/>
        </p:nvSpPr>
        <p:spPr>
          <a:xfrm>
            <a:off x="4256710" y="3719833"/>
            <a:ext cx="1639047" cy="987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EI SIJOITU perusopetuksen jälkeiseen koulutukseen </a:t>
            </a: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53DF398C-2DDF-4DF6-8B3A-354EE47B1D69}"/>
              </a:ext>
            </a:extLst>
          </p:cNvPr>
          <p:cNvSpPr txBox="1"/>
          <p:nvPr/>
        </p:nvSpPr>
        <p:spPr>
          <a:xfrm>
            <a:off x="2335662" y="6186046"/>
            <a:ext cx="6133445" cy="28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*Myös 17-vuotta täyttänyt/täyttävä, jos oppivelvollisuuslain korjaussarja voimaan 1.8.22 alkaen.</a:t>
            </a:r>
          </a:p>
        </p:txBody>
      </p:sp>
      <p:cxnSp>
        <p:nvCxnSpPr>
          <p:cNvPr id="97" name="Yhdistin: Kulma 96">
            <a:extLst>
              <a:ext uri="{FF2B5EF4-FFF2-40B4-BE49-F238E27FC236}">
                <a16:creationId xmlns:a16="http://schemas.microsoft.com/office/drawing/2014/main" id="{C42767CD-47E5-461E-9C96-025580126AE3}"/>
              </a:ext>
            </a:extLst>
          </p:cNvPr>
          <p:cNvCxnSpPr>
            <a:cxnSpLocks/>
            <a:endCxn id="58" idx="2"/>
          </p:cNvCxnSpPr>
          <p:nvPr/>
        </p:nvCxnSpPr>
        <p:spPr>
          <a:xfrm flipV="1">
            <a:off x="7853306" y="3950545"/>
            <a:ext cx="1015267" cy="2955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uora yhdysviiva 114">
            <a:extLst>
              <a:ext uri="{FF2B5EF4-FFF2-40B4-BE49-F238E27FC236}">
                <a16:creationId xmlns:a16="http://schemas.microsoft.com/office/drawing/2014/main" id="{F958A791-CB96-4ACB-8A2F-647CA1AAF327}"/>
              </a:ext>
            </a:extLst>
          </p:cNvPr>
          <p:cNvCxnSpPr>
            <a:cxnSpLocks/>
            <a:stCxn id="54" idx="2"/>
            <a:endCxn id="61" idx="0"/>
          </p:cNvCxnSpPr>
          <p:nvPr/>
        </p:nvCxnSpPr>
        <p:spPr>
          <a:xfrm flipH="1">
            <a:off x="7063473" y="5252647"/>
            <a:ext cx="5400" cy="8815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5" name="Tekstiruutu 104">
            <a:extLst>
              <a:ext uri="{FF2B5EF4-FFF2-40B4-BE49-F238E27FC236}">
                <a16:creationId xmlns:a16="http://schemas.microsoft.com/office/drawing/2014/main" id="{0A550062-2A6E-4E42-A5F9-75EB795055C2}"/>
              </a:ext>
            </a:extLst>
          </p:cNvPr>
          <p:cNvSpPr txBox="1"/>
          <p:nvPr/>
        </p:nvSpPr>
        <p:spPr>
          <a:xfrm>
            <a:off x="8048603" y="1210843"/>
            <a:ext cx="1609725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TOIMII oppilaitoksen ohjeiden mukaan: valitsee ja ilmoittaa toiveensa, hakee asuntolapaikkaa, koulumatkatukea ym.</a:t>
            </a:r>
          </a:p>
        </p:txBody>
      </p:sp>
      <p:sp>
        <p:nvSpPr>
          <p:cNvPr id="139" name="Suorakulmio 138">
            <a:extLst>
              <a:ext uri="{FF2B5EF4-FFF2-40B4-BE49-F238E27FC236}">
                <a16:creationId xmlns:a16="http://schemas.microsoft.com/office/drawing/2014/main" id="{8B95C855-E664-4006-AFAD-0FD506A65E1A}"/>
              </a:ext>
            </a:extLst>
          </p:cNvPr>
          <p:cNvSpPr/>
          <p:nvPr/>
        </p:nvSpPr>
        <p:spPr>
          <a:xfrm>
            <a:off x="4288180" y="4914975"/>
            <a:ext cx="1571227" cy="11900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HAKEE</a:t>
            </a:r>
          </a:p>
          <a:p>
            <a:pPr algn="ctr"/>
            <a:r>
              <a:rPr lang="fi-FI" sz="1400" dirty="0"/>
              <a:t>jatkuvassa haussa/ yhteishaussa (hakeutumis-velvollisuus)</a:t>
            </a:r>
          </a:p>
        </p:txBody>
      </p:sp>
      <p:cxnSp>
        <p:nvCxnSpPr>
          <p:cNvPr id="145" name="Suora nuoliyhdysviiva 144">
            <a:extLst>
              <a:ext uri="{FF2B5EF4-FFF2-40B4-BE49-F238E27FC236}">
                <a16:creationId xmlns:a16="http://schemas.microsoft.com/office/drawing/2014/main" id="{0B37221C-52DA-4D7A-BBEE-7DFFDE157B72}"/>
              </a:ext>
            </a:extLst>
          </p:cNvPr>
          <p:cNvCxnSpPr>
            <a:cxnSpLocks/>
          </p:cNvCxnSpPr>
          <p:nvPr/>
        </p:nvCxnSpPr>
        <p:spPr>
          <a:xfrm>
            <a:off x="4098520" y="5432117"/>
            <a:ext cx="1514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uora nuoliyhdysviiva 145">
            <a:extLst>
              <a:ext uri="{FF2B5EF4-FFF2-40B4-BE49-F238E27FC236}">
                <a16:creationId xmlns:a16="http://schemas.microsoft.com/office/drawing/2014/main" id="{2E33AEEC-7FDE-4D78-93B1-C2F750DE79B9}"/>
              </a:ext>
            </a:extLst>
          </p:cNvPr>
          <p:cNvCxnSpPr>
            <a:cxnSpLocks/>
          </p:cNvCxnSpPr>
          <p:nvPr/>
        </p:nvCxnSpPr>
        <p:spPr>
          <a:xfrm>
            <a:off x="4098520" y="5774245"/>
            <a:ext cx="1514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uora yhdysviiva 146">
            <a:extLst>
              <a:ext uri="{FF2B5EF4-FFF2-40B4-BE49-F238E27FC236}">
                <a16:creationId xmlns:a16="http://schemas.microsoft.com/office/drawing/2014/main" id="{7F77464D-8BE5-46A5-B3F8-59CDDE6815F9}"/>
              </a:ext>
            </a:extLst>
          </p:cNvPr>
          <p:cNvCxnSpPr>
            <a:cxnSpLocks/>
          </p:cNvCxnSpPr>
          <p:nvPr/>
        </p:nvCxnSpPr>
        <p:spPr>
          <a:xfrm flipV="1">
            <a:off x="9144000" y="3950545"/>
            <a:ext cx="0" cy="370694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3" name="Suora yhdysviiva 152">
            <a:extLst>
              <a:ext uri="{FF2B5EF4-FFF2-40B4-BE49-F238E27FC236}">
                <a16:creationId xmlns:a16="http://schemas.microsoft.com/office/drawing/2014/main" id="{38A2146F-3D07-49C4-B033-067904E4E7C7}"/>
              </a:ext>
            </a:extLst>
          </p:cNvPr>
          <p:cNvCxnSpPr>
            <a:cxnSpLocks/>
          </p:cNvCxnSpPr>
          <p:nvPr/>
        </p:nvCxnSpPr>
        <p:spPr>
          <a:xfrm flipV="1">
            <a:off x="9505122" y="3950545"/>
            <a:ext cx="0" cy="49672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9" name="Suorakulmio 168">
            <a:extLst>
              <a:ext uri="{FF2B5EF4-FFF2-40B4-BE49-F238E27FC236}">
                <a16:creationId xmlns:a16="http://schemas.microsoft.com/office/drawing/2014/main" id="{A0DAE8EB-4924-4D7D-BBBD-F224859C5622}"/>
              </a:ext>
            </a:extLst>
          </p:cNvPr>
          <p:cNvSpPr/>
          <p:nvPr/>
        </p:nvSpPr>
        <p:spPr>
          <a:xfrm>
            <a:off x="6239474" y="3491227"/>
            <a:ext cx="1612779" cy="699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EI OTA opiskelupaikkaa vastaan</a:t>
            </a:r>
          </a:p>
        </p:txBody>
      </p:sp>
      <p:cxnSp>
        <p:nvCxnSpPr>
          <p:cNvPr id="171" name="Suora yhdysviiva 170">
            <a:extLst>
              <a:ext uri="{FF2B5EF4-FFF2-40B4-BE49-F238E27FC236}">
                <a16:creationId xmlns:a16="http://schemas.microsoft.com/office/drawing/2014/main" id="{E4BA26DE-E1D2-4CD9-901E-5242C18872EA}"/>
              </a:ext>
            </a:extLst>
          </p:cNvPr>
          <p:cNvCxnSpPr>
            <a:cxnSpLocks/>
          </p:cNvCxnSpPr>
          <p:nvPr/>
        </p:nvCxnSpPr>
        <p:spPr>
          <a:xfrm>
            <a:off x="6064629" y="3852021"/>
            <a:ext cx="3355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uora nuoliyhdysviiva 183">
            <a:extLst>
              <a:ext uri="{FF2B5EF4-FFF2-40B4-BE49-F238E27FC236}">
                <a16:creationId xmlns:a16="http://schemas.microsoft.com/office/drawing/2014/main" id="{127AB814-EB74-4F92-AF58-8B7085FD7FC1}"/>
              </a:ext>
            </a:extLst>
          </p:cNvPr>
          <p:cNvCxnSpPr>
            <a:cxnSpLocks/>
            <a:stCxn id="169" idx="3"/>
          </p:cNvCxnSpPr>
          <p:nvPr/>
        </p:nvCxnSpPr>
        <p:spPr>
          <a:xfrm flipV="1">
            <a:off x="7852253" y="3840328"/>
            <a:ext cx="238278" cy="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Suorakulmio 185">
            <a:extLst>
              <a:ext uri="{FF2B5EF4-FFF2-40B4-BE49-F238E27FC236}">
                <a16:creationId xmlns:a16="http://schemas.microsoft.com/office/drawing/2014/main" id="{CE8EA398-E91B-432E-94A4-9AFFF51EEB8C}"/>
              </a:ext>
            </a:extLst>
          </p:cNvPr>
          <p:cNvSpPr/>
          <p:nvPr/>
        </p:nvSpPr>
        <p:spPr>
          <a:xfrm>
            <a:off x="9883839" y="2491964"/>
            <a:ext cx="1475256" cy="77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SAA &amp; OTTAA vastaan opiskelupaikan</a:t>
            </a:r>
          </a:p>
        </p:txBody>
      </p:sp>
      <p:cxnSp>
        <p:nvCxnSpPr>
          <p:cNvPr id="191" name="Suora yhdysviiva 190">
            <a:extLst>
              <a:ext uri="{FF2B5EF4-FFF2-40B4-BE49-F238E27FC236}">
                <a16:creationId xmlns:a16="http://schemas.microsoft.com/office/drawing/2014/main" id="{BEF8A907-537D-4B13-8A88-145CD5FC0F45}"/>
              </a:ext>
            </a:extLst>
          </p:cNvPr>
          <p:cNvCxnSpPr>
            <a:cxnSpLocks/>
          </p:cNvCxnSpPr>
          <p:nvPr/>
        </p:nvCxnSpPr>
        <p:spPr>
          <a:xfrm flipV="1">
            <a:off x="9992139" y="4246085"/>
            <a:ext cx="0" cy="18534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6" name="Tekstiruutu 85">
            <a:extLst>
              <a:ext uri="{FF2B5EF4-FFF2-40B4-BE49-F238E27FC236}">
                <a16:creationId xmlns:a16="http://schemas.microsoft.com/office/drawing/2014/main" id="{444A1AAD-6490-4AA3-92AC-ED96DDB0829B}"/>
              </a:ext>
            </a:extLst>
          </p:cNvPr>
          <p:cNvSpPr txBox="1"/>
          <p:nvPr/>
        </p:nvSpPr>
        <p:spPr>
          <a:xfrm>
            <a:off x="9734729" y="3424201"/>
            <a:ext cx="1794349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Opiskelupaikka OSOITETAAN TUVA/TELMA-koulutuksessa</a:t>
            </a:r>
          </a:p>
        </p:txBody>
      </p:sp>
      <p:sp>
        <p:nvSpPr>
          <p:cNvPr id="193" name="Tekstiruutu 192">
            <a:extLst>
              <a:ext uri="{FF2B5EF4-FFF2-40B4-BE49-F238E27FC236}">
                <a16:creationId xmlns:a16="http://schemas.microsoft.com/office/drawing/2014/main" id="{50466CE6-E7AF-441F-9875-81569ECDB9C9}"/>
              </a:ext>
            </a:extLst>
          </p:cNvPr>
          <p:cNvSpPr txBox="1"/>
          <p:nvPr/>
        </p:nvSpPr>
        <p:spPr>
          <a:xfrm>
            <a:off x="8061434" y="2481567"/>
            <a:ext cx="1605842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Ohjeet oppilaitosten verkkosivuilla</a:t>
            </a:r>
          </a:p>
        </p:txBody>
      </p:sp>
      <p:cxnSp>
        <p:nvCxnSpPr>
          <p:cNvPr id="195" name="Suora nuoliyhdysviiva 194">
            <a:extLst>
              <a:ext uri="{FF2B5EF4-FFF2-40B4-BE49-F238E27FC236}">
                <a16:creationId xmlns:a16="http://schemas.microsoft.com/office/drawing/2014/main" id="{D7D7F783-8DE0-463D-ADF9-842A6EF0B99E}"/>
              </a:ext>
            </a:extLst>
          </p:cNvPr>
          <p:cNvCxnSpPr>
            <a:cxnSpLocks/>
            <a:stCxn id="86" idx="0"/>
            <a:endCxn id="186" idx="2"/>
          </p:cNvCxnSpPr>
          <p:nvPr/>
        </p:nvCxnSpPr>
        <p:spPr>
          <a:xfrm flipH="1" flipV="1">
            <a:off x="10621467" y="3271692"/>
            <a:ext cx="10437" cy="15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uora nuoliyhdysviiva 196">
            <a:extLst>
              <a:ext uri="{FF2B5EF4-FFF2-40B4-BE49-F238E27FC236}">
                <a16:creationId xmlns:a16="http://schemas.microsoft.com/office/drawing/2014/main" id="{4882026D-68AF-4B19-AFE5-DF4C5A0BFA62}"/>
              </a:ext>
            </a:extLst>
          </p:cNvPr>
          <p:cNvCxnSpPr>
            <a:cxnSpLocks/>
            <a:stCxn id="186" idx="0"/>
            <a:endCxn id="55" idx="2"/>
          </p:cNvCxnSpPr>
          <p:nvPr/>
        </p:nvCxnSpPr>
        <p:spPr>
          <a:xfrm flipH="1" flipV="1">
            <a:off x="10608106" y="2375291"/>
            <a:ext cx="13361" cy="116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uorakulmio 60">
            <a:extLst>
              <a:ext uri="{FF2B5EF4-FFF2-40B4-BE49-F238E27FC236}">
                <a16:creationId xmlns:a16="http://schemas.microsoft.com/office/drawing/2014/main" id="{CEB7DAD3-FDF7-4A98-8EC1-47C39377D3CC}"/>
              </a:ext>
            </a:extLst>
          </p:cNvPr>
          <p:cNvSpPr/>
          <p:nvPr/>
        </p:nvSpPr>
        <p:spPr>
          <a:xfrm>
            <a:off x="6258948" y="5340804"/>
            <a:ext cx="1609049" cy="7134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ysClr val="windowText" lastClr="000000"/>
                </a:solidFill>
              </a:rPr>
              <a:t>HUOLTAJA HAKEE oppivelvollisuuden keskeyttämistä</a:t>
            </a:r>
          </a:p>
        </p:txBody>
      </p:sp>
      <p:cxnSp>
        <p:nvCxnSpPr>
          <p:cNvPr id="66" name="Yhdistin: Kulma 65">
            <a:extLst>
              <a:ext uri="{FF2B5EF4-FFF2-40B4-BE49-F238E27FC236}">
                <a16:creationId xmlns:a16="http://schemas.microsoft.com/office/drawing/2014/main" id="{0AD4BB70-9024-4DF0-AF7D-0A7EF822DC7B}"/>
              </a:ext>
            </a:extLst>
          </p:cNvPr>
          <p:cNvCxnSpPr>
            <a:cxnSpLocks/>
            <a:stCxn id="52" idx="0"/>
          </p:cNvCxnSpPr>
          <p:nvPr/>
        </p:nvCxnSpPr>
        <p:spPr>
          <a:xfrm rot="5400000" flipH="1" flipV="1">
            <a:off x="5388618" y="1728330"/>
            <a:ext cx="498490" cy="115887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uora nuoliyhdysviiva 93">
            <a:extLst>
              <a:ext uri="{FF2B5EF4-FFF2-40B4-BE49-F238E27FC236}">
                <a16:creationId xmlns:a16="http://schemas.microsoft.com/office/drawing/2014/main" id="{8641DEA9-34E1-47AE-B8AC-1350AA6242FF}"/>
              </a:ext>
            </a:extLst>
          </p:cNvPr>
          <p:cNvCxnSpPr>
            <a:cxnSpLocks/>
          </p:cNvCxnSpPr>
          <p:nvPr/>
        </p:nvCxnSpPr>
        <p:spPr>
          <a:xfrm>
            <a:off x="9696373" y="3189442"/>
            <a:ext cx="1986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uora nuoliyhdysviiva 97">
            <a:extLst>
              <a:ext uri="{FF2B5EF4-FFF2-40B4-BE49-F238E27FC236}">
                <a16:creationId xmlns:a16="http://schemas.microsoft.com/office/drawing/2014/main" id="{53A237E9-D13F-4F66-A116-9429A44266DA}"/>
              </a:ext>
            </a:extLst>
          </p:cNvPr>
          <p:cNvCxnSpPr>
            <a:stCxn id="59" idx="2"/>
            <a:endCxn id="139" idx="0"/>
          </p:cNvCxnSpPr>
          <p:nvPr/>
        </p:nvCxnSpPr>
        <p:spPr>
          <a:xfrm flipH="1">
            <a:off x="5073794" y="4707749"/>
            <a:ext cx="2440" cy="207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Suorakulmio 53">
            <a:extLst>
              <a:ext uri="{FF2B5EF4-FFF2-40B4-BE49-F238E27FC236}">
                <a16:creationId xmlns:a16="http://schemas.microsoft.com/office/drawing/2014/main" id="{01CD4BC8-F9BD-42B7-A895-58B2F04E97D4}"/>
              </a:ext>
            </a:extLst>
          </p:cNvPr>
          <p:cNvSpPr/>
          <p:nvPr/>
        </p:nvSpPr>
        <p:spPr>
          <a:xfrm>
            <a:off x="6258948" y="4250858"/>
            <a:ext cx="1619849" cy="1001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OPO ottaa yhteyttä nuoreen ja huoltajaan, ohjaa eteenpäin</a:t>
            </a:r>
          </a:p>
        </p:txBody>
      </p:sp>
    </p:spTree>
    <p:extLst>
      <p:ext uri="{BB962C8B-B14F-4D97-AF65-F5344CB8AC3E}">
        <p14:creationId xmlns:p14="http://schemas.microsoft.com/office/powerpoint/2010/main" val="246608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77BD407-9C79-4378-AD7F-8C83F682A6AF}"/>
              </a:ext>
            </a:extLst>
          </p:cNvPr>
          <p:cNvCxnSpPr>
            <a:cxnSpLocks/>
            <a:endCxn id="95" idx="0"/>
          </p:cNvCxnSpPr>
          <p:nvPr/>
        </p:nvCxnSpPr>
        <p:spPr>
          <a:xfrm>
            <a:off x="8736855" y="1917896"/>
            <a:ext cx="1" cy="2990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uora yhdysviiva 133">
            <a:extLst>
              <a:ext uri="{FF2B5EF4-FFF2-40B4-BE49-F238E27FC236}">
                <a16:creationId xmlns:a16="http://schemas.microsoft.com/office/drawing/2014/main" id="{17B2AE10-CA75-48E7-A686-07EEFE43E87A}"/>
              </a:ext>
            </a:extLst>
          </p:cNvPr>
          <p:cNvCxnSpPr>
            <a:cxnSpLocks/>
          </p:cNvCxnSpPr>
          <p:nvPr/>
        </p:nvCxnSpPr>
        <p:spPr>
          <a:xfrm>
            <a:off x="5871766" y="5960271"/>
            <a:ext cx="509156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Yhdistin: Kulma 75">
            <a:extLst>
              <a:ext uri="{FF2B5EF4-FFF2-40B4-BE49-F238E27FC236}">
                <a16:creationId xmlns:a16="http://schemas.microsoft.com/office/drawing/2014/main" id="{38E8DB46-FBF8-44D3-8985-C33343C09A99}"/>
              </a:ext>
            </a:extLst>
          </p:cNvPr>
          <p:cNvCxnSpPr>
            <a:cxnSpLocks/>
            <a:stCxn id="54" idx="3"/>
            <a:endCxn id="169" idx="2"/>
          </p:cNvCxnSpPr>
          <p:nvPr/>
        </p:nvCxnSpPr>
        <p:spPr>
          <a:xfrm flipV="1">
            <a:off x="5888153" y="4205761"/>
            <a:ext cx="968604" cy="140557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Kuvaselite: Taipunut viiva, reuna ja korostuspalkki 32">
            <a:extLst>
              <a:ext uri="{FF2B5EF4-FFF2-40B4-BE49-F238E27FC236}">
                <a16:creationId xmlns:a16="http://schemas.microsoft.com/office/drawing/2014/main" id="{7E948980-A998-477F-B6F8-671B0E45D7DD}"/>
              </a:ext>
            </a:extLst>
          </p:cNvPr>
          <p:cNvSpPr/>
          <p:nvPr/>
        </p:nvSpPr>
        <p:spPr>
          <a:xfrm>
            <a:off x="6020960" y="1357622"/>
            <a:ext cx="1609725" cy="1254427"/>
          </a:xfrm>
          <a:prstGeom prst="accentBorderCallout2">
            <a:avLst>
              <a:gd name="adj1" fmla="val 33236"/>
              <a:gd name="adj2" fmla="val 107570"/>
              <a:gd name="adj3" fmla="val 33716"/>
              <a:gd name="adj4" fmla="val 165032"/>
              <a:gd name="adj5" fmla="val 34510"/>
              <a:gd name="adj6" fmla="val 193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NUORI ALOITTAA OPINNOT &gt; vastuu siirtyy koulutuksen järjestäjälle</a:t>
            </a:r>
          </a:p>
        </p:txBody>
      </p:sp>
      <p:cxnSp>
        <p:nvCxnSpPr>
          <p:cNvPr id="39" name="Yhdistin: Kulma 38">
            <a:extLst>
              <a:ext uri="{FF2B5EF4-FFF2-40B4-BE49-F238E27FC236}">
                <a16:creationId xmlns:a16="http://schemas.microsoft.com/office/drawing/2014/main" id="{1F8B56D4-54A1-4F93-BFBC-9FB21792B7F5}"/>
              </a:ext>
            </a:extLst>
          </p:cNvPr>
          <p:cNvCxnSpPr>
            <a:cxnSpLocks/>
          </p:cNvCxnSpPr>
          <p:nvPr/>
        </p:nvCxnSpPr>
        <p:spPr>
          <a:xfrm flipV="1">
            <a:off x="3945781" y="2532689"/>
            <a:ext cx="2894309" cy="1417856"/>
          </a:xfrm>
          <a:prstGeom prst="bentConnector3">
            <a:avLst>
              <a:gd name="adj1" fmla="val 1004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yhdysviiva 63">
            <a:extLst>
              <a:ext uri="{FF2B5EF4-FFF2-40B4-BE49-F238E27FC236}">
                <a16:creationId xmlns:a16="http://schemas.microsoft.com/office/drawing/2014/main" id="{88C9515F-3F0D-487A-91C7-ED1B4C96575C}"/>
              </a:ext>
            </a:extLst>
          </p:cNvPr>
          <p:cNvCxnSpPr>
            <a:cxnSpLocks/>
          </p:cNvCxnSpPr>
          <p:nvPr/>
        </p:nvCxnSpPr>
        <p:spPr>
          <a:xfrm>
            <a:off x="3925309" y="4568789"/>
            <a:ext cx="3098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tsikko 6">
            <a:extLst>
              <a:ext uri="{FF2B5EF4-FFF2-40B4-BE49-F238E27FC236}">
                <a16:creationId xmlns:a16="http://schemas.microsoft.com/office/drawing/2014/main" id="{54191A8C-29EC-4CCE-9B8E-75AF6039A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67" y="360940"/>
            <a:ext cx="10515600" cy="720000"/>
          </a:xfrm>
        </p:spPr>
        <p:txBody>
          <a:bodyPr>
            <a:noAutofit/>
          </a:bodyPr>
          <a:lstStyle/>
          <a:p>
            <a:r>
              <a:rPr lang="fi-FI" sz="3200" dirty="0"/>
              <a:t>Ohjaus elokuussa</a:t>
            </a:r>
          </a:p>
        </p:txBody>
      </p:sp>
      <p:sp>
        <p:nvSpPr>
          <p:cNvPr id="28" name="Kuvaselite: Taipunut viiva, reuna ja korostuspalkki 27">
            <a:extLst>
              <a:ext uri="{FF2B5EF4-FFF2-40B4-BE49-F238E27FC236}">
                <a16:creationId xmlns:a16="http://schemas.microsoft.com/office/drawing/2014/main" id="{429BDDBF-8963-466A-961B-72EF48473C33}"/>
              </a:ext>
            </a:extLst>
          </p:cNvPr>
          <p:cNvSpPr/>
          <p:nvPr/>
        </p:nvSpPr>
        <p:spPr>
          <a:xfrm>
            <a:off x="2315584" y="1357047"/>
            <a:ext cx="1609725" cy="923329"/>
          </a:xfrm>
          <a:prstGeom prst="accentBorderCallout2">
            <a:avLst>
              <a:gd name="adj1" fmla="val 48983"/>
              <a:gd name="adj2" fmla="val 107643"/>
              <a:gd name="adj3" fmla="val 48720"/>
              <a:gd name="adj4" fmla="val 157477"/>
              <a:gd name="adj5" fmla="val 48560"/>
              <a:gd name="adj6" fmla="val 231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NUORI ON OTTANUT opiskelupaikan vastaan 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2C377E11-2D74-4AB2-8402-C498049339B1}"/>
              </a:ext>
            </a:extLst>
          </p:cNvPr>
          <p:cNvSpPr txBox="1"/>
          <p:nvPr/>
        </p:nvSpPr>
        <p:spPr>
          <a:xfrm>
            <a:off x="10739175" y="4110374"/>
            <a:ext cx="1260160" cy="165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 wrap="square" rtlCol="0" anchor="ctr">
            <a:noAutofit/>
          </a:bodyPr>
          <a:lstStyle/>
          <a:p>
            <a:r>
              <a:rPr lang="fi-FI" sz="1100" dirty="0"/>
              <a:t>Sosiaali- ja terveyspalvelut</a:t>
            </a:r>
          </a:p>
          <a:p>
            <a:r>
              <a:rPr lang="fi-FI" sz="1100" dirty="0"/>
              <a:t>Vammaispalvelut</a:t>
            </a:r>
          </a:p>
          <a:p>
            <a:r>
              <a:rPr lang="fi-FI" sz="1100" dirty="0"/>
              <a:t>Nuorisopalvelut</a:t>
            </a:r>
          </a:p>
          <a:p>
            <a:r>
              <a:rPr lang="fi-FI" sz="1100" dirty="0"/>
              <a:t>Etsivä nuorisotyö Ohjaamo Työpajatoiminta</a:t>
            </a:r>
          </a:p>
          <a:p>
            <a:r>
              <a:rPr lang="fi-FI" sz="1100" dirty="0"/>
              <a:t>Muut palvelut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EDD14DFD-7E5C-4D7B-88E8-23C2887D2F4C}"/>
              </a:ext>
            </a:extLst>
          </p:cNvPr>
          <p:cNvSpPr txBox="1"/>
          <p:nvPr/>
        </p:nvSpPr>
        <p:spPr>
          <a:xfrm>
            <a:off x="488160" y="1343234"/>
            <a:ext cx="160584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OPO tarkistaa nuoren sijoittumisen OPINTOPOLKU-/ VALPAS-järjestelmistä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755E5A38-4722-4400-94FE-4A516D34EFBB}"/>
              </a:ext>
            </a:extLst>
          </p:cNvPr>
          <p:cNvSpPr txBox="1"/>
          <p:nvPr/>
        </p:nvSpPr>
        <p:spPr>
          <a:xfrm>
            <a:off x="498059" y="3444377"/>
            <a:ext cx="1605842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NUORI on saanut sähköisen tuloskirjeen Opintopolusta ja ohjeet oppilaitoksesta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9742B5F1-6A0C-45AF-B123-DD0A42F8408C}"/>
              </a:ext>
            </a:extLst>
          </p:cNvPr>
          <p:cNvSpPr/>
          <p:nvPr/>
        </p:nvSpPr>
        <p:spPr>
          <a:xfrm>
            <a:off x="4214536" y="4304712"/>
            <a:ext cx="1619849" cy="528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EI SAA opiskelupaikkaa</a:t>
            </a:r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2C2DCF6D-93DE-4BF5-89A5-4F5B4BA305EC}"/>
              </a:ext>
            </a:extLst>
          </p:cNvPr>
          <p:cNvSpPr txBox="1"/>
          <p:nvPr/>
        </p:nvSpPr>
        <p:spPr>
          <a:xfrm>
            <a:off x="513351" y="4431432"/>
            <a:ext cx="1605842" cy="10156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HUOLTAJA/NUORI näkee sijoittumisen tilan kirjautumalla Oma Opintopolku -palveluun</a:t>
            </a:r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A0AADAE9-DC8A-4B28-92B1-7DF52A13FF51}"/>
              </a:ext>
            </a:extLst>
          </p:cNvPr>
          <p:cNvGrpSpPr/>
          <p:nvPr/>
        </p:nvGrpSpPr>
        <p:grpSpPr>
          <a:xfrm rot="160987">
            <a:off x="436105" y="2366019"/>
            <a:ext cx="1709949" cy="1076530"/>
            <a:chOff x="843560" y="2668219"/>
            <a:chExt cx="1709949" cy="1076530"/>
          </a:xfrm>
        </p:grpSpPr>
        <p:sp>
          <p:nvSpPr>
            <p:cNvPr id="20" name="Nuoli: Ylös-alas 19">
              <a:extLst>
                <a:ext uri="{FF2B5EF4-FFF2-40B4-BE49-F238E27FC236}">
                  <a16:creationId xmlns:a16="http://schemas.microsoft.com/office/drawing/2014/main" id="{4C543961-B234-4985-BA83-7DF364B5D5CD}"/>
                </a:ext>
              </a:extLst>
            </p:cNvPr>
            <p:cNvSpPr/>
            <p:nvPr/>
          </p:nvSpPr>
          <p:spPr>
            <a:xfrm rot="5239013">
              <a:off x="1456219" y="2317550"/>
              <a:ext cx="484632" cy="1709949"/>
            </a:xfrm>
            <a:prstGeom prst="up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" name="Kuva 3" descr="Sankarinainen tasaisella täytöllä">
              <a:extLst>
                <a:ext uri="{FF2B5EF4-FFF2-40B4-BE49-F238E27FC236}">
                  <a16:creationId xmlns:a16="http://schemas.microsoft.com/office/drawing/2014/main" id="{B7726C06-D1A3-4D0E-8D94-0ABFC0D1B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1259550">
              <a:off x="1277945" y="2668219"/>
              <a:ext cx="1076530" cy="1076530"/>
            </a:xfrm>
            <a:prstGeom prst="rect">
              <a:avLst/>
            </a:prstGeom>
          </p:spPr>
        </p:pic>
      </p:grpSp>
      <p:sp>
        <p:nvSpPr>
          <p:cNvPr id="52" name="Suorakulmio 51">
            <a:extLst>
              <a:ext uri="{FF2B5EF4-FFF2-40B4-BE49-F238E27FC236}">
                <a16:creationId xmlns:a16="http://schemas.microsoft.com/office/drawing/2014/main" id="{B43F404B-57D1-4879-93A9-4252A1A18B79}"/>
              </a:ext>
            </a:extLst>
          </p:cNvPr>
          <p:cNvSpPr/>
          <p:nvPr/>
        </p:nvSpPr>
        <p:spPr>
          <a:xfrm>
            <a:off x="2337605" y="3718896"/>
            <a:ext cx="1619848" cy="114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NUORI ODOTTAA paikkaa varasijalla 19.8.2022 saakka TAI jatkuvan haun kautta</a:t>
            </a:r>
          </a:p>
        </p:txBody>
      </p:sp>
      <p:sp>
        <p:nvSpPr>
          <p:cNvPr id="55" name="Suorakulmio 54">
            <a:extLst>
              <a:ext uri="{FF2B5EF4-FFF2-40B4-BE49-F238E27FC236}">
                <a16:creationId xmlns:a16="http://schemas.microsoft.com/office/drawing/2014/main" id="{CE8F03FD-2BB0-4157-B9EB-FA166EED6DC3}"/>
              </a:ext>
            </a:extLst>
          </p:cNvPr>
          <p:cNvSpPr/>
          <p:nvPr/>
        </p:nvSpPr>
        <p:spPr>
          <a:xfrm>
            <a:off x="7972024" y="1364440"/>
            <a:ext cx="2218547" cy="766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NUORI suorittaa koulutuksen loppuun</a:t>
            </a:r>
          </a:p>
        </p:txBody>
      </p:sp>
      <p:sp>
        <p:nvSpPr>
          <p:cNvPr id="54" name="Suorakulmio 53">
            <a:extLst>
              <a:ext uri="{FF2B5EF4-FFF2-40B4-BE49-F238E27FC236}">
                <a16:creationId xmlns:a16="http://schemas.microsoft.com/office/drawing/2014/main" id="{01CD4BC8-F9BD-42B7-A895-58B2F04E97D4}"/>
              </a:ext>
            </a:extLst>
          </p:cNvPr>
          <p:cNvSpPr/>
          <p:nvPr/>
        </p:nvSpPr>
        <p:spPr>
          <a:xfrm>
            <a:off x="4208422" y="5038808"/>
            <a:ext cx="1679731" cy="114505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>
                <a:solidFill>
                  <a:sysClr val="windowText" lastClr="000000"/>
                </a:solidFill>
              </a:rPr>
              <a:t>OPO ottaa ilman opiskelupaikkaa olevaan nuoreen ja huoltajaan yhteyttä, ohjaa eteenpäin </a:t>
            </a:r>
            <a:r>
              <a:rPr lang="fi-FI" sz="1200" b="1" dirty="0">
                <a:solidFill>
                  <a:sysClr val="windowText" lastClr="000000"/>
                </a:solidFill>
              </a:rPr>
              <a:t>26.8.2022 saakka</a:t>
            </a:r>
          </a:p>
        </p:txBody>
      </p:sp>
      <p:sp>
        <p:nvSpPr>
          <p:cNvPr id="57" name="Tekstiruutu 56">
            <a:extLst>
              <a:ext uri="{FF2B5EF4-FFF2-40B4-BE49-F238E27FC236}">
                <a16:creationId xmlns:a16="http://schemas.microsoft.com/office/drawing/2014/main" id="{A8ED216E-C3C7-433D-8BE6-0F3F7B48808C}"/>
              </a:ext>
            </a:extLst>
          </p:cNvPr>
          <p:cNvSpPr txBox="1"/>
          <p:nvPr/>
        </p:nvSpPr>
        <p:spPr>
          <a:xfrm>
            <a:off x="4212589" y="1357047"/>
            <a:ext cx="160972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OPO varmistaa tiedonsiirron vastaanottavaan oppilaitokseen</a:t>
            </a:r>
          </a:p>
        </p:txBody>
      </p:sp>
      <p:sp>
        <p:nvSpPr>
          <p:cNvPr id="58" name="Suorakulmio 57">
            <a:extLst>
              <a:ext uri="{FF2B5EF4-FFF2-40B4-BE49-F238E27FC236}">
                <a16:creationId xmlns:a16="http://schemas.microsoft.com/office/drawing/2014/main" id="{A3A80686-3830-4F8D-A06A-47E7BF08BE9E}"/>
              </a:ext>
            </a:extLst>
          </p:cNvPr>
          <p:cNvSpPr/>
          <p:nvPr/>
        </p:nvSpPr>
        <p:spPr>
          <a:xfrm>
            <a:off x="4199245" y="2532689"/>
            <a:ext cx="1648711" cy="960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NUORI HAKEE</a:t>
            </a:r>
          </a:p>
          <a:p>
            <a:pPr algn="ctr"/>
            <a:r>
              <a:rPr lang="fi-FI" sz="1400" dirty="0"/>
              <a:t>jatkuvassa haussa (hakeutumis-velvollisuus)</a:t>
            </a:r>
          </a:p>
        </p:txBody>
      </p:sp>
      <p:sp>
        <p:nvSpPr>
          <p:cNvPr id="59" name="Suorakulmio 58">
            <a:extLst>
              <a:ext uri="{FF2B5EF4-FFF2-40B4-BE49-F238E27FC236}">
                <a16:creationId xmlns:a16="http://schemas.microsoft.com/office/drawing/2014/main" id="{54D854BE-15F6-4B2E-A35E-39BE3FBD13A8}"/>
              </a:ext>
            </a:extLst>
          </p:cNvPr>
          <p:cNvSpPr/>
          <p:nvPr/>
        </p:nvSpPr>
        <p:spPr>
          <a:xfrm>
            <a:off x="2337605" y="2439485"/>
            <a:ext cx="1605841" cy="1145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NUORI EI OLE SAANUT tai OTTANUT vastaan opiskelupaikkaa</a:t>
            </a:r>
          </a:p>
        </p:txBody>
      </p:sp>
      <p:cxnSp>
        <p:nvCxnSpPr>
          <p:cNvPr id="171" name="Suora yhdysviiva 170">
            <a:extLst>
              <a:ext uri="{FF2B5EF4-FFF2-40B4-BE49-F238E27FC236}">
                <a16:creationId xmlns:a16="http://schemas.microsoft.com/office/drawing/2014/main" id="{E4BA26DE-E1D2-4CD9-901E-5242C18872EA}"/>
              </a:ext>
            </a:extLst>
          </p:cNvPr>
          <p:cNvCxnSpPr>
            <a:cxnSpLocks/>
          </p:cNvCxnSpPr>
          <p:nvPr/>
        </p:nvCxnSpPr>
        <p:spPr>
          <a:xfrm>
            <a:off x="6045373" y="3835773"/>
            <a:ext cx="3355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uora nuoliyhdysviiva 183">
            <a:extLst>
              <a:ext uri="{FF2B5EF4-FFF2-40B4-BE49-F238E27FC236}">
                <a16:creationId xmlns:a16="http://schemas.microsoft.com/office/drawing/2014/main" id="{127AB814-EB74-4F92-AF58-8B7085FD7FC1}"/>
              </a:ext>
            </a:extLst>
          </p:cNvPr>
          <p:cNvCxnSpPr>
            <a:cxnSpLocks/>
            <a:stCxn id="59" idx="3"/>
            <a:endCxn id="58" idx="1"/>
          </p:cNvCxnSpPr>
          <p:nvPr/>
        </p:nvCxnSpPr>
        <p:spPr>
          <a:xfrm>
            <a:off x="3943446" y="3012013"/>
            <a:ext cx="255799" cy="1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uora yhdysviiva 190">
            <a:extLst>
              <a:ext uri="{FF2B5EF4-FFF2-40B4-BE49-F238E27FC236}">
                <a16:creationId xmlns:a16="http://schemas.microsoft.com/office/drawing/2014/main" id="{BEF8A907-537D-4B13-8A88-145CD5FC0F45}"/>
              </a:ext>
            </a:extLst>
          </p:cNvPr>
          <p:cNvCxnSpPr>
            <a:cxnSpLocks/>
          </p:cNvCxnSpPr>
          <p:nvPr/>
        </p:nvCxnSpPr>
        <p:spPr>
          <a:xfrm flipV="1">
            <a:off x="5017452" y="4791374"/>
            <a:ext cx="0" cy="18534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6" name="Suorakulmio 185">
            <a:extLst>
              <a:ext uri="{FF2B5EF4-FFF2-40B4-BE49-F238E27FC236}">
                <a16:creationId xmlns:a16="http://schemas.microsoft.com/office/drawing/2014/main" id="{CE8EA398-E91B-432E-94A4-9AFFF51EEB8C}"/>
              </a:ext>
            </a:extLst>
          </p:cNvPr>
          <p:cNvSpPr/>
          <p:nvPr/>
        </p:nvSpPr>
        <p:spPr>
          <a:xfrm>
            <a:off x="4215667" y="3742408"/>
            <a:ext cx="1605842" cy="500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SAA opiskelupaikan</a:t>
            </a:r>
          </a:p>
        </p:txBody>
      </p:sp>
      <p:sp>
        <p:nvSpPr>
          <p:cNvPr id="86" name="Tekstiruutu 85">
            <a:extLst>
              <a:ext uri="{FF2B5EF4-FFF2-40B4-BE49-F238E27FC236}">
                <a16:creationId xmlns:a16="http://schemas.microsoft.com/office/drawing/2014/main" id="{444A1AAD-6490-4AA3-92AC-ED96DDB0829B}"/>
              </a:ext>
            </a:extLst>
          </p:cNvPr>
          <p:cNvSpPr txBox="1"/>
          <p:nvPr/>
        </p:nvSpPr>
        <p:spPr>
          <a:xfrm>
            <a:off x="9679362" y="2582532"/>
            <a:ext cx="1651790" cy="1169551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OSOITTAA oppivelvolliselle opiskelupaikan TUVA/TELMA-koulutuksessa</a:t>
            </a:r>
          </a:p>
        </p:txBody>
      </p:sp>
      <p:sp>
        <p:nvSpPr>
          <p:cNvPr id="193" name="Tekstiruutu 192">
            <a:extLst>
              <a:ext uri="{FF2B5EF4-FFF2-40B4-BE49-F238E27FC236}">
                <a16:creationId xmlns:a16="http://schemas.microsoft.com/office/drawing/2014/main" id="{50466CE6-E7AF-441F-9875-81569ECDB9C9}"/>
              </a:ext>
            </a:extLst>
          </p:cNvPr>
          <p:cNvSpPr txBox="1"/>
          <p:nvPr/>
        </p:nvSpPr>
        <p:spPr>
          <a:xfrm>
            <a:off x="498059" y="5560203"/>
            <a:ext cx="1605842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ASUINKUNTA näkee VALPAS-tiedot</a:t>
            </a:r>
          </a:p>
        </p:txBody>
      </p:sp>
      <p:sp>
        <p:nvSpPr>
          <p:cNvPr id="61" name="Suorakulmio 60">
            <a:extLst>
              <a:ext uri="{FF2B5EF4-FFF2-40B4-BE49-F238E27FC236}">
                <a16:creationId xmlns:a16="http://schemas.microsoft.com/office/drawing/2014/main" id="{CEB7DAD3-FDF7-4A98-8EC1-47C39377D3CC}"/>
              </a:ext>
            </a:extLst>
          </p:cNvPr>
          <p:cNvSpPr/>
          <p:nvPr/>
        </p:nvSpPr>
        <p:spPr>
          <a:xfrm>
            <a:off x="2329517" y="5038807"/>
            <a:ext cx="1627935" cy="11450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ysClr val="windowText" lastClr="000000"/>
                </a:solidFill>
              </a:rPr>
              <a:t>HUOLTAJA on HAKENUT nuoren oppivelvollisuuden keskeyttämistä</a:t>
            </a:r>
          </a:p>
        </p:txBody>
      </p:sp>
      <p:sp>
        <p:nvSpPr>
          <p:cNvPr id="36" name="Oikea aaltosulje 35">
            <a:extLst>
              <a:ext uri="{FF2B5EF4-FFF2-40B4-BE49-F238E27FC236}">
                <a16:creationId xmlns:a16="http://schemas.microsoft.com/office/drawing/2014/main" id="{6937155A-689A-4C61-A73A-9316FFCFC03A}"/>
              </a:ext>
            </a:extLst>
          </p:cNvPr>
          <p:cNvSpPr/>
          <p:nvPr/>
        </p:nvSpPr>
        <p:spPr>
          <a:xfrm rot="10800000">
            <a:off x="5759385" y="2447976"/>
            <a:ext cx="362531" cy="1018461"/>
          </a:xfrm>
          <a:prstGeom prst="rightBrace">
            <a:avLst>
              <a:gd name="adj1" fmla="val 8333"/>
              <a:gd name="adj2" fmla="val 529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Nuoli: Viisikulmio 71">
            <a:extLst>
              <a:ext uri="{FF2B5EF4-FFF2-40B4-BE49-F238E27FC236}">
                <a16:creationId xmlns:a16="http://schemas.microsoft.com/office/drawing/2014/main" id="{9AA31276-8E4A-4C60-9F10-182323D315BD}"/>
              </a:ext>
            </a:extLst>
          </p:cNvPr>
          <p:cNvSpPr/>
          <p:nvPr/>
        </p:nvSpPr>
        <p:spPr>
          <a:xfrm>
            <a:off x="458827" y="893446"/>
            <a:ext cx="7784683" cy="304491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ysClr val="windowText" lastClr="000000"/>
                </a:solidFill>
              </a:rPr>
              <a:t>Elokuu</a:t>
            </a:r>
          </a:p>
        </p:txBody>
      </p:sp>
      <p:sp>
        <p:nvSpPr>
          <p:cNvPr id="95" name="Suorakulmio 94">
            <a:extLst>
              <a:ext uri="{FF2B5EF4-FFF2-40B4-BE49-F238E27FC236}">
                <a16:creationId xmlns:a16="http://schemas.microsoft.com/office/drawing/2014/main" id="{DF693E7D-9B36-4919-B14B-53606AD241F0}"/>
              </a:ext>
            </a:extLst>
          </p:cNvPr>
          <p:cNvSpPr/>
          <p:nvPr/>
        </p:nvSpPr>
        <p:spPr>
          <a:xfrm>
            <a:off x="7976100" y="2216990"/>
            <a:ext cx="1521511" cy="84678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NUORI vaihtaa koulutusta tai hakee uudelleen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4A4EB436-E990-4556-A590-02C567D7FAF0}"/>
              </a:ext>
            </a:extLst>
          </p:cNvPr>
          <p:cNvSpPr txBox="1"/>
          <p:nvPr/>
        </p:nvSpPr>
        <p:spPr>
          <a:xfrm>
            <a:off x="7178514" y="3900729"/>
            <a:ext cx="2823167" cy="1698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sz="1400" dirty="0"/>
          </a:p>
          <a:p>
            <a:pPr algn="ctr"/>
            <a:endParaRPr lang="fi-FI" sz="1400" dirty="0"/>
          </a:p>
          <a:p>
            <a:pPr algn="ctr"/>
            <a:r>
              <a:rPr lang="fi-FI" sz="1400" dirty="0"/>
              <a:t>ASUINKUNTA vastaa </a:t>
            </a:r>
          </a:p>
          <a:p>
            <a:pPr algn="ctr"/>
            <a:r>
              <a:rPr lang="fi-FI" sz="1400" dirty="0"/>
              <a:t>oppivelvollisen </a:t>
            </a:r>
          </a:p>
          <a:p>
            <a:pPr algn="ctr"/>
            <a:r>
              <a:rPr lang="fi-FI" sz="1400" dirty="0"/>
              <a:t>ohjauksesta ja valvonnasta</a:t>
            </a:r>
          </a:p>
          <a:p>
            <a:pPr algn="ctr"/>
            <a:r>
              <a:rPr lang="fi-FI" sz="1400" b="1" dirty="0"/>
              <a:t>26.8.2022 jälkeen </a:t>
            </a:r>
          </a:p>
          <a:p>
            <a:endParaRPr lang="fi-FI" sz="1600" dirty="0"/>
          </a:p>
        </p:txBody>
      </p:sp>
      <p:grpSp>
        <p:nvGrpSpPr>
          <p:cNvPr id="62" name="Ryhmä 61">
            <a:extLst>
              <a:ext uri="{FF2B5EF4-FFF2-40B4-BE49-F238E27FC236}">
                <a16:creationId xmlns:a16="http://schemas.microsoft.com/office/drawing/2014/main" id="{FA2E0FD9-6895-48D8-A76C-7A3ED1EBB353}"/>
              </a:ext>
            </a:extLst>
          </p:cNvPr>
          <p:cNvGrpSpPr/>
          <p:nvPr/>
        </p:nvGrpSpPr>
        <p:grpSpPr>
          <a:xfrm>
            <a:off x="9679362" y="3822663"/>
            <a:ext cx="1094858" cy="1656473"/>
            <a:chOff x="9457259" y="4275278"/>
            <a:chExt cx="1094858" cy="1656473"/>
          </a:xfrm>
        </p:grpSpPr>
        <p:sp>
          <p:nvSpPr>
            <p:cNvPr id="41" name="Tekstiruutu 40">
              <a:extLst>
                <a:ext uri="{FF2B5EF4-FFF2-40B4-BE49-F238E27FC236}">
                  <a16:creationId xmlns:a16="http://schemas.microsoft.com/office/drawing/2014/main" id="{5D3A408B-6F39-454A-BD26-0394D00E4147}"/>
                </a:ext>
              </a:extLst>
            </p:cNvPr>
            <p:cNvSpPr txBox="1"/>
            <p:nvPr/>
          </p:nvSpPr>
          <p:spPr>
            <a:xfrm>
              <a:off x="9492304" y="5193087"/>
              <a:ext cx="1059813" cy="73866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OHJAA muihin palveluihin</a:t>
              </a:r>
            </a:p>
          </p:txBody>
        </p:sp>
        <p:sp>
          <p:nvSpPr>
            <p:cNvPr id="38" name="Tekstiruutu 37">
              <a:extLst>
                <a:ext uri="{FF2B5EF4-FFF2-40B4-BE49-F238E27FC236}">
                  <a16:creationId xmlns:a16="http://schemas.microsoft.com/office/drawing/2014/main" id="{8C799BD0-4AD8-4221-8D63-6A9EE6D26131}"/>
                </a:ext>
              </a:extLst>
            </p:cNvPr>
            <p:cNvSpPr txBox="1"/>
            <p:nvPr/>
          </p:nvSpPr>
          <p:spPr>
            <a:xfrm>
              <a:off x="9474345" y="4841904"/>
              <a:ext cx="1059813" cy="30777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KOORDINOI</a:t>
              </a:r>
            </a:p>
          </p:txBody>
        </p:sp>
        <p:sp>
          <p:nvSpPr>
            <p:cNvPr id="42" name="Tekstiruutu 41">
              <a:extLst>
                <a:ext uri="{FF2B5EF4-FFF2-40B4-BE49-F238E27FC236}">
                  <a16:creationId xmlns:a16="http://schemas.microsoft.com/office/drawing/2014/main" id="{754EE185-99DC-4A93-9EBC-C6BFB070C279}"/>
                </a:ext>
              </a:extLst>
            </p:cNvPr>
            <p:cNvSpPr txBox="1"/>
            <p:nvPr/>
          </p:nvSpPr>
          <p:spPr>
            <a:xfrm>
              <a:off x="9457259" y="4275278"/>
              <a:ext cx="1059813" cy="52322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400" dirty="0"/>
                <a:t>SELVITTÄÄ tilannetta</a:t>
              </a:r>
            </a:p>
          </p:txBody>
        </p:sp>
      </p:grpSp>
      <p:sp>
        <p:nvSpPr>
          <p:cNvPr id="169" name="Suorakulmio 168">
            <a:extLst>
              <a:ext uri="{FF2B5EF4-FFF2-40B4-BE49-F238E27FC236}">
                <a16:creationId xmlns:a16="http://schemas.microsoft.com/office/drawing/2014/main" id="{A0DAE8EB-4924-4D7D-BBBD-F224859C5622}"/>
              </a:ext>
            </a:extLst>
          </p:cNvPr>
          <p:cNvSpPr/>
          <p:nvPr/>
        </p:nvSpPr>
        <p:spPr>
          <a:xfrm>
            <a:off x="6053835" y="2893158"/>
            <a:ext cx="1605843" cy="1312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EI OTA opiskelupaikkaa vastaan tai ALOITA tosiasiallisesti opintoja</a:t>
            </a:r>
          </a:p>
        </p:txBody>
      </p:sp>
      <p:sp>
        <p:nvSpPr>
          <p:cNvPr id="105" name="Tekstiruutu 104">
            <a:extLst>
              <a:ext uri="{FF2B5EF4-FFF2-40B4-BE49-F238E27FC236}">
                <a16:creationId xmlns:a16="http://schemas.microsoft.com/office/drawing/2014/main" id="{0A550062-2A6E-4E42-A5F9-75EB795055C2}"/>
              </a:ext>
            </a:extLst>
          </p:cNvPr>
          <p:cNvSpPr txBox="1"/>
          <p:nvPr/>
        </p:nvSpPr>
        <p:spPr>
          <a:xfrm>
            <a:off x="5707460" y="4689872"/>
            <a:ext cx="1679729" cy="691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i-FI" sz="1200" dirty="0"/>
              <a:t>ETSIVÄ NUORISOTYÖ/ OHJAAMO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1A085C9E-E3F6-423A-AFD0-700B07663340}"/>
              </a:ext>
            </a:extLst>
          </p:cNvPr>
          <p:cNvSpPr/>
          <p:nvPr/>
        </p:nvSpPr>
        <p:spPr>
          <a:xfrm>
            <a:off x="7990721" y="3230276"/>
            <a:ext cx="1512087" cy="84678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Opinnot keskeytyvät tai nuori erotetaan</a:t>
            </a:r>
          </a:p>
        </p:txBody>
      </p:sp>
      <p:sp>
        <p:nvSpPr>
          <p:cNvPr id="114" name="Nuoli: Viisikulmio 113">
            <a:extLst>
              <a:ext uri="{FF2B5EF4-FFF2-40B4-BE49-F238E27FC236}">
                <a16:creationId xmlns:a16="http://schemas.microsoft.com/office/drawing/2014/main" id="{9A126AF7-FC55-44DB-A161-0C2605BD1F5E}"/>
              </a:ext>
            </a:extLst>
          </p:cNvPr>
          <p:cNvSpPr/>
          <p:nvPr/>
        </p:nvSpPr>
        <p:spPr>
          <a:xfrm>
            <a:off x="8243511" y="893446"/>
            <a:ext cx="3636923" cy="280800"/>
          </a:xfrm>
          <a:prstGeom prst="homePlat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>
                <a:solidFill>
                  <a:sysClr val="windowText" lastClr="000000"/>
                </a:solidFill>
              </a:rPr>
              <a:t>Syys-lokakuu &gt;</a:t>
            </a:r>
          </a:p>
        </p:txBody>
      </p:sp>
      <p:sp>
        <p:nvSpPr>
          <p:cNvPr id="116" name="Suorakulmio 115">
            <a:extLst>
              <a:ext uri="{FF2B5EF4-FFF2-40B4-BE49-F238E27FC236}">
                <a16:creationId xmlns:a16="http://schemas.microsoft.com/office/drawing/2014/main" id="{9F21465E-E221-4854-BE27-3C82B518A4D9}"/>
              </a:ext>
            </a:extLst>
          </p:cNvPr>
          <p:cNvSpPr/>
          <p:nvPr/>
        </p:nvSpPr>
        <p:spPr>
          <a:xfrm>
            <a:off x="10334161" y="1641804"/>
            <a:ext cx="1609725" cy="8467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ysClr val="windowText" lastClr="000000"/>
                </a:solidFill>
              </a:rPr>
              <a:t>HUOLTAJA HAKEE oppivelvollisuuden keskeyttämistä</a:t>
            </a:r>
          </a:p>
        </p:txBody>
      </p:sp>
      <p:sp>
        <p:nvSpPr>
          <p:cNvPr id="107" name="Suorakulmio 106">
            <a:extLst>
              <a:ext uri="{FF2B5EF4-FFF2-40B4-BE49-F238E27FC236}">
                <a16:creationId xmlns:a16="http://schemas.microsoft.com/office/drawing/2014/main" id="{311AFA37-B1A0-4C85-8BBF-C52C81713AA2}"/>
              </a:ext>
            </a:extLst>
          </p:cNvPr>
          <p:cNvSpPr/>
          <p:nvPr/>
        </p:nvSpPr>
        <p:spPr>
          <a:xfrm>
            <a:off x="6226199" y="5583998"/>
            <a:ext cx="3826810" cy="562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NUORI HAKEE jatkuvassa haussa</a:t>
            </a:r>
          </a:p>
          <a:p>
            <a:pPr algn="ctr"/>
            <a:r>
              <a:rPr lang="fi-FI" sz="1400" dirty="0"/>
              <a:t>(hakeutumisvelvollisuus)</a:t>
            </a:r>
          </a:p>
        </p:txBody>
      </p:sp>
      <p:cxnSp>
        <p:nvCxnSpPr>
          <p:cNvPr id="13" name="Yhdistin: Kulma 12">
            <a:extLst>
              <a:ext uri="{FF2B5EF4-FFF2-40B4-BE49-F238E27FC236}">
                <a16:creationId xmlns:a16="http://schemas.microsoft.com/office/drawing/2014/main" id="{405CA8D6-66BE-4557-B603-CC1A4A51E63F}"/>
              </a:ext>
            </a:extLst>
          </p:cNvPr>
          <p:cNvCxnSpPr>
            <a:cxnSpLocks/>
          </p:cNvCxnSpPr>
          <p:nvPr/>
        </p:nvCxnSpPr>
        <p:spPr>
          <a:xfrm rot="5400000">
            <a:off x="10515763" y="2712002"/>
            <a:ext cx="1461956" cy="1015128"/>
          </a:xfrm>
          <a:prstGeom prst="bentConnector3">
            <a:avLst>
              <a:gd name="adj1" fmla="val 99516"/>
            </a:avLst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D20F8287-947C-4477-B92B-517EB49EDF50}"/>
              </a:ext>
            </a:extLst>
          </p:cNvPr>
          <p:cNvCxnSpPr/>
          <p:nvPr/>
        </p:nvCxnSpPr>
        <p:spPr>
          <a:xfrm>
            <a:off x="7659678" y="2957206"/>
            <a:ext cx="3123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iruutu 69">
            <a:extLst>
              <a:ext uri="{FF2B5EF4-FFF2-40B4-BE49-F238E27FC236}">
                <a16:creationId xmlns:a16="http://schemas.microsoft.com/office/drawing/2014/main" id="{B227A2C9-2969-4505-9902-1BEA36098C40}"/>
              </a:ext>
            </a:extLst>
          </p:cNvPr>
          <p:cNvSpPr txBox="1"/>
          <p:nvPr/>
        </p:nvSpPr>
        <p:spPr>
          <a:xfrm>
            <a:off x="7534275" y="3012013"/>
            <a:ext cx="2076450" cy="270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i-FI" sz="1200" dirty="0"/>
              <a:t>ILMOITUS ASUINKUNNALLE</a:t>
            </a:r>
          </a:p>
        </p:txBody>
      </p:sp>
    </p:spTree>
    <p:extLst>
      <p:ext uri="{BB962C8B-B14F-4D97-AF65-F5344CB8AC3E}">
        <p14:creationId xmlns:p14="http://schemas.microsoft.com/office/powerpoint/2010/main" val="33743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F441426C-E484-45B8-810B-78092994A679}"/>
              </a:ext>
            </a:extLst>
          </p:cNvPr>
          <p:cNvSpPr/>
          <p:nvPr/>
        </p:nvSpPr>
        <p:spPr>
          <a:xfrm>
            <a:off x="8615680" y="5128260"/>
            <a:ext cx="2235199" cy="11772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70669140-247E-4EF5-A732-EFB9746D887D}"/>
              </a:ext>
            </a:extLst>
          </p:cNvPr>
          <p:cNvSpPr/>
          <p:nvPr/>
        </p:nvSpPr>
        <p:spPr>
          <a:xfrm>
            <a:off x="833119" y="3341158"/>
            <a:ext cx="10017760" cy="19522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2D8C2F7-C076-408E-8111-6ECA6FCE1540}"/>
              </a:ext>
            </a:extLst>
          </p:cNvPr>
          <p:cNvSpPr/>
          <p:nvPr/>
        </p:nvSpPr>
        <p:spPr>
          <a:xfrm>
            <a:off x="7564878" y="373214"/>
            <a:ext cx="4092135" cy="1893736"/>
          </a:xfrm>
          <a:prstGeom prst="rect">
            <a:avLst/>
          </a:prstGeom>
          <a:solidFill>
            <a:srgbClr val="FFF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A70D02B-FC28-4200-83EC-4CFC14F227F0}"/>
              </a:ext>
            </a:extLst>
          </p:cNvPr>
          <p:cNvSpPr/>
          <p:nvPr/>
        </p:nvSpPr>
        <p:spPr>
          <a:xfrm>
            <a:off x="534987" y="2227321"/>
            <a:ext cx="11122026" cy="4276514"/>
          </a:xfrm>
          <a:prstGeom prst="rect">
            <a:avLst/>
          </a:prstGeom>
          <a:solidFill>
            <a:srgbClr val="FFCC99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AA95CE9B-E50C-46C2-BB5D-C974C3700D5D}"/>
              </a:ext>
            </a:extLst>
          </p:cNvPr>
          <p:cNvGraphicFramePr/>
          <p:nvPr/>
        </p:nvGraphicFramePr>
        <p:xfrm>
          <a:off x="631824" y="376766"/>
          <a:ext cx="11122026" cy="59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Tekstiruutu 18">
            <a:extLst>
              <a:ext uri="{FF2B5EF4-FFF2-40B4-BE49-F238E27FC236}">
                <a16:creationId xmlns:a16="http://schemas.microsoft.com/office/drawing/2014/main" id="{C910B5AE-3198-4FA4-824A-9AA11A6F3DF3}"/>
              </a:ext>
            </a:extLst>
          </p:cNvPr>
          <p:cNvSpPr txBox="1"/>
          <p:nvPr/>
        </p:nvSpPr>
        <p:spPr>
          <a:xfrm rot="16200000">
            <a:off x="559068" y="410689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YHTEISHAKU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D62D8F4F-47A7-4A20-896B-FB8DEA4DF3BF}"/>
              </a:ext>
            </a:extLst>
          </p:cNvPr>
          <p:cNvSpPr txBox="1"/>
          <p:nvPr/>
        </p:nvSpPr>
        <p:spPr>
          <a:xfrm rot="16200000">
            <a:off x="10439763" y="4132592"/>
            <a:ext cx="16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JATKUVA HAKU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C631805F-CB14-43A7-9D9F-A39F0E5EBDB4}"/>
              </a:ext>
            </a:extLst>
          </p:cNvPr>
          <p:cNvSpPr txBox="1"/>
          <p:nvPr/>
        </p:nvSpPr>
        <p:spPr>
          <a:xfrm rot="16200000">
            <a:off x="-2709102" y="3296273"/>
            <a:ext cx="605305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OPPIVELVOLLISUUDEN SUORITTAMINEN</a:t>
            </a:r>
          </a:p>
        </p:txBody>
      </p: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12F6C4E8-6E54-4ED7-A32E-5CF4FB17DBB8}"/>
              </a:ext>
            </a:extLst>
          </p:cNvPr>
          <p:cNvCxnSpPr>
            <a:cxnSpLocks/>
          </p:cNvCxnSpPr>
          <p:nvPr/>
        </p:nvCxnSpPr>
        <p:spPr>
          <a:xfrm>
            <a:off x="7487920" y="1066800"/>
            <a:ext cx="112776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iruutu 26">
            <a:extLst>
              <a:ext uri="{FF2B5EF4-FFF2-40B4-BE49-F238E27FC236}">
                <a16:creationId xmlns:a16="http://schemas.microsoft.com/office/drawing/2014/main" id="{29F0C028-8B3E-4DEF-97F6-CB7CB5FF29D1}"/>
              </a:ext>
            </a:extLst>
          </p:cNvPr>
          <p:cNvSpPr txBox="1"/>
          <p:nvPr/>
        </p:nvSpPr>
        <p:spPr>
          <a:xfrm>
            <a:off x="7564878" y="433423"/>
            <a:ext cx="3995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1) 17-vuotta täyttänyt/täyttävä, jolla perusopetus jää kesken tai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2) perusopetuksen päättävä, jonka kielitaito ei riitä jatko-opintoihin</a:t>
            </a:r>
          </a:p>
        </p:txBody>
      </p: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B6F0C44A-A7A3-4C00-85CF-FB0A9C391B29}"/>
              </a:ext>
            </a:extLst>
          </p:cNvPr>
          <p:cNvCxnSpPr>
            <a:cxnSpLocks/>
          </p:cNvCxnSpPr>
          <p:nvPr/>
        </p:nvCxnSpPr>
        <p:spPr>
          <a:xfrm>
            <a:off x="9733280" y="1265034"/>
            <a:ext cx="0" cy="1472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Yhdistin: Kulma 34">
            <a:extLst>
              <a:ext uri="{FF2B5EF4-FFF2-40B4-BE49-F238E27FC236}">
                <a16:creationId xmlns:a16="http://schemas.microsoft.com/office/drawing/2014/main" id="{61DBE45F-7FF7-43F2-9350-5850CFEA7203}"/>
              </a:ext>
            </a:extLst>
          </p:cNvPr>
          <p:cNvCxnSpPr>
            <a:cxnSpLocks/>
          </p:cNvCxnSpPr>
          <p:nvPr/>
        </p:nvCxnSpPr>
        <p:spPr>
          <a:xfrm>
            <a:off x="1425972" y="1141113"/>
            <a:ext cx="758428" cy="692628"/>
          </a:xfrm>
          <a:prstGeom prst="bentConnector3">
            <a:avLst>
              <a:gd name="adj1" fmla="val 434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orakulmio 38">
            <a:extLst>
              <a:ext uri="{FF2B5EF4-FFF2-40B4-BE49-F238E27FC236}">
                <a16:creationId xmlns:a16="http://schemas.microsoft.com/office/drawing/2014/main" id="{85EC0DA1-E9C0-4846-AE0C-9959E2837116}"/>
              </a:ext>
            </a:extLst>
          </p:cNvPr>
          <p:cNvSpPr/>
          <p:nvPr/>
        </p:nvSpPr>
        <p:spPr>
          <a:xfrm>
            <a:off x="1867970" y="4353349"/>
            <a:ext cx="2894530" cy="1828281"/>
          </a:xfrm>
          <a:prstGeom prst="rect">
            <a:avLst/>
          </a:prstGeom>
          <a:noFill/>
          <a:ln>
            <a:solidFill>
              <a:srgbClr val="C225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A209FAEC-0CE3-41D6-86E4-94701E11EA62}"/>
              </a:ext>
            </a:extLst>
          </p:cNvPr>
          <p:cNvSpPr txBox="1"/>
          <p:nvPr/>
        </p:nvSpPr>
        <p:spPr>
          <a:xfrm rot="16200000">
            <a:off x="3531848" y="5134391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OPPISOPIMUS</a:t>
            </a:r>
          </a:p>
        </p:txBody>
      </p:sp>
      <p:sp>
        <p:nvSpPr>
          <p:cNvPr id="47" name="Suorakulmio 46">
            <a:extLst>
              <a:ext uri="{FF2B5EF4-FFF2-40B4-BE49-F238E27FC236}">
                <a16:creationId xmlns:a16="http://schemas.microsoft.com/office/drawing/2014/main" id="{F3CD9418-D3A1-463F-963B-57EA61B2CC36}"/>
              </a:ext>
            </a:extLst>
          </p:cNvPr>
          <p:cNvSpPr/>
          <p:nvPr/>
        </p:nvSpPr>
        <p:spPr>
          <a:xfrm>
            <a:off x="8615680" y="3391493"/>
            <a:ext cx="1767840" cy="961856"/>
          </a:xfrm>
          <a:prstGeom prst="rect">
            <a:avLst/>
          </a:prstGeom>
          <a:noFill/>
          <a:ln>
            <a:solidFill>
              <a:srgbClr val="C225E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9" name="Tekstiruutu 48">
            <a:extLst>
              <a:ext uri="{FF2B5EF4-FFF2-40B4-BE49-F238E27FC236}">
                <a16:creationId xmlns:a16="http://schemas.microsoft.com/office/drawing/2014/main" id="{F30A644D-F778-4DCA-B331-9DAFDE9BBAA4}"/>
              </a:ext>
            </a:extLst>
          </p:cNvPr>
          <p:cNvSpPr txBox="1"/>
          <p:nvPr/>
        </p:nvSpPr>
        <p:spPr>
          <a:xfrm rot="16200000">
            <a:off x="3038370" y="5124483"/>
            <a:ext cx="1537600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Tutkinnon osat</a:t>
            </a:r>
          </a:p>
        </p:txBody>
      </p: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E6C9D7D2-3A57-4150-97AD-60C78F262B5D}"/>
              </a:ext>
            </a:extLst>
          </p:cNvPr>
          <p:cNvCxnSpPr/>
          <p:nvPr/>
        </p:nvCxnSpPr>
        <p:spPr>
          <a:xfrm>
            <a:off x="3484880" y="4785360"/>
            <a:ext cx="168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yhdysviiva 57">
            <a:extLst>
              <a:ext uri="{FF2B5EF4-FFF2-40B4-BE49-F238E27FC236}">
                <a16:creationId xmlns:a16="http://schemas.microsoft.com/office/drawing/2014/main" id="{B6262D73-6794-46DE-BEB3-5DB3AFB2C79E}"/>
              </a:ext>
            </a:extLst>
          </p:cNvPr>
          <p:cNvCxnSpPr>
            <a:cxnSpLocks/>
          </p:cNvCxnSpPr>
          <p:nvPr/>
        </p:nvCxnSpPr>
        <p:spPr>
          <a:xfrm flipH="1">
            <a:off x="3486293" y="5716905"/>
            <a:ext cx="2363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ruutu 3">
            <a:extLst>
              <a:ext uri="{FF2B5EF4-FFF2-40B4-BE49-F238E27FC236}">
                <a16:creationId xmlns:a16="http://schemas.microsoft.com/office/drawing/2014/main" id="{ACDF7DCC-E311-45A7-8F2E-444451754775}"/>
              </a:ext>
            </a:extLst>
          </p:cNvPr>
          <p:cNvSpPr txBox="1"/>
          <p:nvPr/>
        </p:nvSpPr>
        <p:spPr>
          <a:xfrm rot="16200000">
            <a:off x="3778127" y="5155018"/>
            <a:ext cx="1463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edellyttää työsuhdetta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412A2B67-A91E-4B43-8CDA-D59B9BCC5824}"/>
              </a:ext>
            </a:extLst>
          </p:cNvPr>
          <p:cNvSpPr txBox="1"/>
          <p:nvPr/>
        </p:nvSpPr>
        <p:spPr>
          <a:xfrm>
            <a:off x="579551" y="527505"/>
            <a:ext cx="482504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Perusopetuksen uudet tehtävät: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TEHOSTETTU HENKILÖKOHTAINEN OPPILAANOHJAUS (TARVITTAESSA 8-9 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lk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HAKEUTUMISVELVOLLISUUDEN OHJAUS- JA VALVONTAVASTUU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OPPIVELVOLLISEN TIETOJEN SIIRTO &gt; KOULUTUKSEN JÄRJESTÄJÄ/ASUINKUNTA</a:t>
            </a:r>
          </a:p>
        </p:txBody>
      </p:sp>
    </p:spTree>
    <p:extLst>
      <p:ext uri="{BB962C8B-B14F-4D97-AF65-F5344CB8AC3E}">
        <p14:creationId xmlns:p14="http://schemas.microsoft.com/office/powerpoint/2010/main" val="24039223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-teema">
  <a:themeElements>
    <a:clrScheme name="Custom 2">
      <a:dk1>
        <a:sysClr val="windowText" lastClr="000000"/>
      </a:dk1>
      <a:lt1>
        <a:sysClr val="window" lastClr="FFFFFF"/>
      </a:lt1>
      <a:dk2>
        <a:srgbClr val="2D4280"/>
      </a:dk2>
      <a:lt2>
        <a:srgbClr val="E7E6E6"/>
      </a:lt2>
      <a:accent1>
        <a:srgbClr val="0061A0"/>
      </a:accent1>
      <a:accent2>
        <a:srgbClr val="E07800"/>
      </a:accent2>
      <a:accent3>
        <a:srgbClr val="666666"/>
      </a:accent3>
      <a:accent4>
        <a:srgbClr val="C54700"/>
      </a:accent4>
      <a:accent5>
        <a:srgbClr val="009EE2"/>
      </a:accent5>
      <a:accent6>
        <a:srgbClr val="007603"/>
      </a:accent6>
      <a:hlink>
        <a:srgbClr val="0061A0"/>
      </a:hlink>
      <a:folHlink>
        <a:srgbClr val="3C00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pohja-jyvaskyla" id="{C3D70844-40FB-2E48-A460-FF478C883A73}" vid="{73751ED9-C960-F944-B4C0-29A0A38A02BE}"/>
    </a:ext>
  </a:extLst>
</a:theme>
</file>

<file path=ppt/theme/theme2.xml><?xml version="1.0" encoding="utf-8"?>
<a:theme xmlns:a="http://schemas.openxmlformats.org/drawingml/2006/main" name="Integraali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3DD527BF3C20D41B5A9068EF2A0131D" ma:contentTypeVersion="11" ma:contentTypeDescription="Luo uusi asiakirja." ma:contentTypeScope="" ma:versionID="ecb5ef4fa4219873374feb2e2c195247">
  <xsd:schema xmlns:xsd="http://www.w3.org/2001/XMLSchema" xmlns:xs="http://www.w3.org/2001/XMLSchema" xmlns:p="http://schemas.microsoft.com/office/2006/metadata/properties" xmlns:ns2="3f49f1f6-4055-498f-8b98-7272f7235c12" xmlns:ns3="066863eb-48ae-463d-b070-cf84fa5ffd6b" targetNamespace="http://schemas.microsoft.com/office/2006/metadata/properties" ma:root="true" ma:fieldsID="dba38b5971b856eab39d9c940e234e90" ns2:_="" ns3:_="">
    <xsd:import namespace="3f49f1f6-4055-498f-8b98-7272f7235c12"/>
    <xsd:import namespace="066863eb-48ae-463d-b070-cf84fa5ffd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9f1f6-4055-498f-8b98-7272f7235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863eb-48ae-463d-b070-cf84fa5ffd6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FA1C9E-19AD-4856-B04B-B07F23B104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C5ED58-D474-4B6F-8A73-F161E1EC8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49f1f6-4055-498f-8b98-7272f7235c12"/>
    <ds:schemaRef ds:uri="066863eb-48ae-463d-b070-cf84fa5ffd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1A8753-FB9D-4D4B-ABE3-10963DFD6D36}">
  <ds:schemaRefs>
    <ds:schemaRef ds:uri="066863eb-48ae-463d-b070-cf84fa5ffd6b"/>
    <ds:schemaRef ds:uri="3f49f1f6-4055-498f-8b98-7272f7235c12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3515</TotalTime>
  <Words>739</Words>
  <Application>Microsoft Office PowerPoint</Application>
  <PresentationFormat>Laajakuva</PresentationFormat>
  <Paragraphs>166</Paragraphs>
  <Slides>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11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9" baseType="lpstr">
      <vt:lpstr>Roboto Slab</vt:lpstr>
      <vt:lpstr>Josefin Sans</vt:lpstr>
      <vt:lpstr>Open Sans</vt:lpstr>
      <vt:lpstr>Calibri</vt:lpstr>
      <vt:lpstr>Tw Cen MT</vt:lpstr>
      <vt:lpstr>Wingdings</vt:lpstr>
      <vt:lpstr>Arial,Sans-Serif</vt:lpstr>
      <vt:lpstr>Tw Cen MT Condensed</vt:lpstr>
      <vt:lpstr>Wingdings 3</vt:lpstr>
      <vt:lpstr>Roboto Slab Medium</vt:lpstr>
      <vt:lpstr>Arial</vt:lpstr>
      <vt:lpstr>Office-teema</vt:lpstr>
      <vt:lpstr>Integraali</vt:lpstr>
      <vt:lpstr>Nivelvaiheen ohjaus</vt:lpstr>
      <vt:lpstr>PowerPoint-esitys</vt:lpstr>
      <vt:lpstr>Perusopetuksen päättövaiheen ohjaus</vt:lpstr>
      <vt:lpstr>Ohjaus kesän aikana</vt:lpstr>
      <vt:lpstr>Ohjaus elokuussa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Pekkarinen Terhi</dc:creator>
  <cp:lastModifiedBy>Puura Tarja</cp:lastModifiedBy>
  <cp:revision>8</cp:revision>
  <dcterms:created xsi:type="dcterms:W3CDTF">2021-03-30T13:29:42Z</dcterms:created>
  <dcterms:modified xsi:type="dcterms:W3CDTF">2022-06-02T11:22:07Z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0x01010043DD527BF3C20D41B5A9068EF2A0131D</vt:lpwstr>
  </property>
</Properties>
</file>