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16"/>
  </p:notesMasterIdLst>
  <p:handoutMasterIdLst>
    <p:handoutMasterId r:id="rId17"/>
  </p:handoutMasterIdLst>
  <p:sldIdLst>
    <p:sldId id="256" r:id="rId5"/>
    <p:sldId id="281" r:id="rId6"/>
    <p:sldId id="284" r:id="rId7"/>
    <p:sldId id="285" r:id="rId8"/>
    <p:sldId id="286" r:id="rId9"/>
    <p:sldId id="283" r:id="rId10"/>
    <p:sldId id="287" r:id="rId11"/>
    <p:sldId id="289" r:id="rId12"/>
    <p:sldId id="282" r:id="rId13"/>
    <p:sldId id="290" r:id="rId14"/>
    <p:sldId id="259"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Josefin Sans" pitchFamily="2"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Roboto Slab" pitchFamily="2" charset="0"/>
      <p:regular r:id="rId30"/>
      <p:bold r:id="rId31"/>
    </p:embeddedFont>
    <p:embeddedFont>
      <p:font typeface="Roboto Slab Medium" pitchFamily="2" charset="0"/>
      <p:regular r:id="rId32"/>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kkarainen Minna" initials="HM" lastIdx="7" clrIdx="0">
    <p:extLst>
      <p:ext uri="{19B8F6BF-5375-455C-9EA6-DF929625EA0E}">
        <p15:presenceInfo xmlns:p15="http://schemas.microsoft.com/office/powerpoint/2012/main" userId="S::minna.hakkarainen@jyvaskyla.fi::e8f948b9-0591-4ef2-af8f-e51bf4b275f8" providerId="AD"/>
      </p:ext>
    </p:extLst>
  </p:cmAuthor>
  <p:cmAuthor id="2" name="Pekkarinen Terhi" initials="PT" lastIdx="39" clrIdx="1">
    <p:extLst>
      <p:ext uri="{19B8F6BF-5375-455C-9EA6-DF929625EA0E}">
        <p15:presenceInfo xmlns:p15="http://schemas.microsoft.com/office/powerpoint/2012/main" userId="S::terhi.pekkarinen@jyvaskyla.fi::d3a02b69-a866-4259-9bda-d52d6b4db252" providerId="AD"/>
      </p:ext>
    </p:extLst>
  </p:cmAuthor>
  <p:cmAuthor id="3" name="Ristimella Kaisa" initials="RK" lastIdx="5" clrIdx="2">
    <p:extLst>
      <p:ext uri="{19B8F6BF-5375-455C-9EA6-DF929625EA0E}">
        <p15:presenceInfo xmlns:p15="http://schemas.microsoft.com/office/powerpoint/2012/main" userId="S::Kaisa.Ristimella@jyvaskyla.fi::ce907c6e-d83f-4c94-ae2e-8bad592ceb01" providerId="AD"/>
      </p:ext>
    </p:extLst>
  </p:cmAuthor>
  <p:cmAuthor id="4" name="Esa Hämäläinen" initials="EH" lastIdx="7" clrIdx="3">
    <p:extLst>
      <p:ext uri="{19B8F6BF-5375-455C-9EA6-DF929625EA0E}">
        <p15:presenceInfo xmlns:p15="http://schemas.microsoft.com/office/powerpoint/2012/main" userId="S::esa.hamalainen@avidlyagency.com::b837e70c-9246-4cf2-8ea8-03a7fe78ef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90F"/>
    <a:srgbClr val="3C0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3F8BFB-EAEC-4687-A2AB-2E8E571980D8}" v="115" dt="2022-09-21T07:46:27.71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884"/>
  </p:normalViewPr>
  <p:slideViewPr>
    <p:cSldViewPr snapToGrid="0">
      <p:cViewPr varScale="1">
        <p:scale>
          <a:sx n="159" d="100"/>
          <a:sy n="159" d="100"/>
        </p:scale>
        <p:origin x="150" y="132"/>
      </p:cViewPr>
      <p:guideLst/>
    </p:cSldViewPr>
  </p:slideViewPr>
  <p:notesTextViewPr>
    <p:cViewPr>
      <p:scale>
        <a:sx n="1" d="1"/>
        <a:sy n="1" d="1"/>
      </p:scale>
      <p:origin x="0" y="0"/>
    </p:cViewPr>
  </p:notesTextViewPr>
  <p:notesViewPr>
    <p:cSldViewPr snapToGrid="0">
      <p:cViewPr varScale="1">
        <p:scale>
          <a:sx n="122" d="100"/>
          <a:sy n="122" d="100"/>
        </p:scale>
        <p:origin x="4932"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E089AD-7BA2-471C-8D58-ED655DB17A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4" name="Footer Placeholder 3">
            <a:extLst>
              <a:ext uri="{FF2B5EF4-FFF2-40B4-BE49-F238E27FC236}">
                <a16:creationId xmlns:a16="http://schemas.microsoft.com/office/drawing/2014/main" id="{ACF5D9F9-B217-4469-AA30-2F90D4C87A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5" name="Slide Number Placeholder 4">
            <a:extLst>
              <a:ext uri="{FF2B5EF4-FFF2-40B4-BE49-F238E27FC236}">
                <a16:creationId xmlns:a16="http://schemas.microsoft.com/office/drawing/2014/main" id="{53A545CC-1BA0-4B0C-B9C2-5E603880A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73783-E26D-49CC-8828-9429A80D33AD}" type="slidenum">
              <a:rPr lang="en-FI" smtClean="0"/>
              <a:t>‹#›</a:t>
            </a:fld>
            <a:endParaRPr lang="en-FI"/>
          </a:p>
        </p:txBody>
      </p:sp>
    </p:spTree>
    <p:extLst>
      <p:ext uri="{BB962C8B-B14F-4D97-AF65-F5344CB8AC3E}">
        <p14:creationId xmlns:p14="http://schemas.microsoft.com/office/powerpoint/2010/main" val="3389846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06FE8-154B-4CF4-9A83-9F72D0661E5D}" type="datetimeFigureOut">
              <a:rPr lang="en-FI" smtClean="0"/>
              <a:t>12/07/2023</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0DA72-19FE-4EDE-92C6-5A70F5973D98}" type="slidenum">
              <a:rPr lang="en-FI" smtClean="0"/>
              <a:t>‹#›</a:t>
            </a:fld>
            <a:endParaRPr lang="en-FI"/>
          </a:p>
        </p:txBody>
      </p:sp>
    </p:spTree>
    <p:extLst>
      <p:ext uri="{BB962C8B-B14F-4D97-AF65-F5344CB8AC3E}">
        <p14:creationId xmlns:p14="http://schemas.microsoft.com/office/powerpoint/2010/main" val="350519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375954" y="648389"/>
            <a:ext cx="9283337" cy="2938463"/>
          </a:xfrm>
        </p:spPr>
        <p:txBody>
          <a:bodyPr anchor="b"/>
          <a:lstStyle>
            <a:lvl1pPr algn="ctr">
              <a:defRPr sz="4400" b="1" cap="all" baseline="0">
                <a:solidFill>
                  <a:schemeClr val="bg1"/>
                </a:solidFill>
                <a:latin typeface="Josefin Sans" pitchFamily="2" charset="0"/>
              </a:defRPr>
            </a:lvl1pPr>
          </a:lstStyle>
          <a:p>
            <a:r>
              <a:rPr lang="fi-FI" dirty="0"/>
              <a:t>Lisää teksti napsauttamalla</a:t>
            </a:r>
          </a:p>
        </p:txBody>
      </p:sp>
      <p:sp>
        <p:nvSpPr>
          <p:cNvPr id="3" name="Alaotsikko 2"/>
          <p:cNvSpPr>
            <a:spLocks noGrp="1"/>
          </p:cNvSpPr>
          <p:nvPr>
            <p:ph type="subTitle" idx="1" hasCustomPrompt="1"/>
          </p:nvPr>
        </p:nvSpPr>
        <p:spPr>
          <a:xfrm>
            <a:off x="1375954" y="3678927"/>
            <a:ext cx="9283337" cy="1655762"/>
          </a:xfrm>
        </p:spPr>
        <p:txBody>
          <a:bodyPr>
            <a:normAutofit/>
          </a:bodyPr>
          <a:lstStyle>
            <a:lvl1pPr marL="0" indent="0" algn="ctr">
              <a:lnSpc>
                <a:spcPct val="120000"/>
              </a:lnSpc>
              <a:buNone/>
              <a:defRPr sz="2400">
                <a:solidFill>
                  <a:schemeClr val="bg1"/>
                </a:solidFill>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teksti napsauttamalla</a:t>
            </a:r>
          </a:p>
        </p:txBody>
      </p:sp>
      <p:pic>
        <p:nvPicPr>
          <p:cNvPr id="8" name="Kuva 7" descr="Jyväskylän kaupunki">
            <a:extLst>
              <a:ext uri="{FF2B5EF4-FFF2-40B4-BE49-F238E27FC236}">
                <a16:creationId xmlns:a16="http://schemas.microsoft.com/office/drawing/2014/main" id="{5D024F1F-7715-4A0E-A3A4-05B640913E7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74035" y="5748346"/>
            <a:ext cx="2388326" cy="519739"/>
          </a:xfrm>
          <a:prstGeom prst="rect">
            <a:avLst/>
          </a:prstGeom>
        </p:spPr>
      </p:pic>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Otsikollinen sisältö ja ingressi tumm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4744627-E584-4F2D-9579-FB881B4196C9}"/>
              </a:ext>
              <a:ext uri="{C183D7F6-B498-43B3-948B-1728B52AA6E4}">
                <adec:decorative xmlns:adec="http://schemas.microsoft.com/office/drawing/2017/decorative" val="1"/>
              </a:ext>
            </a:extLst>
          </p:cNvPr>
          <p:cNvSpPr/>
          <p:nvPr userDrawn="1"/>
        </p:nvSpPr>
        <p:spPr>
          <a:xfrm>
            <a:off x="0" y="0"/>
            <a:ext cx="6378713" cy="6858000"/>
          </a:xfrm>
          <a:prstGeom prst="rect">
            <a:avLst/>
          </a:prstGeom>
          <a:gradFill>
            <a:gsLst>
              <a:gs pos="46000">
                <a:schemeClr val="tx2">
                  <a:alpha val="81000"/>
                </a:schemeClr>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522113BD-7FB3-4C22-914B-903AB696AD34}"/>
              </a:ext>
              <a:ext uri="{C183D7F6-B498-43B3-948B-1728B52AA6E4}">
                <adec:decorative xmlns:adec="http://schemas.microsoft.com/office/drawing/2017/decorative" val="1"/>
              </a:ext>
            </a:extLst>
          </p:cNvPr>
          <p:cNvSpPr/>
          <p:nvPr userDrawn="1"/>
        </p:nvSpPr>
        <p:spPr>
          <a:xfrm>
            <a:off x="4929051" y="457200"/>
            <a:ext cx="6779623" cy="5930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hasCustomPrompt="1"/>
          </p:nvPr>
        </p:nvSpPr>
        <p:spPr>
          <a:xfrm>
            <a:off x="530634" y="457199"/>
            <a:ext cx="3932237" cy="2450827"/>
          </a:xfrm>
        </p:spPr>
        <p:txBody>
          <a:bodyPr anchor="b">
            <a:normAutofit/>
          </a:bodyPr>
          <a:lstStyle>
            <a:lvl1pPr>
              <a:defRPr sz="3900">
                <a:solidFill>
                  <a:schemeClr val="bg1"/>
                </a:solidFill>
              </a:defRPr>
            </a:lvl1pPr>
          </a:lstStyle>
          <a:p>
            <a:r>
              <a:rPr lang="fi-FI" dirty="0"/>
              <a:t>Lisää teksti napsauttamalla</a:t>
            </a:r>
          </a:p>
        </p:txBody>
      </p:sp>
      <p:sp>
        <p:nvSpPr>
          <p:cNvPr id="4" name="Tekstin paikkamerkki 3"/>
          <p:cNvSpPr>
            <a:spLocks noGrp="1"/>
          </p:cNvSpPr>
          <p:nvPr>
            <p:ph type="body" sz="half" idx="2" hasCustomPrompt="1"/>
          </p:nvPr>
        </p:nvSpPr>
        <p:spPr>
          <a:xfrm>
            <a:off x="530634" y="3123872"/>
            <a:ext cx="3932237" cy="3263863"/>
          </a:xfrm>
        </p:spPr>
        <p:txBody>
          <a:bodyPr>
            <a:normAutofit/>
          </a:bodyPr>
          <a:lstStyle>
            <a:lvl1pPr marL="0" indent="0">
              <a:buNone/>
              <a:defRPr sz="2800">
                <a:solidFill>
                  <a:schemeClr val="bg1"/>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teksti napsauttamalla</a:t>
            </a:r>
          </a:p>
        </p:txBody>
      </p:sp>
      <p:sp>
        <p:nvSpPr>
          <p:cNvPr id="3" name="Sisällön paikkamerkki 2"/>
          <p:cNvSpPr>
            <a:spLocks noGrp="1"/>
          </p:cNvSpPr>
          <p:nvPr>
            <p:ph idx="1" hasCustomPrompt="1"/>
          </p:nvPr>
        </p:nvSpPr>
        <p:spPr>
          <a:xfrm>
            <a:off x="5281748" y="766354"/>
            <a:ext cx="6082938" cy="5299165"/>
          </a:xfrm>
        </p:spPr>
        <p:txBody>
          <a:bodyPr/>
          <a:lstStyle>
            <a:lvl1pPr marL="384175" indent="-384175">
              <a:spcBef>
                <a:spcPts val="600"/>
              </a:spcBef>
              <a:spcAft>
                <a:spcPts val="600"/>
              </a:spcAft>
              <a:defRPr sz="2200"/>
            </a:lvl1pPr>
            <a:lvl2pPr marL="717550" indent="-269875">
              <a:spcBef>
                <a:spcPts val="0"/>
              </a:spcBef>
              <a:spcAft>
                <a:spcPts val="600"/>
              </a:spcAft>
              <a:defRPr sz="2000"/>
            </a:lvl2pPr>
            <a:lvl3pPr marL="985838" indent="-268288">
              <a:spcBef>
                <a:spcPts val="0"/>
              </a:spcBef>
              <a:spcAft>
                <a:spcPts val="600"/>
              </a:spcAft>
              <a:defRPr sz="1800"/>
            </a:lvl3pPr>
            <a:lvl4pPr marL="1255713" indent="-271463">
              <a:spcBef>
                <a:spcPts val="0"/>
              </a:spcBef>
              <a:spcAft>
                <a:spcPts val="600"/>
              </a:spcAft>
              <a:defRPr sz="1800"/>
            </a:lvl4pPr>
            <a:lvl5pPr marL="1612900" indent="-266700">
              <a:spcAft>
                <a:spcPts val="600"/>
              </a:spcAft>
              <a:defRPr sz="1800"/>
            </a:lvl5pPr>
            <a:lvl6pPr>
              <a:defRPr sz="2000"/>
            </a:lvl6pPr>
            <a:lvl7pPr>
              <a:defRPr sz="2000"/>
            </a:lvl7pPr>
            <a:lvl8pPr>
              <a:defRPr sz="2000"/>
            </a:lvl8pPr>
            <a:lvl9pPr>
              <a:defRPr sz="2000"/>
            </a:lvl9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ian numeron paikkamerkki 5">
            <a:extLst>
              <a:ext uri="{FF2B5EF4-FFF2-40B4-BE49-F238E27FC236}">
                <a16:creationId xmlns:a16="http://schemas.microsoft.com/office/drawing/2014/main" id="{2E995E32-C504-4EAB-856C-6A5DC0444ACF}"/>
              </a:ext>
            </a:extLst>
          </p:cNvPr>
          <p:cNvSpPr>
            <a:spLocks noGrp="1"/>
          </p:cNvSpPr>
          <p:nvPr>
            <p:ph type="sldNum" sz="quarter" idx="12"/>
          </p:nvPr>
        </p:nvSpPr>
        <p:spPr>
          <a:xfrm>
            <a:off x="10842171" y="6469561"/>
            <a:ext cx="866503" cy="365125"/>
          </a:xfrm>
        </p:spPr>
        <p:txBody>
          <a:bodyPr/>
          <a:lstStyle>
            <a:lvl1pPr>
              <a:defRPr>
                <a:solidFill>
                  <a:schemeClr val="bg1"/>
                </a:solidFill>
              </a:defRPr>
            </a:lvl1pPr>
          </a:lstStyle>
          <a:p>
            <a:fld id="{8F4AEF5D-7FAC-4949-84D2-DA5A9BB3D225}" type="slidenum">
              <a:rPr lang="fi-FI" smtClean="0"/>
              <a:pPr/>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Perus otsikko ja sisältö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535577" y="1214718"/>
            <a:ext cx="11046823" cy="466164"/>
          </a:xfrm>
        </p:spPr>
        <p:txBody>
          <a:bodyPr/>
          <a:lstStyle>
            <a:lvl1pPr>
              <a:defRPr sz="4000" cap="all" baseline="0"/>
            </a:lvl1pPr>
          </a:lstStyle>
          <a:p>
            <a:r>
              <a:rPr lang="fi-FI" dirty="0"/>
              <a:t>Lisää teksti napsauttamalla</a:t>
            </a:r>
          </a:p>
        </p:txBody>
      </p:sp>
      <p:sp>
        <p:nvSpPr>
          <p:cNvPr id="3" name="Sisällön paikkamerkki 2"/>
          <p:cNvSpPr>
            <a:spLocks noGrp="1"/>
          </p:cNvSpPr>
          <p:nvPr>
            <p:ph idx="1" hasCustomPrompt="1"/>
          </p:nvPr>
        </p:nvSpPr>
        <p:spPr>
          <a:xfrm>
            <a:off x="535577" y="2142565"/>
            <a:ext cx="11046823" cy="4500305"/>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ian numeron paikkamerkki 5">
            <a:extLst>
              <a:ext uri="{FF2B5EF4-FFF2-40B4-BE49-F238E27FC236}">
                <a16:creationId xmlns:a16="http://schemas.microsoft.com/office/drawing/2014/main" id="{CF6B3B4E-87C4-48E5-884D-35EDAEFAB396}"/>
              </a:ext>
            </a:extLst>
          </p:cNvPr>
          <p:cNvSpPr>
            <a:spLocks noGrp="1"/>
          </p:cNvSpPr>
          <p:nvPr>
            <p:ph type="sldNum" sz="quarter" idx="12"/>
          </p:nvPr>
        </p:nvSpPr>
        <p:spPr>
          <a:xfrm>
            <a:off x="10842171" y="6469561"/>
            <a:ext cx="966652" cy="365125"/>
          </a:xfrm>
        </p:spPr>
        <p:txBody>
          <a:bodyPr/>
          <a:lstStyle>
            <a:lvl1pPr>
              <a:defRPr>
                <a:solidFill>
                  <a:schemeClr val="accent1"/>
                </a:solidFill>
              </a:defRPr>
            </a:lvl1pPr>
          </a:lstStyle>
          <a:p>
            <a:fld id="{8F4AEF5D-7FAC-4949-84D2-DA5A9BB3D225}" type="slidenum">
              <a:rPr lang="fi-FI" smtClean="0"/>
              <a:pPr/>
              <a:t>‹#›</a:t>
            </a:fld>
            <a:endParaRPr lang="fi-FI"/>
          </a:p>
        </p:txBody>
      </p:sp>
    </p:spTree>
    <p:extLst>
      <p:ext uri="{BB962C8B-B14F-4D97-AF65-F5344CB8AC3E}">
        <p14:creationId xmlns:p14="http://schemas.microsoft.com/office/powerpoint/2010/main" val="91976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Perus otsikko ja sisältö logo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535577" y="1145943"/>
            <a:ext cx="11046823" cy="682857"/>
          </a:xfrm>
        </p:spPr>
        <p:txBody>
          <a:bodyPr/>
          <a:lstStyle>
            <a:lvl1pPr>
              <a:defRPr sz="4000" cap="all" baseline="0"/>
            </a:lvl1pPr>
          </a:lstStyle>
          <a:p>
            <a:r>
              <a:rPr lang="fi-FI" dirty="0"/>
              <a:t>Lisää teksti napsauttamalla</a:t>
            </a:r>
          </a:p>
        </p:txBody>
      </p:sp>
      <p:sp>
        <p:nvSpPr>
          <p:cNvPr id="3" name="Sisällön paikkamerkki 2"/>
          <p:cNvSpPr>
            <a:spLocks noGrp="1"/>
          </p:cNvSpPr>
          <p:nvPr>
            <p:ph idx="1" hasCustomPrompt="1"/>
          </p:nvPr>
        </p:nvSpPr>
        <p:spPr>
          <a:xfrm>
            <a:off x="535577" y="1946535"/>
            <a:ext cx="11046823" cy="3857918"/>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28304605-0DA0-4608-B10C-4DD2A16642BD}"/>
              </a:ext>
            </a:extLst>
          </p:cNvPr>
          <p:cNvSpPr>
            <a:spLocks noGrp="1"/>
          </p:cNvSpPr>
          <p:nvPr>
            <p:ph type="dt" sz="half" idx="10"/>
          </p:nvPr>
        </p:nvSpPr>
        <p:spPr>
          <a:xfrm>
            <a:off x="535577" y="6192401"/>
            <a:ext cx="1025434" cy="365125"/>
          </a:xfrm>
        </p:spPr>
        <p:txBody>
          <a:bodyPr/>
          <a:lstStyle/>
          <a:p>
            <a:r>
              <a:rPr lang="en-FI"/>
              <a:t>23/03/2021</a:t>
            </a:r>
            <a:endParaRPr lang="fi-FI"/>
          </a:p>
        </p:txBody>
      </p:sp>
      <p:sp>
        <p:nvSpPr>
          <p:cNvPr id="6" name="Alatunnisteen paikkamerkki 5">
            <a:extLst>
              <a:ext uri="{FF2B5EF4-FFF2-40B4-BE49-F238E27FC236}">
                <a16:creationId xmlns:a16="http://schemas.microsoft.com/office/drawing/2014/main" id="{F519B0E7-A395-450C-B968-5D790C992CEE}"/>
              </a:ext>
            </a:extLst>
          </p:cNvPr>
          <p:cNvSpPr>
            <a:spLocks noGrp="1"/>
          </p:cNvSpPr>
          <p:nvPr>
            <p:ph type="ftr" sz="quarter" idx="11"/>
          </p:nvPr>
        </p:nvSpPr>
        <p:spPr>
          <a:xfrm>
            <a:off x="1757239" y="6192401"/>
            <a:ext cx="6380922" cy="365125"/>
          </a:xfrm>
        </p:spPr>
        <p:txBody>
          <a:bodyPr/>
          <a:lstStyle/>
          <a:p>
            <a:r>
              <a:rPr lang="fi-FI"/>
              <a:t>Jyväskylän kaupunki</a:t>
            </a:r>
          </a:p>
        </p:txBody>
      </p:sp>
      <p:sp>
        <p:nvSpPr>
          <p:cNvPr id="8" name="Dian numeron paikkamerkki 6">
            <a:extLst>
              <a:ext uri="{FF2B5EF4-FFF2-40B4-BE49-F238E27FC236}">
                <a16:creationId xmlns:a16="http://schemas.microsoft.com/office/drawing/2014/main" id="{EAF6FF19-77BD-491D-9069-263CD4F23038}"/>
              </a:ext>
            </a:extLst>
          </p:cNvPr>
          <p:cNvSpPr>
            <a:spLocks noGrp="1"/>
          </p:cNvSpPr>
          <p:nvPr>
            <p:ph type="sldNum" sz="quarter" idx="12"/>
          </p:nvPr>
        </p:nvSpPr>
        <p:spPr>
          <a:xfrm>
            <a:off x="8304947" y="6192401"/>
            <a:ext cx="611777" cy="365125"/>
          </a:xfrm>
        </p:spPr>
        <p:txBody>
          <a:bodyPr/>
          <a:lstStyle/>
          <a:p>
            <a:fld id="{8F4AEF5D-7FAC-4949-84D2-DA5A9BB3D225}" type="slidenum">
              <a:rPr lang="fi-FI" smtClean="0"/>
              <a:t>‹#›</a:t>
            </a:fld>
            <a:endParaRPr lang="fi-FI"/>
          </a:p>
        </p:txBody>
      </p:sp>
      <p:pic>
        <p:nvPicPr>
          <p:cNvPr id="9" name="Kuva 8">
            <a:extLst>
              <a:ext uri="{FF2B5EF4-FFF2-40B4-BE49-F238E27FC236}">
                <a16:creationId xmlns:a16="http://schemas.microsoft.com/office/drawing/2014/main" id="{BBFFA347-DDC3-4C30-BC7F-8B939ED6EC5C}"/>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456467" y="6092835"/>
            <a:ext cx="2159726" cy="512641"/>
          </a:xfrm>
          <a:prstGeom prst="rect">
            <a:avLst/>
          </a:prstGeom>
        </p:spPr>
      </p:pic>
    </p:spTree>
    <p:extLst>
      <p:ext uri="{BB962C8B-B14F-4D97-AF65-F5344CB8AC3E}">
        <p14:creationId xmlns:p14="http://schemas.microsoft.com/office/powerpoint/2010/main" val="3967257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logo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1204809"/>
            <a:ext cx="10515600" cy="639689"/>
          </a:xfrm>
        </p:spPr>
        <p:txBody>
          <a:bodyPr/>
          <a:lstStyle>
            <a:lvl1pPr>
              <a:defRPr sz="4000"/>
            </a:lvl1pPr>
          </a:lstStyle>
          <a:p>
            <a:r>
              <a:rPr lang="fi-FI" dirty="0"/>
              <a:t>Lisää teksti napsauttamalla</a:t>
            </a:r>
          </a:p>
        </p:txBody>
      </p:sp>
      <p:sp>
        <p:nvSpPr>
          <p:cNvPr id="3" name="Sisällön paikkamerkki 2"/>
          <p:cNvSpPr>
            <a:spLocks noGrp="1"/>
          </p:cNvSpPr>
          <p:nvPr>
            <p:ph sz="half" idx="1" hasCustomPrompt="1"/>
          </p:nvPr>
        </p:nvSpPr>
        <p:spPr>
          <a:xfrm>
            <a:off x="838200" y="2081349"/>
            <a:ext cx="5181600" cy="3683726"/>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hasCustomPrompt="1"/>
          </p:nvPr>
        </p:nvSpPr>
        <p:spPr>
          <a:xfrm>
            <a:off x="6172200" y="2081349"/>
            <a:ext cx="5181600" cy="3683726"/>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a:xfrm>
            <a:off x="838200" y="6199596"/>
            <a:ext cx="1025434" cy="365125"/>
          </a:xfrm>
        </p:spPr>
        <p:txBody>
          <a:bodyPr/>
          <a:lstStyle/>
          <a:p>
            <a:r>
              <a:rPr lang="en-FI"/>
              <a:t>23/03/2021</a:t>
            </a:r>
            <a:endParaRPr lang="fi-FI"/>
          </a:p>
        </p:txBody>
      </p:sp>
      <p:sp>
        <p:nvSpPr>
          <p:cNvPr id="6" name="Alatunnisteen paikkamerkki 5"/>
          <p:cNvSpPr>
            <a:spLocks noGrp="1"/>
          </p:cNvSpPr>
          <p:nvPr>
            <p:ph type="ftr" sz="quarter" idx="11"/>
          </p:nvPr>
        </p:nvSpPr>
        <p:spPr>
          <a:xfrm>
            <a:off x="2002971" y="6199596"/>
            <a:ext cx="5673635" cy="365125"/>
          </a:xfrm>
        </p:spPr>
        <p:txBody>
          <a:bodyPr/>
          <a:lstStyle/>
          <a:p>
            <a:r>
              <a:rPr lang="fi-FI"/>
              <a:t>Jyväskylän kaupunki</a:t>
            </a:r>
          </a:p>
        </p:txBody>
      </p:sp>
      <p:sp>
        <p:nvSpPr>
          <p:cNvPr id="7" name="Dian numeron paikkamerkki 6"/>
          <p:cNvSpPr>
            <a:spLocks noGrp="1"/>
          </p:cNvSpPr>
          <p:nvPr>
            <p:ph type="sldNum" sz="quarter" idx="12"/>
          </p:nvPr>
        </p:nvSpPr>
        <p:spPr>
          <a:xfrm>
            <a:off x="7815942" y="6199596"/>
            <a:ext cx="611777" cy="365125"/>
          </a:xfrm>
        </p:spPr>
        <p:txBody>
          <a:bodyPr/>
          <a:lstStyle/>
          <a:p>
            <a:fld id="{8F4AEF5D-7FAC-4949-84D2-DA5A9BB3D225}" type="slidenum">
              <a:rPr lang="fi-FI" smtClean="0"/>
              <a:t>‹#›</a:t>
            </a:fld>
            <a:endParaRPr lang="fi-FI"/>
          </a:p>
        </p:txBody>
      </p:sp>
      <p:pic>
        <p:nvPicPr>
          <p:cNvPr id="8" name="Kuva 7">
            <a:extLst>
              <a:ext uri="{FF2B5EF4-FFF2-40B4-BE49-F238E27FC236}">
                <a16:creationId xmlns:a16="http://schemas.microsoft.com/office/drawing/2014/main" id="{7821ECA0-831E-410A-98E7-77405409566B}"/>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94074" y="6100030"/>
            <a:ext cx="2159726" cy="512641"/>
          </a:xfrm>
          <a:prstGeom prst="rect">
            <a:avLst/>
          </a:prstGeom>
        </p:spPr>
      </p:pic>
    </p:spTree>
    <p:extLst>
      <p:ext uri="{BB962C8B-B14F-4D97-AF65-F5344CB8AC3E}">
        <p14:creationId xmlns:p14="http://schemas.microsoft.com/office/powerpoint/2010/main" val="807524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Vertail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9788" y="1185189"/>
            <a:ext cx="10515600" cy="647536"/>
          </a:xfrm>
        </p:spPr>
        <p:txBody>
          <a:bodyPr/>
          <a:lstStyle/>
          <a:p>
            <a:r>
              <a:rPr lang="fi-FI" dirty="0"/>
              <a:t>Lisää teksti napsauttamalla</a:t>
            </a:r>
          </a:p>
        </p:txBody>
      </p:sp>
      <p:sp>
        <p:nvSpPr>
          <p:cNvPr id="3" name="Tekstin paikkamerkki 2"/>
          <p:cNvSpPr>
            <a:spLocks noGrp="1"/>
          </p:cNvSpPr>
          <p:nvPr>
            <p:ph type="body" idx="1" hasCustomPrompt="1"/>
          </p:nvPr>
        </p:nvSpPr>
        <p:spPr>
          <a:xfrm>
            <a:off x="839788" y="2121155"/>
            <a:ext cx="5157787" cy="823912"/>
          </a:xfrm>
        </p:spPr>
        <p:txBody>
          <a:bodyPr anchor="t"/>
          <a:lstStyle>
            <a:lvl1pPr marL="0" indent="0">
              <a:buNone/>
              <a:defRPr sz="2400" b="1">
                <a:latin typeface="Roboto Slab Medium" pitchFamily="2" charset="0"/>
                <a:ea typeface="Roboto Slab Mediu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Lisää teksti napsauttamalla</a:t>
            </a:r>
          </a:p>
        </p:txBody>
      </p:sp>
      <p:sp>
        <p:nvSpPr>
          <p:cNvPr id="4" name="Sisällön paikkamerkki 3"/>
          <p:cNvSpPr>
            <a:spLocks noGrp="1"/>
          </p:cNvSpPr>
          <p:nvPr>
            <p:ph sz="half" idx="2" hasCustomPrompt="1"/>
          </p:nvPr>
        </p:nvSpPr>
        <p:spPr>
          <a:xfrm>
            <a:off x="839788" y="3139571"/>
            <a:ext cx="5157787" cy="2849159"/>
          </a:xfrm>
        </p:spPr>
        <p:txBody>
          <a:bodyPr>
            <a:normAutofit/>
          </a:bodyPr>
          <a:lstStyle>
            <a:lvl1pPr>
              <a:spcBef>
                <a:spcPts val="600"/>
              </a:spcBef>
              <a:spcAft>
                <a:spcPts val="600"/>
              </a:spcAft>
              <a:defRPr sz="2200"/>
            </a:lvl1pPr>
            <a:lvl2pPr>
              <a:spcBef>
                <a:spcPts val="0"/>
              </a:spcBef>
              <a:spcAft>
                <a:spcPts val="600"/>
              </a:spcAft>
              <a:defRPr sz="20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hasCustomPrompt="1"/>
          </p:nvPr>
        </p:nvSpPr>
        <p:spPr>
          <a:xfrm>
            <a:off x="6172200" y="2121155"/>
            <a:ext cx="5183188" cy="823912"/>
          </a:xfrm>
        </p:spPr>
        <p:txBody>
          <a:bodyPr anchor="t"/>
          <a:lstStyle>
            <a:lvl1pPr marL="0" indent="0">
              <a:buNone/>
              <a:defRPr sz="2400" b="1">
                <a:latin typeface="Roboto Slab Medium" pitchFamily="2" charset="0"/>
                <a:ea typeface="Roboto Slab Mediu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Lisää teksti napsauttamalla</a:t>
            </a:r>
          </a:p>
        </p:txBody>
      </p:sp>
      <p:sp>
        <p:nvSpPr>
          <p:cNvPr id="6" name="Sisällön paikkamerkki 5"/>
          <p:cNvSpPr>
            <a:spLocks noGrp="1"/>
          </p:cNvSpPr>
          <p:nvPr>
            <p:ph sz="quarter" idx="4" hasCustomPrompt="1"/>
          </p:nvPr>
        </p:nvSpPr>
        <p:spPr>
          <a:xfrm>
            <a:off x="6172200" y="3139571"/>
            <a:ext cx="5183188" cy="2849159"/>
          </a:xfrm>
        </p:spPr>
        <p:txBody>
          <a:bodyPr>
            <a:normAutofit/>
          </a:bodyPr>
          <a:lstStyle>
            <a:lvl1pPr>
              <a:spcBef>
                <a:spcPts val="600"/>
              </a:spcBef>
              <a:spcAft>
                <a:spcPts val="600"/>
              </a:spcAft>
              <a:defRPr sz="2200"/>
            </a:lvl1pPr>
            <a:lvl2pPr>
              <a:spcBef>
                <a:spcPts val="0"/>
              </a:spcBef>
              <a:spcAft>
                <a:spcPts val="600"/>
              </a:spcAft>
              <a:defRPr sz="20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4">
            <a:extLst>
              <a:ext uri="{FF2B5EF4-FFF2-40B4-BE49-F238E27FC236}">
                <a16:creationId xmlns:a16="http://schemas.microsoft.com/office/drawing/2014/main" id="{732BCECF-24FA-4245-89F0-F9E3F84B8B14}"/>
              </a:ext>
            </a:extLst>
          </p:cNvPr>
          <p:cNvSpPr>
            <a:spLocks noGrp="1"/>
          </p:cNvSpPr>
          <p:nvPr>
            <p:ph type="dt" sz="half" idx="10"/>
          </p:nvPr>
        </p:nvSpPr>
        <p:spPr>
          <a:xfrm>
            <a:off x="838200" y="6208304"/>
            <a:ext cx="1025434" cy="365125"/>
          </a:xfrm>
        </p:spPr>
        <p:txBody>
          <a:bodyPr/>
          <a:lstStyle/>
          <a:p>
            <a:r>
              <a:rPr lang="en-FI"/>
              <a:t>23/03/2021</a:t>
            </a:r>
            <a:endParaRPr lang="fi-FI"/>
          </a:p>
        </p:txBody>
      </p:sp>
      <p:sp>
        <p:nvSpPr>
          <p:cNvPr id="8" name="Alatunnisteen paikkamerkki 5">
            <a:extLst>
              <a:ext uri="{FF2B5EF4-FFF2-40B4-BE49-F238E27FC236}">
                <a16:creationId xmlns:a16="http://schemas.microsoft.com/office/drawing/2014/main" id="{119944AF-3501-4178-8A67-BC3EA871C8D5}"/>
              </a:ext>
            </a:extLst>
          </p:cNvPr>
          <p:cNvSpPr>
            <a:spLocks noGrp="1"/>
          </p:cNvSpPr>
          <p:nvPr>
            <p:ph type="ftr" sz="quarter" idx="11"/>
          </p:nvPr>
        </p:nvSpPr>
        <p:spPr>
          <a:xfrm>
            <a:off x="2002971" y="6208304"/>
            <a:ext cx="5673635" cy="365125"/>
          </a:xfrm>
        </p:spPr>
        <p:txBody>
          <a:bodyPr/>
          <a:lstStyle/>
          <a:p>
            <a:r>
              <a:rPr lang="fi-FI"/>
              <a:t>Jyväskylän kaupunki</a:t>
            </a:r>
          </a:p>
        </p:txBody>
      </p:sp>
      <p:sp>
        <p:nvSpPr>
          <p:cNvPr id="9" name="Dian numeron paikkamerkki 6">
            <a:extLst>
              <a:ext uri="{FF2B5EF4-FFF2-40B4-BE49-F238E27FC236}">
                <a16:creationId xmlns:a16="http://schemas.microsoft.com/office/drawing/2014/main" id="{08B92EAD-D883-401D-8AA0-01AB9B4ECB83}"/>
              </a:ext>
            </a:extLst>
          </p:cNvPr>
          <p:cNvSpPr>
            <a:spLocks noGrp="1"/>
          </p:cNvSpPr>
          <p:nvPr>
            <p:ph type="sldNum" sz="quarter" idx="12"/>
          </p:nvPr>
        </p:nvSpPr>
        <p:spPr>
          <a:xfrm>
            <a:off x="7815942" y="6208304"/>
            <a:ext cx="611777" cy="365125"/>
          </a:xfrm>
        </p:spPr>
        <p:txBody>
          <a:bodyPr/>
          <a:lstStyle/>
          <a:p>
            <a:fld id="{8F4AEF5D-7FAC-4949-84D2-DA5A9BB3D225}" type="slidenum">
              <a:rPr lang="fi-FI" smtClean="0"/>
              <a:t>‹#›</a:t>
            </a:fld>
            <a:endParaRPr lang="fi-FI"/>
          </a:p>
        </p:txBody>
      </p:sp>
      <p:pic>
        <p:nvPicPr>
          <p:cNvPr id="10" name="Kuva 9">
            <a:extLst>
              <a:ext uri="{FF2B5EF4-FFF2-40B4-BE49-F238E27FC236}">
                <a16:creationId xmlns:a16="http://schemas.microsoft.com/office/drawing/2014/main" id="{F093F3DD-5E7F-4930-8505-0AB4862F88F1}"/>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94074" y="6108738"/>
            <a:ext cx="2159726" cy="512641"/>
          </a:xfrm>
          <a:prstGeom prst="rect">
            <a:avLst/>
          </a:prstGeom>
        </p:spPr>
      </p:pic>
    </p:spTree>
    <p:extLst>
      <p:ext uri="{BB962C8B-B14F-4D97-AF65-F5344CB8AC3E}">
        <p14:creationId xmlns:p14="http://schemas.microsoft.com/office/powerpoint/2010/main" val="636568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Otsikollinen sisältö ja ingre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530634" y="1223554"/>
            <a:ext cx="3932237" cy="1600200"/>
          </a:xfrm>
        </p:spPr>
        <p:txBody>
          <a:bodyPr anchor="b">
            <a:noAutofit/>
          </a:bodyPr>
          <a:lstStyle>
            <a:lvl1pPr>
              <a:defRPr sz="3900">
                <a:solidFill>
                  <a:schemeClr val="tx1"/>
                </a:solidFill>
              </a:defRPr>
            </a:lvl1pPr>
          </a:lstStyle>
          <a:p>
            <a:r>
              <a:rPr lang="fi-FI" dirty="0"/>
              <a:t>Lisää teksti napsauttamalla</a:t>
            </a:r>
          </a:p>
        </p:txBody>
      </p:sp>
      <p:sp>
        <p:nvSpPr>
          <p:cNvPr id="4" name="Tekstin paikkamerkki 3"/>
          <p:cNvSpPr>
            <a:spLocks noGrp="1"/>
          </p:cNvSpPr>
          <p:nvPr>
            <p:ph type="body" sz="half" idx="2" hasCustomPrompt="1"/>
          </p:nvPr>
        </p:nvSpPr>
        <p:spPr>
          <a:xfrm>
            <a:off x="530634" y="2991393"/>
            <a:ext cx="3932237" cy="3531325"/>
          </a:xfrm>
        </p:spPr>
        <p:txBody>
          <a:bodyPr>
            <a:normAutofit/>
          </a:bodyPr>
          <a:lstStyle>
            <a:lvl1pPr marL="0" indent="0">
              <a:buNone/>
              <a:defRPr sz="2800">
                <a:solidFill>
                  <a:schemeClr val="tx1"/>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teksti napsauttamalla</a:t>
            </a:r>
          </a:p>
        </p:txBody>
      </p:sp>
      <p:sp>
        <p:nvSpPr>
          <p:cNvPr id="3" name="Sisällön paikkamerkki 2"/>
          <p:cNvSpPr>
            <a:spLocks noGrp="1"/>
          </p:cNvSpPr>
          <p:nvPr>
            <p:ph idx="1" hasCustomPrompt="1"/>
          </p:nvPr>
        </p:nvSpPr>
        <p:spPr>
          <a:xfrm>
            <a:off x="4968240" y="1223554"/>
            <a:ext cx="6396446" cy="5299165"/>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84032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518029"/>
            <a:ext cx="10515600" cy="651461"/>
          </a:xfrm>
        </p:spPr>
        <p:txBody>
          <a:bodyPr/>
          <a:lstStyle>
            <a:lvl1pPr>
              <a:defRPr/>
            </a:lvl1pPr>
          </a:lstStyle>
          <a:p>
            <a:r>
              <a:rPr lang="fi-FI" dirty="0"/>
              <a:t>Lisää teksti napsauttamalla</a:t>
            </a:r>
          </a:p>
        </p:txBody>
      </p:sp>
      <p:sp>
        <p:nvSpPr>
          <p:cNvPr id="6" name="Päivämäärän paikkamerkki 4">
            <a:extLst>
              <a:ext uri="{FF2B5EF4-FFF2-40B4-BE49-F238E27FC236}">
                <a16:creationId xmlns:a16="http://schemas.microsoft.com/office/drawing/2014/main" id="{40F95D50-A862-48FB-9B78-F3C05216E0E4}"/>
              </a:ext>
            </a:extLst>
          </p:cNvPr>
          <p:cNvSpPr>
            <a:spLocks noGrp="1"/>
          </p:cNvSpPr>
          <p:nvPr>
            <p:ph type="dt" sz="half" idx="10"/>
          </p:nvPr>
        </p:nvSpPr>
        <p:spPr>
          <a:xfrm>
            <a:off x="838200" y="6199596"/>
            <a:ext cx="1025434" cy="365125"/>
          </a:xfrm>
        </p:spPr>
        <p:txBody>
          <a:bodyPr/>
          <a:lstStyle/>
          <a:p>
            <a:r>
              <a:rPr lang="en-FI"/>
              <a:t>23/03/2021</a:t>
            </a:r>
            <a:endParaRPr lang="fi-FI"/>
          </a:p>
        </p:txBody>
      </p:sp>
      <p:sp>
        <p:nvSpPr>
          <p:cNvPr id="7" name="Alatunnisteen paikkamerkki 5">
            <a:extLst>
              <a:ext uri="{FF2B5EF4-FFF2-40B4-BE49-F238E27FC236}">
                <a16:creationId xmlns:a16="http://schemas.microsoft.com/office/drawing/2014/main" id="{E7711795-E442-40A4-A082-5EB6AB314B69}"/>
              </a:ext>
            </a:extLst>
          </p:cNvPr>
          <p:cNvSpPr>
            <a:spLocks noGrp="1"/>
          </p:cNvSpPr>
          <p:nvPr>
            <p:ph type="ftr" sz="quarter" idx="11"/>
          </p:nvPr>
        </p:nvSpPr>
        <p:spPr>
          <a:xfrm>
            <a:off x="2002971" y="6199596"/>
            <a:ext cx="5673635" cy="365125"/>
          </a:xfrm>
        </p:spPr>
        <p:txBody>
          <a:bodyPr/>
          <a:lstStyle/>
          <a:p>
            <a:r>
              <a:rPr lang="fi-FI"/>
              <a:t>Jyväskylän kaupunki</a:t>
            </a:r>
          </a:p>
        </p:txBody>
      </p:sp>
      <p:sp>
        <p:nvSpPr>
          <p:cNvPr id="8" name="Dian numeron paikkamerkki 6">
            <a:extLst>
              <a:ext uri="{FF2B5EF4-FFF2-40B4-BE49-F238E27FC236}">
                <a16:creationId xmlns:a16="http://schemas.microsoft.com/office/drawing/2014/main" id="{9D789163-F972-4ABF-9316-92A93D451DA1}"/>
              </a:ext>
            </a:extLst>
          </p:cNvPr>
          <p:cNvSpPr>
            <a:spLocks noGrp="1"/>
          </p:cNvSpPr>
          <p:nvPr>
            <p:ph type="sldNum" sz="quarter" idx="12"/>
          </p:nvPr>
        </p:nvSpPr>
        <p:spPr>
          <a:xfrm>
            <a:off x="7815942" y="6199596"/>
            <a:ext cx="611777" cy="365125"/>
          </a:xfrm>
        </p:spPr>
        <p:txBody>
          <a:bodyPr/>
          <a:lstStyle/>
          <a:p>
            <a:fld id="{8F4AEF5D-7FAC-4949-84D2-DA5A9BB3D225}" type="slidenum">
              <a:rPr lang="fi-FI" smtClean="0"/>
              <a:t>‹#›</a:t>
            </a:fld>
            <a:endParaRPr lang="fi-FI"/>
          </a:p>
        </p:txBody>
      </p:sp>
      <p:pic>
        <p:nvPicPr>
          <p:cNvPr id="9" name="Kuva 8">
            <a:extLst>
              <a:ext uri="{FF2B5EF4-FFF2-40B4-BE49-F238E27FC236}">
                <a16:creationId xmlns:a16="http://schemas.microsoft.com/office/drawing/2014/main" id="{99370626-A5E4-4A0C-A22C-06CE1C07C87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94074" y="6100030"/>
            <a:ext cx="2159726" cy="512641"/>
          </a:xfrm>
          <a:prstGeom prst="rect">
            <a:avLst/>
          </a:prstGeom>
        </p:spPr>
      </p:pic>
    </p:spTree>
    <p:extLst>
      <p:ext uri="{BB962C8B-B14F-4D97-AF65-F5344CB8AC3E}">
        <p14:creationId xmlns:p14="http://schemas.microsoft.com/office/powerpoint/2010/main" val="323876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hja dia logolla">
    <p:bg>
      <p:bgPr>
        <a:solidFill>
          <a:schemeClr val="bg1"/>
        </a:solidFill>
        <a:effectLst/>
      </p:bgPr>
    </p:bg>
    <p:spTree>
      <p:nvGrpSpPr>
        <p:cNvPr id="1" name=""/>
        <p:cNvGrpSpPr/>
        <p:nvPr/>
      </p:nvGrpSpPr>
      <p:grpSpPr>
        <a:xfrm>
          <a:off x="0" y="0"/>
          <a:ext cx="0" cy="0"/>
          <a:chOff x="0" y="0"/>
          <a:chExt cx="0" cy="0"/>
        </a:xfrm>
      </p:grpSpPr>
      <p:pic>
        <p:nvPicPr>
          <p:cNvPr id="6" name="Kuva 8">
            <a:extLst>
              <a:ext uri="{FF2B5EF4-FFF2-40B4-BE49-F238E27FC236}">
                <a16:creationId xmlns:a16="http://schemas.microsoft.com/office/drawing/2014/main" id="{EFFD69E1-2040-4684-81B2-BA4D53DC750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94074" y="6100030"/>
            <a:ext cx="2159726" cy="512641"/>
          </a:xfrm>
          <a:prstGeom prst="rect">
            <a:avLst/>
          </a:prstGeom>
        </p:spPr>
      </p:pic>
    </p:spTree>
    <p:extLst>
      <p:ext uri="{BB962C8B-B14F-4D97-AF65-F5344CB8AC3E}">
        <p14:creationId xmlns:p14="http://schemas.microsoft.com/office/powerpoint/2010/main" val="1519798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615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Otsikko + selite + kuv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9788" y="457200"/>
            <a:ext cx="3932237" cy="1600200"/>
          </a:xfrm>
        </p:spPr>
        <p:txBody>
          <a:bodyPr anchor="b"/>
          <a:lstStyle>
            <a:lvl1pPr>
              <a:defRPr sz="3200"/>
            </a:lvl1pPr>
          </a:lstStyle>
          <a:p>
            <a:r>
              <a:rPr lang="fi-FI" dirty="0"/>
              <a:t>Lisää teksti napsauttamalla</a:t>
            </a:r>
          </a:p>
        </p:txBody>
      </p:sp>
      <p:sp>
        <p:nvSpPr>
          <p:cNvPr id="4" name="Tekstin paikkamerkki 3"/>
          <p:cNvSpPr>
            <a:spLocks noGrp="1"/>
          </p:cNvSpPr>
          <p:nvPr>
            <p:ph type="body" sz="half" idx="2" hasCustomPrompt="1"/>
          </p:nvPr>
        </p:nvSpPr>
        <p:spPr>
          <a:xfrm>
            <a:off x="839788" y="2188028"/>
            <a:ext cx="3932237" cy="3680959"/>
          </a:xfrm>
        </p:spPr>
        <p:txBody>
          <a:bodyPr>
            <a:normAutofit/>
          </a:bodyPr>
          <a:lstStyle>
            <a:lvl1pPr marL="0" indent="0">
              <a:buNone/>
              <a:defRPr sz="2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Lisää teksti napsauttamalla</a:t>
            </a:r>
          </a:p>
        </p:txBody>
      </p:sp>
      <p:sp>
        <p:nvSpPr>
          <p:cNvPr id="3" name="Kuvan paikkamerkki 2"/>
          <p:cNvSpPr>
            <a:spLocks noGrp="1"/>
          </p:cNvSpPr>
          <p:nvPr>
            <p:ph type="pic" idx="1" hasCustomPrompt="1"/>
          </p:nvPr>
        </p:nvSpPr>
        <p:spPr>
          <a:xfrm>
            <a:off x="5183188" y="457201"/>
            <a:ext cx="6172200" cy="540385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Kuva </a:t>
            </a:r>
            <a:br>
              <a:rPr lang="fi-FI" dirty="0"/>
            </a:br>
            <a:r>
              <a:rPr lang="fi-FI" dirty="0"/>
              <a:t>Muista lisätä tarvittaessa kuvan ALT -teksti</a:t>
            </a:r>
          </a:p>
        </p:txBody>
      </p:sp>
      <p:sp>
        <p:nvSpPr>
          <p:cNvPr id="8" name="Päivämäärän paikkamerkki 4">
            <a:extLst>
              <a:ext uri="{FF2B5EF4-FFF2-40B4-BE49-F238E27FC236}">
                <a16:creationId xmlns:a16="http://schemas.microsoft.com/office/drawing/2014/main" id="{A62F173C-CA01-46C8-8ACB-059B50B0E63A}"/>
              </a:ext>
            </a:extLst>
          </p:cNvPr>
          <p:cNvSpPr>
            <a:spLocks noGrp="1"/>
          </p:cNvSpPr>
          <p:nvPr>
            <p:ph type="dt" sz="half" idx="10"/>
          </p:nvPr>
        </p:nvSpPr>
        <p:spPr>
          <a:xfrm>
            <a:off x="838200" y="6199596"/>
            <a:ext cx="1025434" cy="365125"/>
          </a:xfrm>
        </p:spPr>
        <p:txBody>
          <a:bodyPr/>
          <a:lstStyle/>
          <a:p>
            <a:r>
              <a:rPr lang="en-FI"/>
              <a:t>23/03/2021</a:t>
            </a:r>
            <a:endParaRPr lang="fi-FI"/>
          </a:p>
        </p:txBody>
      </p:sp>
      <p:sp>
        <p:nvSpPr>
          <p:cNvPr id="9" name="Alatunnisteen paikkamerkki 5">
            <a:extLst>
              <a:ext uri="{FF2B5EF4-FFF2-40B4-BE49-F238E27FC236}">
                <a16:creationId xmlns:a16="http://schemas.microsoft.com/office/drawing/2014/main" id="{8D1C888C-C80D-443E-BB84-5438D5E0BC9D}"/>
              </a:ext>
            </a:extLst>
          </p:cNvPr>
          <p:cNvSpPr>
            <a:spLocks noGrp="1"/>
          </p:cNvSpPr>
          <p:nvPr>
            <p:ph type="ftr" sz="quarter" idx="11"/>
          </p:nvPr>
        </p:nvSpPr>
        <p:spPr>
          <a:xfrm>
            <a:off x="2002971" y="6199596"/>
            <a:ext cx="5673635" cy="365125"/>
          </a:xfrm>
        </p:spPr>
        <p:txBody>
          <a:bodyPr/>
          <a:lstStyle/>
          <a:p>
            <a:r>
              <a:rPr lang="fi-FI"/>
              <a:t>Jyväskylän kaupunki</a:t>
            </a:r>
          </a:p>
        </p:txBody>
      </p:sp>
      <p:sp>
        <p:nvSpPr>
          <p:cNvPr id="10" name="Dian numeron paikkamerkki 6">
            <a:extLst>
              <a:ext uri="{FF2B5EF4-FFF2-40B4-BE49-F238E27FC236}">
                <a16:creationId xmlns:a16="http://schemas.microsoft.com/office/drawing/2014/main" id="{5598F737-49C6-465C-AAC0-1CC31720780C}"/>
              </a:ext>
            </a:extLst>
          </p:cNvPr>
          <p:cNvSpPr>
            <a:spLocks noGrp="1"/>
          </p:cNvSpPr>
          <p:nvPr>
            <p:ph type="sldNum" sz="quarter" idx="12"/>
          </p:nvPr>
        </p:nvSpPr>
        <p:spPr>
          <a:xfrm>
            <a:off x="7815942" y="6199596"/>
            <a:ext cx="611777" cy="365125"/>
          </a:xfrm>
        </p:spPr>
        <p:txBody>
          <a:bodyPr/>
          <a:lstStyle/>
          <a:p>
            <a:fld id="{8F4AEF5D-7FAC-4949-84D2-DA5A9BB3D225}" type="slidenum">
              <a:rPr lang="fi-FI" smtClean="0"/>
              <a:t>‹#›</a:t>
            </a:fld>
            <a:endParaRPr lang="fi-FI"/>
          </a:p>
        </p:txBody>
      </p:sp>
      <p:pic>
        <p:nvPicPr>
          <p:cNvPr id="11" name="Kuva 10">
            <a:extLst>
              <a:ext uri="{FF2B5EF4-FFF2-40B4-BE49-F238E27FC236}">
                <a16:creationId xmlns:a16="http://schemas.microsoft.com/office/drawing/2014/main" id="{F1085A5C-08A8-43AA-8946-9AC820FA8E7C}"/>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94074" y="6100030"/>
            <a:ext cx="2159726" cy="512641"/>
          </a:xfrm>
          <a:prstGeom prst="rect">
            <a:avLst/>
          </a:prstGeom>
        </p:spPr>
      </p:pic>
    </p:spTree>
    <p:extLst>
      <p:ext uri="{BB962C8B-B14F-4D97-AF65-F5344CB8AC3E}">
        <p14:creationId xmlns:p14="http://schemas.microsoft.com/office/powerpoint/2010/main" val="313998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Väliotsikko 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orakulmio 4">
            <a:extLst>
              <a:ext uri="{FF2B5EF4-FFF2-40B4-BE49-F238E27FC236}">
                <a16:creationId xmlns:a16="http://schemas.microsoft.com/office/drawing/2014/main" id="{4219756E-40AA-4ACF-9DDE-987C8E105EA1}"/>
              </a:ext>
              <a:ext uri="{C183D7F6-B498-43B3-948B-1728B52AA6E4}">
                <adec:decorative xmlns:adec="http://schemas.microsoft.com/office/drawing/2017/decorative" val="1"/>
              </a:ext>
            </a:extLst>
          </p:cNvPr>
          <p:cNvSpPr/>
          <p:nvPr userDrawn="1"/>
        </p:nvSpPr>
        <p:spPr>
          <a:xfrm>
            <a:off x="1" y="0"/>
            <a:ext cx="4803732" cy="6858000"/>
          </a:xfrm>
          <a:prstGeom prst="rect">
            <a:avLst/>
          </a:prstGeom>
          <a:gradFill>
            <a:gsLst>
              <a:gs pos="6000">
                <a:schemeClr val="tx2">
                  <a:alpha val="72000"/>
                </a:schemeClr>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375954" y="648389"/>
            <a:ext cx="9283337" cy="2938463"/>
          </a:xfrm>
        </p:spPr>
        <p:txBody>
          <a:bodyPr anchor="b"/>
          <a:lstStyle>
            <a:lvl1pPr algn="ctr">
              <a:defRPr sz="4400" b="1" cap="all" baseline="0">
                <a:solidFill>
                  <a:schemeClr val="bg1"/>
                </a:solidFill>
                <a:effectLst>
                  <a:outerShdw blurRad="50800" dist="38100" dir="2700000" algn="tl" rotWithShape="0">
                    <a:prstClr val="black">
                      <a:alpha val="40000"/>
                    </a:prstClr>
                  </a:outerShdw>
                </a:effectLst>
                <a:latin typeface="Josefin Sans" pitchFamily="2" charset="0"/>
              </a:defRPr>
            </a:lvl1pPr>
          </a:lstStyle>
          <a:p>
            <a:r>
              <a:rPr lang="fi-FI" dirty="0"/>
              <a:t>Lisää teksti napsauttamalla</a:t>
            </a:r>
          </a:p>
        </p:txBody>
      </p:sp>
      <p:sp>
        <p:nvSpPr>
          <p:cNvPr id="3" name="Alaotsikko 2"/>
          <p:cNvSpPr>
            <a:spLocks noGrp="1"/>
          </p:cNvSpPr>
          <p:nvPr>
            <p:ph type="subTitle" idx="1" hasCustomPrompt="1"/>
          </p:nvPr>
        </p:nvSpPr>
        <p:spPr>
          <a:xfrm>
            <a:off x="1375954" y="3678927"/>
            <a:ext cx="9283337" cy="1655762"/>
          </a:xfrm>
        </p:spPr>
        <p:txBody>
          <a:bodyPr>
            <a:normAutofit/>
          </a:bodyPr>
          <a:lstStyle>
            <a:lvl1pPr marL="0" indent="0" algn="ctr">
              <a:lnSpc>
                <a:spcPct val="120000"/>
              </a:lnSpc>
              <a:buNone/>
              <a:defRPr sz="2400">
                <a:solidFill>
                  <a:schemeClr val="bg1"/>
                </a:solidFill>
                <a:effectLst>
                  <a:outerShdw blurRad="50800" dist="38100" dir="2700000" algn="tl" rotWithShape="0">
                    <a:prstClr val="black">
                      <a:alpha val="40000"/>
                    </a:prstClr>
                  </a:outerShdw>
                </a:effectLst>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teksti napsauttamalla</a:t>
            </a:r>
          </a:p>
        </p:txBody>
      </p:sp>
      <p:pic>
        <p:nvPicPr>
          <p:cNvPr id="8" name="Kuva 7">
            <a:extLst>
              <a:ext uri="{FF2B5EF4-FFF2-40B4-BE49-F238E27FC236}">
                <a16:creationId xmlns:a16="http://schemas.microsoft.com/office/drawing/2014/main" id="{5D024F1F-7715-4A0E-A3A4-05B640913E7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74035" y="5748346"/>
            <a:ext cx="2388326" cy="519739"/>
          </a:xfrm>
          <a:prstGeom prst="rect">
            <a:avLst/>
          </a:prstGeom>
        </p:spPr>
      </p:pic>
    </p:spTree>
    <p:extLst>
      <p:ext uri="{BB962C8B-B14F-4D97-AF65-F5344CB8AC3E}">
        <p14:creationId xmlns:p14="http://schemas.microsoft.com/office/powerpoint/2010/main" val="2774787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va-asettelu 1">
    <p:bg>
      <p:bgPr>
        <a:solidFill>
          <a:schemeClr val="bg1"/>
        </a:solidFill>
        <a:effectLst/>
      </p:bgPr>
    </p:bg>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B0B4A5E3-A489-492E-BF46-7B5AEE3A368A}"/>
              </a:ext>
            </a:extLst>
          </p:cNvPr>
          <p:cNvSpPr>
            <a:spLocks noGrp="1"/>
          </p:cNvSpPr>
          <p:nvPr>
            <p:ph type="pic" idx="1" hasCustomPrompt="1"/>
          </p:nvPr>
        </p:nvSpPr>
        <p:spPr>
          <a:xfrm>
            <a:off x="6387564" y="0"/>
            <a:ext cx="5798084" cy="3428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12" name="Kuvan paikkamerkki 2">
            <a:extLst>
              <a:ext uri="{FF2B5EF4-FFF2-40B4-BE49-F238E27FC236}">
                <a16:creationId xmlns:a16="http://schemas.microsoft.com/office/drawing/2014/main" id="{340D0AD1-5DF7-46B9-A3E2-3A1577D471B2}"/>
              </a:ext>
            </a:extLst>
          </p:cNvPr>
          <p:cNvSpPr>
            <a:spLocks noGrp="1"/>
          </p:cNvSpPr>
          <p:nvPr>
            <p:ph type="pic" idx="24" hasCustomPrompt="1"/>
          </p:nvPr>
        </p:nvSpPr>
        <p:spPr>
          <a:xfrm>
            <a:off x="6392328" y="3626069"/>
            <a:ext cx="5788556" cy="323193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13" name="Kuvan paikkamerkki 2">
            <a:extLst>
              <a:ext uri="{FF2B5EF4-FFF2-40B4-BE49-F238E27FC236}">
                <a16:creationId xmlns:a16="http://schemas.microsoft.com/office/drawing/2014/main" id="{18D88550-7248-44B1-9174-AB6B42A48D0E}"/>
              </a:ext>
            </a:extLst>
          </p:cNvPr>
          <p:cNvSpPr>
            <a:spLocks noGrp="1"/>
          </p:cNvSpPr>
          <p:nvPr>
            <p:ph type="pic" idx="25" hasCustomPrompt="1"/>
          </p:nvPr>
        </p:nvSpPr>
        <p:spPr>
          <a:xfrm>
            <a:off x="3614179" y="0"/>
            <a:ext cx="261821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14" name="Kuvan paikkamerkki 2">
            <a:extLst>
              <a:ext uri="{FF2B5EF4-FFF2-40B4-BE49-F238E27FC236}">
                <a16:creationId xmlns:a16="http://schemas.microsoft.com/office/drawing/2014/main" id="{90D0767E-2AA6-4653-A890-C7698B13E125}"/>
              </a:ext>
            </a:extLst>
          </p:cNvPr>
          <p:cNvSpPr>
            <a:spLocks noGrp="1"/>
          </p:cNvSpPr>
          <p:nvPr>
            <p:ph type="pic" idx="26" hasCustomPrompt="1"/>
          </p:nvPr>
        </p:nvSpPr>
        <p:spPr>
          <a:xfrm>
            <a:off x="-11115" y="-1"/>
            <a:ext cx="3465363" cy="23163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Kuva</a:t>
            </a:r>
          </a:p>
        </p:txBody>
      </p:sp>
      <p:sp>
        <p:nvSpPr>
          <p:cNvPr id="15" name="Kuvan paikkamerkki 2">
            <a:extLst>
              <a:ext uri="{FF2B5EF4-FFF2-40B4-BE49-F238E27FC236}">
                <a16:creationId xmlns:a16="http://schemas.microsoft.com/office/drawing/2014/main" id="{3006635A-5F06-44E4-B7A3-75A27D9EE0CB}"/>
              </a:ext>
            </a:extLst>
          </p:cNvPr>
          <p:cNvSpPr>
            <a:spLocks noGrp="1"/>
          </p:cNvSpPr>
          <p:nvPr>
            <p:ph type="pic" idx="27" hasCustomPrompt="1"/>
          </p:nvPr>
        </p:nvSpPr>
        <p:spPr>
          <a:xfrm>
            <a:off x="0" y="2467881"/>
            <a:ext cx="3465363" cy="23163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16" name="Kuvan paikkamerkki 2">
            <a:extLst>
              <a:ext uri="{FF2B5EF4-FFF2-40B4-BE49-F238E27FC236}">
                <a16:creationId xmlns:a16="http://schemas.microsoft.com/office/drawing/2014/main" id="{EF1AD1EF-8AA9-4D06-B6D4-EC0A770B464A}"/>
              </a:ext>
            </a:extLst>
          </p:cNvPr>
          <p:cNvSpPr>
            <a:spLocks noGrp="1"/>
          </p:cNvSpPr>
          <p:nvPr>
            <p:ph type="pic" idx="28" hasCustomPrompt="1"/>
          </p:nvPr>
        </p:nvSpPr>
        <p:spPr>
          <a:xfrm>
            <a:off x="-4764" y="4935763"/>
            <a:ext cx="3465363" cy="19187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Tree>
    <p:extLst>
      <p:ext uri="{BB962C8B-B14F-4D97-AF65-F5344CB8AC3E}">
        <p14:creationId xmlns:p14="http://schemas.microsoft.com/office/powerpoint/2010/main" val="1399935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va-asettelu 2.">
    <p:bg>
      <p:bgPr>
        <a:solidFill>
          <a:schemeClr val="bg1"/>
        </a:solidFill>
        <a:effectLst/>
      </p:bgPr>
    </p:bg>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C9BD9F77-D97C-4641-BF54-33154D36B332}"/>
              </a:ext>
            </a:extLst>
          </p:cNvPr>
          <p:cNvSpPr>
            <a:spLocks noGrp="1"/>
          </p:cNvSpPr>
          <p:nvPr>
            <p:ph type="pic" idx="27" hasCustomPrompt="1"/>
          </p:nvPr>
        </p:nvSpPr>
        <p:spPr>
          <a:xfrm>
            <a:off x="3642608" y="0"/>
            <a:ext cx="853889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11" name="Kuvan paikkamerkki 2">
            <a:extLst>
              <a:ext uri="{FF2B5EF4-FFF2-40B4-BE49-F238E27FC236}">
                <a16:creationId xmlns:a16="http://schemas.microsoft.com/office/drawing/2014/main" id="{BFD4E7A1-729E-46E1-BD90-8600DADC9467}"/>
              </a:ext>
            </a:extLst>
          </p:cNvPr>
          <p:cNvSpPr>
            <a:spLocks noGrp="1"/>
          </p:cNvSpPr>
          <p:nvPr>
            <p:ph type="pic" idx="28" hasCustomPrompt="1"/>
          </p:nvPr>
        </p:nvSpPr>
        <p:spPr>
          <a:xfrm>
            <a:off x="-3970" y="-8909"/>
            <a:ext cx="3465363" cy="2301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12" name="Kuvan paikkamerkki 2">
            <a:extLst>
              <a:ext uri="{FF2B5EF4-FFF2-40B4-BE49-F238E27FC236}">
                <a16:creationId xmlns:a16="http://schemas.microsoft.com/office/drawing/2014/main" id="{69C3A83E-7A2B-4C63-9041-5C1EE68001E8}"/>
              </a:ext>
            </a:extLst>
          </p:cNvPr>
          <p:cNvSpPr>
            <a:spLocks noGrp="1"/>
          </p:cNvSpPr>
          <p:nvPr>
            <p:ph type="pic" idx="29" hasCustomPrompt="1"/>
          </p:nvPr>
        </p:nvSpPr>
        <p:spPr>
          <a:xfrm>
            <a:off x="6525" y="2471352"/>
            <a:ext cx="3465363" cy="14704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13" name="Kuvan paikkamerkki 2">
            <a:extLst>
              <a:ext uri="{FF2B5EF4-FFF2-40B4-BE49-F238E27FC236}">
                <a16:creationId xmlns:a16="http://schemas.microsoft.com/office/drawing/2014/main" id="{CC35BF02-7B0D-48AD-9BAD-5554B54E2B54}"/>
              </a:ext>
            </a:extLst>
          </p:cNvPr>
          <p:cNvSpPr>
            <a:spLocks noGrp="1"/>
          </p:cNvSpPr>
          <p:nvPr>
            <p:ph type="pic" idx="30" hasCustomPrompt="1"/>
          </p:nvPr>
        </p:nvSpPr>
        <p:spPr>
          <a:xfrm>
            <a:off x="6525" y="4120977"/>
            <a:ext cx="3465363" cy="27370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Tree>
    <p:extLst>
      <p:ext uri="{BB962C8B-B14F-4D97-AF65-F5344CB8AC3E}">
        <p14:creationId xmlns:p14="http://schemas.microsoft.com/office/powerpoint/2010/main" val="3664781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asettelu 3.">
    <p:bg>
      <p:bgPr>
        <a:solidFill>
          <a:schemeClr val="bg1"/>
        </a:solidFill>
        <a:effectLst/>
      </p:bgPr>
    </p:bg>
    <p:spTree>
      <p:nvGrpSpPr>
        <p:cNvPr id="1" name=""/>
        <p:cNvGrpSpPr/>
        <p:nvPr/>
      </p:nvGrpSpPr>
      <p:grpSpPr>
        <a:xfrm>
          <a:off x="0" y="0"/>
          <a:ext cx="0" cy="0"/>
          <a:chOff x="0" y="0"/>
          <a:chExt cx="0" cy="0"/>
        </a:xfrm>
      </p:grpSpPr>
      <p:sp>
        <p:nvSpPr>
          <p:cNvPr id="8" name="Kuvan paikkamerkki 2">
            <a:extLst>
              <a:ext uri="{FF2B5EF4-FFF2-40B4-BE49-F238E27FC236}">
                <a16:creationId xmlns:a16="http://schemas.microsoft.com/office/drawing/2014/main" id="{780432A4-79B2-4E2C-9BE8-6A6DB0EFE24B}"/>
              </a:ext>
            </a:extLst>
          </p:cNvPr>
          <p:cNvSpPr>
            <a:spLocks noGrp="1"/>
          </p:cNvSpPr>
          <p:nvPr>
            <p:ph type="pic" idx="28" hasCustomPrompt="1"/>
          </p:nvPr>
        </p:nvSpPr>
        <p:spPr>
          <a:xfrm>
            <a:off x="-3970" y="-8909"/>
            <a:ext cx="6233985"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9" name="Kuvan paikkamerkki 2">
            <a:extLst>
              <a:ext uri="{FF2B5EF4-FFF2-40B4-BE49-F238E27FC236}">
                <a16:creationId xmlns:a16="http://schemas.microsoft.com/office/drawing/2014/main" id="{DE3D5D2E-044C-47A6-BB4D-8161EF3E9B37}"/>
              </a:ext>
            </a:extLst>
          </p:cNvPr>
          <p:cNvSpPr>
            <a:spLocks noGrp="1"/>
          </p:cNvSpPr>
          <p:nvPr>
            <p:ph type="pic" idx="29" hasCustomPrompt="1"/>
          </p:nvPr>
        </p:nvSpPr>
        <p:spPr>
          <a:xfrm>
            <a:off x="6391534" y="0"/>
            <a:ext cx="5796496" cy="3424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
        <p:nvSpPr>
          <p:cNvPr id="10" name="Kuvan paikkamerkki 2">
            <a:extLst>
              <a:ext uri="{FF2B5EF4-FFF2-40B4-BE49-F238E27FC236}">
                <a16:creationId xmlns:a16="http://schemas.microsoft.com/office/drawing/2014/main" id="{EF90F2A9-8182-4B0A-B2FB-34994EEADCE5}"/>
              </a:ext>
            </a:extLst>
          </p:cNvPr>
          <p:cNvSpPr>
            <a:spLocks noGrp="1"/>
          </p:cNvSpPr>
          <p:nvPr>
            <p:ph type="pic" idx="30" hasCustomPrompt="1"/>
          </p:nvPr>
        </p:nvSpPr>
        <p:spPr>
          <a:xfrm>
            <a:off x="6391534" y="3616046"/>
            <a:ext cx="5796496" cy="32419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None/>
              <a:tabLst/>
              <a:defRPr/>
            </a:pPr>
            <a:r>
              <a:rPr lang="fi-FI" dirty="0"/>
              <a:t>Kuva</a:t>
            </a:r>
          </a:p>
          <a:p>
            <a:endParaRPr lang="fi-FI" dirty="0"/>
          </a:p>
        </p:txBody>
      </p:sp>
    </p:spTree>
    <p:extLst>
      <p:ext uri="{BB962C8B-B14F-4D97-AF65-F5344CB8AC3E}">
        <p14:creationId xmlns:p14="http://schemas.microsoft.com/office/powerpoint/2010/main" val="267849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Väliotsikko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orakulmio 4">
            <a:extLst>
              <a:ext uri="{FF2B5EF4-FFF2-40B4-BE49-F238E27FC236}">
                <a16:creationId xmlns:a16="http://schemas.microsoft.com/office/drawing/2014/main" id="{4219756E-40AA-4ACF-9DDE-987C8E105EA1}"/>
              </a:ext>
              <a:ext uri="{C183D7F6-B498-43B3-948B-1728B52AA6E4}">
                <adec:decorative xmlns:adec="http://schemas.microsoft.com/office/drawing/2017/decorative" val="1"/>
              </a:ext>
            </a:extLst>
          </p:cNvPr>
          <p:cNvSpPr/>
          <p:nvPr userDrawn="1"/>
        </p:nvSpPr>
        <p:spPr>
          <a:xfrm>
            <a:off x="1" y="0"/>
            <a:ext cx="5536504" cy="6858000"/>
          </a:xfrm>
          <a:prstGeom prst="rect">
            <a:avLst/>
          </a:prstGeom>
          <a:gradFill>
            <a:gsLst>
              <a:gs pos="0">
                <a:schemeClr val="accent6">
                  <a:lumMod val="75000"/>
                </a:schemeClr>
              </a:gs>
              <a:gs pos="100000">
                <a:schemeClr val="accent6">
                  <a:lumMod val="7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375954" y="648389"/>
            <a:ext cx="9283337" cy="2938463"/>
          </a:xfrm>
          <a:effectLst>
            <a:outerShdw blurRad="50800" dist="38100" dir="2700000" algn="tl" rotWithShape="0">
              <a:prstClr val="black">
                <a:alpha val="40000"/>
              </a:prstClr>
            </a:outerShdw>
          </a:effectLst>
        </p:spPr>
        <p:txBody>
          <a:bodyPr anchor="b"/>
          <a:lstStyle>
            <a:lvl1pPr algn="ctr">
              <a:defRPr sz="4400" b="1" cap="all" baseline="0">
                <a:solidFill>
                  <a:schemeClr val="bg1"/>
                </a:solidFill>
                <a:latin typeface="Josefin Sans" pitchFamily="2" charset="0"/>
              </a:defRPr>
            </a:lvl1pPr>
          </a:lstStyle>
          <a:p>
            <a:r>
              <a:rPr lang="fi-FI" dirty="0"/>
              <a:t>Lisää teksti napsauttamalla</a:t>
            </a:r>
          </a:p>
        </p:txBody>
      </p:sp>
      <p:sp>
        <p:nvSpPr>
          <p:cNvPr id="3" name="Alaotsikko 2"/>
          <p:cNvSpPr>
            <a:spLocks noGrp="1"/>
          </p:cNvSpPr>
          <p:nvPr>
            <p:ph type="subTitle" idx="1" hasCustomPrompt="1"/>
          </p:nvPr>
        </p:nvSpPr>
        <p:spPr>
          <a:xfrm>
            <a:off x="1375954" y="3678927"/>
            <a:ext cx="9283337" cy="1655762"/>
          </a:xfrm>
          <a:effectLst>
            <a:outerShdw blurRad="50800" dist="38100" dir="2700000" algn="tl" rotWithShape="0">
              <a:prstClr val="black">
                <a:alpha val="40000"/>
              </a:prstClr>
            </a:outerShdw>
          </a:effectLst>
        </p:spPr>
        <p:txBody>
          <a:bodyPr>
            <a:normAutofit/>
          </a:bodyPr>
          <a:lstStyle>
            <a:lvl1pPr marL="0" indent="0" algn="ctr">
              <a:lnSpc>
                <a:spcPct val="120000"/>
              </a:lnSpc>
              <a:buNone/>
              <a:defRPr sz="2400">
                <a:solidFill>
                  <a:schemeClr val="bg1"/>
                </a:solidFill>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teksti napsauttamalla</a:t>
            </a:r>
          </a:p>
        </p:txBody>
      </p:sp>
      <p:pic>
        <p:nvPicPr>
          <p:cNvPr id="8" name="Kuva 7">
            <a:extLst>
              <a:ext uri="{FF2B5EF4-FFF2-40B4-BE49-F238E27FC236}">
                <a16:creationId xmlns:a16="http://schemas.microsoft.com/office/drawing/2014/main" id="{5D024F1F-7715-4A0E-A3A4-05B640913E7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74035" y="5748346"/>
            <a:ext cx="2388326" cy="519739"/>
          </a:xfrm>
          <a:prstGeom prst="rect">
            <a:avLst/>
          </a:prstGeom>
        </p:spPr>
      </p:pic>
    </p:spTree>
    <p:extLst>
      <p:ext uri="{BB962C8B-B14F-4D97-AF65-F5344CB8AC3E}">
        <p14:creationId xmlns:p14="http://schemas.microsoft.com/office/powerpoint/2010/main" val="148442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Väliotsikko 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orakulmio 4">
            <a:extLst>
              <a:ext uri="{FF2B5EF4-FFF2-40B4-BE49-F238E27FC236}">
                <a16:creationId xmlns:a16="http://schemas.microsoft.com/office/drawing/2014/main" id="{4219756E-40AA-4ACF-9DDE-987C8E105EA1}"/>
              </a:ext>
              <a:ext uri="{C183D7F6-B498-43B3-948B-1728B52AA6E4}">
                <adec:decorative xmlns:adec="http://schemas.microsoft.com/office/drawing/2017/decorative" val="1"/>
              </a:ext>
            </a:extLst>
          </p:cNvPr>
          <p:cNvSpPr/>
          <p:nvPr userDrawn="1"/>
        </p:nvSpPr>
        <p:spPr>
          <a:xfrm>
            <a:off x="0" y="0"/>
            <a:ext cx="5367403" cy="6858000"/>
          </a:xfrm>
          <a:prstGeom prst="rect">
            <a:avLst/>
          </a:prstGeom>
          <a:gradFill>
            <a:gsLst>
              <a:gs pos="0">
                <a:srgbClr val="3C0047"/>
              </a:gs>
              <a:gs pos="100000">
                <a:srgbClr val="3C0047">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375954" y="648389"/>
            <a:ext cx="9283337" cy="2938463"/>
          </a:xfrm>
          <a:effectLst>
            <a:outerShdw blurRad="50800" dist="38100" dir="2700000" algn="tl" rotWithShape="0">
              <a:prstClr val="black">
                <a:alpha val="40000"/>
              </a:prstClr>
            </a:outerShdw>
          </a:effectLst>
        </p:spPr>
        <p:txBody>
          <a:bodyPr anchor="b"/>
          <a:lstStyle>
            <a:lvl1pPr algn="ctr">
              <a:defRPr sz="4400" b="1" cap="all" baseline="0">
                <a:solidFill>
                  <a:schemeClr val="bg1"/>
                </a:solidFill>
                <a:latin typeface="Josefin Sans" pitchFamily="2" charset="0"/>
              </a:defRPr>
            </a:lvl1pPr>
          </a:lstStyle>
          <a:p>
            <a:r>
              <a:rPr lang="fi-FI" dirty="0"/>
              <a:t>Lisää teksti napsauttamalla</a:t>
            </a:r>
          </a:p>
        </p:txBody>
      </p:sp>
      <p:sp>
        <p:nvSpPr>
          <p:cNvPr id="3" name="Alaotsikko 2"/>
          <p:cNvSpPr>
            <a:spLocks noGrp="1"/>
          </p:cNvSpPr>
          <p:nvPr>
            <p:ph type="subTitle" idx="1" hasCustomPrompt="1"/>
          </p:nvPr>
        </p:nvSpPr>
        <p:spPr>
          <a:xfrm>
            <a:off x="1375954" y="3678927"/>
            <a:ext cx="9283337" cy="1655762"/>
          </a:xfrm>
          <a:effectLst>
            <a:outerShdw blurRad="50800" dist="38100" dir="2700000" algn="tl" rotWithShape="0">
              <a:prstClr val="black">
                <a:alpha val="40000"/>
              </a:prstClr>
            </a:outerShdw>
          </a:effectLst>
        </p:spPr>
        <p:txBody>
          <a:bodyPr>
            <a:normAutofit/>
          </a:bodyPr>
          <a:lstStyle>
            <a:lvl1pPr marL="0" indent="0" algn="ctr">
              <a:lnSpc>
                <a:spcPct val="120000"/>
              </a:lnSpc>
              <a:buNone/>
              <a:defRPr sz="2400">
                <a:solidFill>
                  <a:schemeClr val="bg1"/>
                </a:solidFill>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teksti napsauttamalla</a:t>
            </a:r>
          </a:p>
        </p:txBody>
      </p:sp>
      <p:pic>
        <p:nvPicPr>
          <p:cNvPr id="8" name="Kuva 7">
            <a:extLst>
              <a:ext uri="{FF2B5EF4-FFF2-40B4-BE49-F238E27FC236}">
                <a16:creationId xmlns:a16="http://schemas.microsoft.com/office/drawing/2014/main" id="{5D024F1F-7715-4A0E-A3A4-05B640913E7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74035" y="5748346"/>
            <a:ext cx="2388326" cy="519739"/>
          </a:xfrm>
          <a:prstGeom prst="rect">
            <a:avLst/>
          </a:prstGeom>
        </p:spPr>
      </p:pic>
    </p:spTree>
    <p:extLst>
      <p:ext uri="{BB962C8B-B14F-4D97-AF65-F5344CB8AC3E}">
        <p14:creationId xmlns:p14="http://schemas.microsoft.com/office/powerpoint/2010/main" val="148952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Kuvallinen väli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4AE37F47-5A04-43EB-8463-E5366ABACAD0}"/>
              </a:ext>
              <a:ext uri="{C183D7F6-B498-43B3-948B-1728B52AA6E4}">
                <adec:decorative xmlns:adec="http://schemas.microsoft.com/office/drawing/2017/decorative" val="1"/>
              </a:ext>
            </a:extLst>
          </p:cNvPr>
          <p:cNvSpPr/>
          <p:nvPr userDrawn="1"/>
        </p:nvSpPr>
        <p:spPr>
          <a:xfrm>
            <a:off x="0" y="0"/>
            <a:ext cx="8460377" cy="6858000"/>
          </a:xfrm>
          <a:prstGeom prst="rect">
            <a:avLst/>
          </a:prstGeom>
          <a:gradFill>
            <a:gsLst>
              <a:gs pos="46000">
                <a:schemeClr val="tx2">
                  <a:alpha val="72000"/>
                </a:schemeClr>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509451" y="423843"/>
            <a:ext cx="4667795" cy="3163010"/>
          </a:xfrm>
        </p:spPr>
        <p:txBody>
          <a:bodyPr anchor="b">
            <a:normAutofit/>
          </a:bodyPr>
          <a:lstStyle>
            <a:lvl1pPr algn="ctr">
              <a:defRPr sz="4800" b="1" cap="all" baseline="0">
                <a:solidFill>
                  <a:schemeClr val="bg1"/>
                </a:solidFill>
                <a:effectLst>
                  <a:outerShdw blurRad="127000" dist="50800" dir="5400000" algn="ctr" rotWithShape="0">
                    <a:schemeClr val="tx1">
                      <a:alpha val="50000"/>
                    </a:schemeClr>
                  </a:outerShdw>
                </a:effectLst>
                <a:latin typeface="Josefin Sans" pitchFamily="2" charset="0"/>
              </a:defRPr>
            </a:lvl1pPr>
          </a:lstStyle>
          <a:p>
            <a:r>
              <a:rPr lang="fi-FI" dirty="0"/>
              <a:t>Lisää teksti napsauttamalla</a:t>
            </a:r>
          </a:p>
        </p:txBody>
      </p:sp>
      <p:sp>
        <p:nvSpPr>
          <p:cNvPr id="3" name="Alaotsikko 2"/>
          <p:cNvSpPr>
            <a:spLocks noGrp="1"/>
          </p:cNvSpPr>
          <p:nvPr>
            <p:ph type="subTitle" idx="1" hasCustomPrompt="1"/>
          </p:nvPr>
        </p:nvSpPr>
        <p:spPr>
          <a:xfrm>
            <a:off x="509451" y="3678927"/>
            <a:ext cx="4667795" cy="2933794"/>
          </a:xfrm>
        </p:spPr>
        <p:txBody>
          <a:bodyPr>
            <a:normAutofit/>
          </a:bodyPr>
          <a:lstStyle>
            <a:lvl1pPr marL="0" indent="0" algn="ctr">
              <a:lnSpc>
                <a:spcPct val="120000"/>
              </a:lnSpc>
              <a:buNone/>
              <a:defRPr sz="2200">
                <a:solidFill>
                  <a:schemeClr val="bg1"/>
                </a:solidFill>
                <a:effectLst>
                  <a:outerShdw blurRad="127000" dist="50800" dir="5400000" algn="ctr" rotWithShape="0">
                    <a:schemeClr val="tx1">
                      <a:alpha val="50000"/>
                    </a:schemeClr>
                  </a:outerShdw>
                </a:effectLst>
                <a:latin typeface="Roboto Slab" pitchFamily="2" charset="0"/>
                <a:ea typeface="Roboto Slab"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teksti napsauttamalla</a:t>
            </a:r>
          </a:p>
        </p:txBody>
      </p:sp>
      <p:pic>
        <p:nvPicPr>
          <p:cNvPr id="8" name="Kuva 7">
            <a:extLst>
              <a:ext uri="{FF2B5EF4-FFF2-40B4-BE49-F238E27FC236}">
                <a16:creationId xmlns:a16="http://schemas.microsoft.com/office/drawing/2014/main" id="{5D024F1F-7715-4A0E-A3A4-05B640913E7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74035" y="5748346"/>
            <a:ext cx="2388326" cy="519739"/>
          </a:xfrm>
          <a:prstGeom prst="rect">
            <a:avLst/>
          </a:prstGeom>
        </p:spPr>
      </p:pic>
    </p:spTree>
    <p:extLst>
      <p:ext uri="{BB962C8B-B14F-4D97-AF65-F5344CB8AC3E}">
        <p14:creationId xmlns:p14="http://schemas.microsoft.com/office/powerpoint/2010/main" val="96423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tumm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a:xfrm>
            <a:off x="10842171" y="6469561"/>
            <a:ext cx="966652" cy="365125"/>
          </a:xfrm>
        </p:spPr>
        <p:txBody>
          <a:bodyPr/>
          <a:lstStyle>
            <a:lvl1pPr>
              <a:defRPr>
                <a:solidFill>
                  <a:schemeClr val="bg1"/>
                </a:solidFill>
              </a:defRPr>
            </a:lvl1pPr>
          </a:lstStyle>
          <a:p>
            <a:fld id="{8F4AEF5D-7FAC-4949-84D2-DA5A9BB3D225}" type="slidenum">
              <a:rPr lang="fi-FI" smtClean="0"/>
              <a:pPr/>
              <a:t>‹#›</a:t>
            </a:fld>
            <a:endParaRPr lang="fi-FI"/>
          </a:p>
        </p:txBody>
      </p:sp>
      <p:sp>
        <p:nvSpPr>
          <p:cNvPr id="2" name="Otsikko 1"/>
          <p:cNvSpPr>
            <a:spLocks noGrp="1"/>
          </p:cNvSpPr>
          <p:nvPr>
            <p:ph type="title" hasCustomPrompt="1"/>
          </p:nvPr>
        </p:nvSpPr>
        <p:spPr>
          <a:xfrm>
            <a:off x="838200" y="735107"/>
            <a:ext cx="10515600" cy="639732"/>
          </a:xfrm>
        </p:spPr>
        <p:txBody>
          <a:bodyPr/>
          <a:lstStyle>
            <a:lvl1pPr>
              <a:defRPr sz="4000" cap="all" baseline="0"/>
            </a:lvl1pPr>
          </a:lstStyle>
          <a:p>
            <a:r>
              <a:rPr lang="fi-FI" dirty="0"/>
              <a:t>Lisää teksti napsauttamalla</a:t>
            </a:r>
          </a:p>
        </p:txBody>
      </p:sp>
      <p:sp>
        <p:nvSpPr>
          <p:cNvPr id="3" name="Sisällön paikkamerkki 2"/>
          <p:cNvSpPr>
            <a:spLocks noGrp="1"/>
          </p:cNvSpPr>
          <p:nvPr>
            <p:ph idx="1" hasCustomPrompt="1"/>
          </p:nvPr>
        </p:nvSpPr>
        <p:spPr>
          <a:xfrm>
            <a:off x="838200" y="1649225"/>
            <a:ext cx="10515600" cy="4473668"/>
          </a:xfrm>
        </p:spPr>
        <p:txBody>
          <a:bodyPr/>
          <a:lstStyle>
            <a:lvl1pPr indent="-334800">
              <a:spcBef>
                <a:spcPts val="600"/>
              </a:spcBef>
              <a:spcAft>
                <a:spcPts val="600"/>
              </a:spcAft>
              <a:defRPr sz="2400"/>
            </a:lvl1pPr>
            <a:lvl2pPr indent="-334800">
              <a:spcBef>
                <a:spcPts val="0"/>
              </a:spcBef>
              <a:spcAft>
                <a:spcPts val="600"/>
              </a:spcAft>
              <a:defRPr sz="2200"/>
            </a:lvl2pPr>
            <a:lvl3pPr indent="-334800">
              <a:spcBef>
                <a:spcPts val="0"/>
              </a:spcBef>
              <a:spcAft>
                <a:spcPts val="600"/>
              </a:spcAft>
              <a:defRPr sz="2000"/>
            </a:lvl3pPr>
            <a:lvl4pPr indent="-334800">
              <a:spcBef>
                <a:spcPts val="0"/>
              </a:spcBef>
              <a:spcAft>
                <a:spcPts val="600"/>
              </a:spcAft>
              <a:defRPr sz="2000"/>
            </a:lvl4pPr>
            <a:lvl5pPr indent="-334800">
              <a:spcBef>
                <a:spcPts val="0"/>
              </a:spcBef>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a:p>
            <a:pPr lvl="4"/>
            <a:endParaRPr lang="fi-FI" dirty="0"/>
          </a:p>
        </p:txBody>
      </p:sp>
      <p:pic>
        <p:nvPicPr>
          <p:cNvPr id="11" name="Kuva 10">
            <a:extLst>
              <a:ext uri="{FF2B5EF4-FFF2-40B4-BE49-F238E27FC236}">
                <a16:creationId xmlns:a16="http://schemas.microsoft.com/office/drawing/2014/main" id="{0CD6F2F4-62C2-4AC3-9A4C-77387D986423}"/>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94074" y="5664321"/>
            <a:ext cx="2159726" cy="512641"/>
          </a:xfrm>
          <a:prstGeom prst="rect">
            <a:avLst/>
          </a:prstGeom>
        </p:spPr>
      </p:pic>
    </p:spTree>
    <p:extLst>
      <p:ext uri="{BB962C8B-B14F-4D97-AF65-F5344CB8AC3E}">
        <p14:creationId xmlns:p14="http://schemas.microsoft.com/office/powerpoint/2010/main" val="19187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tumm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923DC920-EA68-4D84-B72C-114FBC687EBF}"/>
              </a:ext>
            </a:extLst>
          </p:cNvPr>
          <p:cNvSpPr>
            <a:spLocks noGrp="1"/>
          </p:cNvSpPr>
          <p:nvPr>
            <p:ph type="title" hasCustomPrompt="1"/>
          </p:nvPr>
        </p:nvSpPr>
        <p:spPr>
          <a:xfrm>
            <a:off x="838200" y="727416"/>
            <a:ext cx="10515600" cy="614746"/>
          </a:xfrm>
        </p:spPr>
        <p:txBody>
          <a:bodyPr/>
          <a:lstStyle>
            <a:lvl1pPr>
              <a:defRPr sz="4000"/>
            </a:lvl1pPr>
          </a:lstStyle>
          <a:p>
            <a:r>
              <a:rPr lang="fi-FI" dirty="0"/>
              <a:t>Lisää teksti napsauttamalla</a:t>
            </a:r>
          </a:p>
        </p:txBody>
      </p:sp>
      <p:sp>
        <p:nvSpPr>
          <p:cNvPr id="3" name="Sisällön paikkamerkki 2"/>
          <p:cNvSpPr>
            <a:spLocks noGrp="1"/>
          </p:cNvSpPr>
          <p:nvPr>
            <p:ph sz="half" idx="1" hasCustomPrompt="1"/>
          </p:nvPr>
        </p:nvSpPr>
        <p:spPr>
          <a:xfrm>
            <a:off x="838200" y="1593332"/>
            <a:ext cx="5181600" cy="4194155"/>
          </a:xfrm>
        </p:spPr>
        <p:txBody>
          <a:bodyPr>
            <a:normAutofit/>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en-GB" b="0" i="1" dirty="0" err="1">
                <a:solidFill>
                  <a:srgbClr val="222222"/>
                </a:solidFill>
                <a:effectLst/>
                <a:latin typeface="Arial" panose="020B0604020202020204" pitchFamily="34" charset="0"/>
              </a:rPr>
              <a:t>Lisää</a:t>
            </a:r>
            <a:r>
              <a:rPr lang="en-GB" b="0" i="1" dirty="0">
                <a:solidFill>
                  <a:srgbClr val="222222"/>
                </a:solidFill>
                <a:effectLst/>
                <a:latin typeface="Arial" panose="020B0604020202020204" pitchFamily="34" charset="0"/>
              </a:rPr>
              <a:t> </a:t>
            </a:r>
            <a:r>
              <a:rPr lang="en-GB" b="0" i="1" dirty="0" err="1">
                <a:solidFill>
                  <a:srgbClr val="222222"/>
                </a:solidFill>
                <a:effectLst/>
                <a:latin typeface="Arial" panose="020B0604020202020204" pitchFamily="34" charset="0"/>
              </a:rPr>
              <a:t>teksti</a:t>
            </a:r>
            <a:r>
              <a:rPr lang="en-GB" b="0" i="1" dirty="0">
                <a:solidFill>
                  <a:srgbClr val="222222"/>
                </a:solidFill>
                <a:effectLst/>
                <a:latin typeface="Arial" panose="020B0604020202020204" pitchFamily="34" charset="0"/>
              </a:rPr>
              <a:t> </a:t>
            </a:r>
            <a:r>
              <a:rPr lang="en-GB" b="0" i="1" dirty="0" err="1">
                <a:solidFill>
                  <a:srgbClr val="222222"/>
                </a:solidFill>
                <a:effectLst/>
                <a:latin typeface="Arial" panose="020B0604020202020204" pitchFamily="34" charset="0"/>
              </a:rPr>
              <a:t>napsauttamalla</a:t>
            </a:r>
            <a:endParaRPr lang="en-GB" b="0" i="1" dirty="0">
              <a:solidFill>
                <a:srgbClr val="222222"/>
              </a:solidFill>
              <a:effectLst/>
              <a:latin typeface="Arial" panose="020B0604020202020204" pitchFamily="34" charset="0"/>
            </a:endParaRP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hasCustomPrompt="1"/>
          </p:nvPr>
        </p:nvSpPr>
        <p:spPr>
          <a:xfrm>
            <a:off x="6172200" y="1593332"/>
            <a:ext cx="5181600" cy="4194155"/>
          </a:xfrm>
        </p:spPr>
        <p:txBody>
          <a:bodyPr>
            <a:normAutofit/>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a:xfrm>
            <a:off x="838200" y="5933984"/>
            <a:ext cx="1025434" cy="365125"/>
          </a:xfrm>
        </p:spPr>
        <p:txBody>
          <a:bodyPr/>
          <a:lstStyle/>
          <a:p>
            <a:r>
              <a:rPr lang="en-FI"/>
              <a:t>23/03/2021</a:t>
            </a:r>
            <a:endParaRPr lang="fi-FI"/>
          </a:p>
        </p:txBody>
      </p:sp>
      <p:sp>
        <p:nvSpPr>
          <p:cNvPr id="6" name="Alatunnisteen paikkamerkki 5"/>
          <p:cNvSpPr>
            <a:spLocks noGrp="1"/>
          </p:cNvSpPr>
          <p:nvPr>
            <p:ph type="ftr" sz="quarter" idx="11"/>
          </p:nvPr>
        </p:nvSpPr>
        <p:spPr>
          <a:xfrm>
            <a:off x="2002971" y="5933984"/>
            <a:ext cx="5673635" cy="365125"/>
          </a:xfrm>
        </p:spPr>
        <p:txBody>
          <a:bodyPr/>
          <a:lstStyle/>
          <a:p>
            <a:r>
              <a:rPr lang="fi-FI"/>
              <a:t>Jyväskylän kaupunki</a:t>
            </a:r>
          </a:p>
        </p:txBody>
      </p:sp>
      <p:sp>
        <p:nvSpPr>
          <p:cNvPr id="7" name="Dian numeron paikkamerkki 6"/>
          <p:cNvSpPr>
            <a:spLocks noGrp="1"/>
          </p:cNvSpPr>
          <p:nvPr>
            <p:ph type="sldNum" sz="quarter" idx="12"/>
          </p:nvPr>
        </p:nvSpPr>
        <p:spPr>
          <a:xfrm>
            <a:off x="7815942" y="5933984"/>
            <a:ext cx="611777" cy="365125"/>
          </a:xfrm>
        </p:spPr>
        <p:txBody>
          <a:bodyPr/>
          <a:lstStyle/>
          <a:p>
            <a:fld id="{8F4AEF5D-7FAC-4949-84D2-DA5A9BB3D225}" type="slidenum">
              <a:rPr lang="fi-FI" smtClean="0"/>
              <a:t>‹#›</a:t>
            </a:fld>
            <a:endParaRPr lang="fi-FI"/>
          </a:p>
        </p:txBody>
      </p:sp>
      <p:pic>
        <p:nvPicPr>
          <p:cNvPr id="8" name="Kuva 7">
            <a:extLst>
              <a:ext uri="{FF2B5EF4-FFF2-40B4-BE49-F238E27FC236}">
                <a16:creationId xmlns:a16="http://schemas.microsoft.com/office/drawing/2014/main" id="{7821ECA0-831E-410A-98E7-77405409566B}"/>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94074" y="5834418"/>
            <a:ext cx="2159726" cy="512641"/>
          </a:xfrm>
          <a:prstGeom prst="rect">
            <a:avLst/>
          </a:prstGeom>
        </p:spPr>
      </p:pic>
      <p:sp>
        <p:nvSpPr>
          <p:cNvPr id="9" name="Dian numeron paikkamerkki 5">
            <a:extLst>
              <a:ext uri="{FF2B5EF4-FFF2-40B4-BE49-F238E27FC236}">
                <a16:creationId xmlns:a16="http://schemas.microsoft.com/office/drawing/2014/main" id="{317AF3CD-6323-4E10-A1B6-5CB2EFB211AE}"/>
              </a:ext>
            </a:extLst>
          </p:cNvPr>
          <p:cNvSpPr txBox="1">
            <a:spLocks/>
          </p:cNvSpPr>
          <p:nvPr userDrawn="1"/>
        </p:nvSpPr>
        <p:spPr>
          <a:xfrm>
            <a:off x="10842171" y="6469561"/>
            <a:ext cx="966652" cy="365125"/>
          </a:xfrm>
          <a:prstGeom prst="rect">
            <a:avLst/>
          </a:prstGeom>
        </p:spPr>
        <p:txBody>
          <a:bodyPr vert="horz" lIns="91440" tIns="45720" rIns="91440" bIns="45720" rtlCol="0" anchor="ctr"/>
          <a:lstStyle>
            <a:defPPr>
              <a:defRPr lang="fi-FI"/>
            </a:defPPr>
            <a:lvl1pPr marL="0" algn="r" defTabSz="914400" rtl="0" eaLnBrk="1" latinLnBrk="0" hangingPunct="1">
              <a:defRPr sz="10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4AEF5D-7FAC-4949-84D2-DA5A9BB3D225}" type="slidenum">
              <a:rPr lang="fi-FI" smtClean="0"/>
              <a:pPr/>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aksi sisältökohdetta  tumm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735873"/>
            <a:ext cx="10515600" cy="649463"/>
          </a:xfrm>
        </p:spPr>
        <p:txBody>
          <a:bodyPr/>
          <a:lstStyle>
            <a:lvl1pPr>
              <a:defRPr sz="4000"/>
            </a:lvl1pPr>
          </a:lstStyle>
          <a:p>
            <a:r>
              <a:rPr lang="fi-FI" dirty="0"/>
              <a:t>Lisää teksti napsauttamalla</a:t>
            </a:r>
          </a:p>
        </p:txBody>
      </p:sp>
      <p:sp>
        <p:nvSpPr>
          <p:cNvPr id="3" name="Sisällön paikkamerkki 2"/>
          <p:cNvSpPr>
            <a:spLocks noGrp="1"/>
          </p:cNvSpPr>
          <p:nvPr>
            <p:ph sz="half" idx="1" hasCustomPrompt="1"/>
          </p:nvPr>
        </p:nvSpPr>
        <p:spPr>
          <a:xfrm>
            <a:off x="838200" y="1707143"/>
            <a:ext cx="5181600" cy="4057932"/>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a:xfrm>
            <a:off x="838200" y="5964464"/>
            <a:ext cx="1025434" cy="365125"/>
          </a:xfrm>
        </p:spPr>
        <p:txBody>
          <a:bodyPr/>
          <a:lstStyle/>
          <a:p>
            <a:r>
              <a:rPr lang="en-FI"/>
              <a:t>23/03/2021</a:t>
            </a:r>
            <a:endParaRPr lang="fi-FI"/>
          </a:p>
        </p:txBody>
      </p:sp>
      <p:sp>
        <p:nvSpPr>
          <p:cNvPr id="6" name="Alatunnisteen paikkamerkki 5"/>
          <p:cNvSpPr>
            <a:spLocks noGrp="1"/>
          </p:cNvSpPr>
          <p:nvPr>
            <p:ph type="ftr" sz="quarter" idx="11"/>
          </p:nvPr>
        </p:nvSpPr>
        <p:spPr>
          <a:xfrm>
            <a:off x="1994264" y="5964464"/>
            <a:ext cx="8608424" cy="365125"/>
          </a:xfrm>
        </p:spPr>
        <p:txBody>
          <a:bodyPr/>
          <a:lstStyle/>
          <a:p>
            <a:r>
              <a:rPr lang="fi-FI"/>
              <a:t>Jyväskylän kaupunki</a:t>
            </a:r>
          </a:p>
        </p:txBody>
      </p:sp>
      <p:sp>
        <p:nvSpPr>
          <p:cNvPr id="7" name="Dian numeron paikkamerkki 6"/>
          <p:cNvSpPr>
            <a:spLocks noGrp="1"/>
          </p:cNvSpPr>
          <p:nvPr>
            <p:ph type="sldNum" sz="quarter" idx="12"/>
          </p:nvPr>
        </p:nvSpPr>
        <p:spPr>
          <a:xfrm>
            <a:off x="10742023" y="5964464"/>
            <a:ext cx="611777" cy="365125"/>
          </a:xfrm>
        </p:spPr>
        <p:txBody>
          <a:bodyPr/>
          <a:lstStyle/>
          <a:p>
            <a:fld id="{8F4AEF5D-7FAC-4949-84D2-DA5A9BB3D225}" type="slidenum">
              <a:rPr lang="fi-FI" smtClean="0"/>
              <a:t>‹#›</a:t>
            </a:fld>
            <a:endParaRPr lang="fi-FI"/>
          </a:p>
        </p:txBody>
      </p:sp>
      <p:sp>
        <p:nvSpPr>
          <p:cNvPr id="8" name="Sisällön paikkamerkki 2">
            <a:extLst>
              <a:ext uri="{FF2B5EF4-FFF2-40B4-BE49-F238E27FC236}">
                <a16:creationId xmlns:a16="http://schemas.microsoft.com/office/drawing/2014/main" id="{A737AD9D-8528-447C-B6F4-7BA1462E5CFC}"/>
              </a:ext>
            </a:extLst>
          </p:cNvPr>
          <p:cNvSpPr>
            <a:spLocks noGrp="1"/>
          </p:cNvSpPr>
          <p:nvPr>
            <p:ph sz="half" idx="13" hasCustomPrompt="1"/>
          </p:nvPr>
        </p:nvSpPr>
        <p:spPr>
          <a:xfrm>
            <a:off x="6172200" y="1707143"/>
            <a:ext cx="5181600" cy="4057932"/>
          </a:xfrm>
        </p:spPr>
        <p:txBody>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73856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tailu  tummalla taust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9788" y="828062"/>
            <a:ext cx="10515600" cy="862626"/>
          </a:xfrm>
        </p:spPr>
        <p:txBody>
          <a:bodyPr/>
          <a:lstStyle/>
          <a:p>
            <a:r>
              <a:rPr lang="fi-FI" dirty="0"/>
              <a:t>Lisää teksti napsauttamalla</a:t>
            </a:r>
          </a:p>
        </p:txBody>
      </p:sp>
      <p:sp>
        <p:nvSpPr>
          <p:cNvPr id="3" name="Tekstin paikkamerkki 2"/>
          <p:cNvSpPr>
            <a:spLocks noGrp="1"/>
          </p:cNvSpPr>
          <p:nvPr>
            <p:ph type="body" idx="1" hasCustomPrompt="1"/>
          </p:nvPr>
        </p:nvSpPr>
        <p:spPr>
          <a:xfrm>
            <a:off x="839788" y="1681163"/>
            <a:ext cx="5157787" cy="823912"/>
          </a:xfrm>
        </p:spPr>
        <p:txBody>
          <a:bodyPr anchor="t"/>
          <a:lstStyle>
            <a:lvl1pPr marL="0" indent="0">
              <a:buNone/>
              <a:defRPr sz="2400" b="1">
                <a:latin typeface="Roboto Slab Medium" pitchFamily="2" charset="0"/>
                <a:ea typeface="Roboto Slab Mediu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Lisää teksti napsauttamalla</a:t>
            </a:r>
          </a:p>
        </p:txBody>
      </p:sp>
      <p:sp>
        <p:nvSpPr>
          <p:cNvPr id="4" name="Sisällön paikkamerkki 3"/>
          <p:cNvSpPr>
            <a:spLocks noGrp="1"/>
          </p:cNvSpPr>
          <p:nvPr>
            <p:ph sz="half" idx="2" hasCustomPrompt="1"/>
          </p:nvPr>
        </p:nvSpPr>
        <p:spPr>
          <a:xfrm>
            <a:off x="839788" y="2649013"/>
            <a:ext cx="5157787" cy="3540650"/>
          </a:xfrm>
        </p:spPr>
        <p:txBody>
          <a:bodyPr>
            <a:normAutofit/>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hasCustomPrompt="1"/>
          </p:nvPr>
        </p:nvSpPr>
        <p:spPr>
          <a:xfrm>
            <a:off x="6172200" y="1681163"/>
            <a:ext cx="5183188" cy="823912"/>
          </a:xfrm>
        </p:spPr>
        <p:txBody>
          <a:bodyPr anchor="t"/>
          <a:lstStyle>
            <a:lvl1pPr marL="0" indent="0">
              <a:buNone/>
              <a:defRPr sz="2400" b="1">
                <a:latin typeface="Roboto Slab Medium" pitchFamily="2" charset="0"/>
                <a:ea typeface="Roboto Slab Medium"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Lisää teksti napsauttamalla</a:t>
            </a:r>
          </a:p>
        </p:txBody>
      </p:sp>
      <p:sp>
        <p:nvSpPr>
          <p:cNvPr id="6" name="Sisällön paikkamerkki 5"/>
          <p:cNvSpPr>
            <a:spLocks noGrp="1"/>
          </p:cNvSpPr>
          <p:nvPr>
            <p:ph sz="quarter" idx="4" hasCustomPrompt="1"/>
          </p:nvPr>
        </p:nvSpPr>
        <p:spPr>
          <a:xfrm>
            <a:off x="6172200" y="2649013"/>
            <a:ext cx="5183188" cy="3540650"/>
          </a:xfrm>
        </p:spPr>
        <p:txBody>
          <a:bodyPr>
            <a:normAutofit/>
          </a:bodyPr>
          <a:lstStyle>
            <a:lvl1pPr>
              <a:spcBef>
                <a:spcPts val="600"/>
              </a:spcBef>
              <a:spcAft>
                <a:spcPts val="600"/>
              </a:spcAft>
              <a:defRPr sz="2400"/>
            </a:lvl1pPr>
            <a:lvl2pPr>
              <a:spcBef>
                <a:spcPts val="0"/>
              </a:spcBef>
              <a:spcAft>
                <a:spcPts val="600"/>
              </a:spcAft>
              <a:defRPr sz="2200"/>
            </a:lvl2pPr>
            <a:lvl3pPr>
              <a:spcBef>
                <a:spcPts val="0"/>
              </a:spcBef>
              <a:spcAft>
                <a:spcPts val="600"/>
              </a:spcAft>
              <a:defRPr sz="2000"/>
            </a:lvl3pPr>
            <a:lvl4pPr>
              <a:spcBef>
                <a:spcPts val="0"/>
              </a:spcBef>
              <a:spcAft>
                <a:spcPts val="600"/>
              </a:spcAft>
              <a:defRPr sz="2000"/>
            </a:lvl4pPr>
            <a:lvl5pPr>
              <a:spcAft>
                <a:spcPts val="600"/>
              </a:spcAft>
              <a:defRPr sz="2000"/>
            </a:lvl5pPr>
          </a:lstStyle>
          <a:p>
            <a:pPr lvl="0"/>
            <a:r>
              <a:rPr lang="fi-FI" dirty="0"/>
              <a:t>Lisää teksti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ian numeron paikkamerkki 5">
            <a:extLst>
              <a:ext uri="{FF2B5EF4-FFF2-40B4-BE49-F238E27FC236}">
                <a16:creationId xmlns:a16="http://schemas.microsoft.com/office/drawing/2014/main" id="{F141F0F8-1B45-4090-BC6B-75229D9DB954}"/>
              </a:ext>
            </a:extLst>
          </p:cNvPr>
          <p:cNvSpPr>
            <a:spLocks noGrp="1"/>
          </p:cNvSpPr>
          <p:nvPr>
            <p:ph type="sldNum" sz="quarter" idx="12"/>
          </p:nvPr>
        </p:nvSpPr>
        <p:spPr>
          <a:xfrm>
            <a:off x="10842171" y="6469561"/>
            <a:ext cx="966652" cy="365125"/>
          </a:xfrm>
        </p:spPr>
        <p:txBody>
          <a:bodyPr/>
          <a:lstStyle>
            <a:lvl1pPr>
              <a:defRPr>
                <a:solidFill>
                  <a:schemeClr val="bg1"/>
                </a:solidFill>
              </a:defRPr>
            </a:lvl1pPr>
          </a:lstStyle>
          <a:p>
            <a:fld id="{8F4AEF5D-7FAC-4949-84D2-DA5A9BB3D225}" type="slidenum">
              <a:rPr lang="fi-FI" smtClean="0"/>
              <a:pPr/>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10243"/>
            <a:ext cx="10515600" cy="743110"/>
          </a:xfrm>
          <a:prstGeom prst="rect">
            <a:avLst/>
          </a:prstGeom>
        </p:spPr>
        <p:txBody>
          <a:bodyPr vert="horz" lIns="91440" tIns="45720" rIns="91440" bIns="45720" rtlCol="0" anchor="t">
            <a:normAutofit/>
          </a:bodyPr>
          <a:lstStyle/>
          <a:p>
            <a:r>
              <a:rPr lang="fi-FI" dirty="0"/>
              <a:t>Lisää teksti napsauttamalla</a:t>
            </a:r>
          </a:p>
        </p:txBody>
      </p:sp>
      <p:sp>
        <p:nvSpPr>
          <p:cNvPr id="3" name="Tekstin paikkamerkki 2"/>
          <p:cNvSpPr>
            <a:spLocks noGrp="1"/>
          </p:cNvSpPr>
          <p:nvPr>
            <p:ph type="body" idx="1"/>
          </p:nvPr>
        </p:nvSpPr>
        <p:spPr>
          <a:xfrm>
            <a:off x="838200" y="1425389"/>
            <a:ext cx="10515600" cy="4751574"/>
          </a:xfrm>
          <a:prstGeom prst="rect">
            <a:avLst/>
          </a:prstGeom>
        </p:spPr>
        <p:txBody>
          <a:bodyPr vert="horz" lIns="108000" tIns="45720" rIns="91440" bIns="45720" spcCol="288000" rtlCol="0" anchor="t" anchorCtr="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FI"/>
              <a:t>23/03/2021</a:t>
            </a:r>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a:solidFill>
                  <a:schemeClr val="tx1"/>
                </a:solidFill>
              </a:rPr>
              <a:t>Jyväskylän kaupunki</a:t>
            </a:r>
            <a:endParaRPr lang="fi-FI" dirty="0">
              <a:solidFill>
                <a:schemeClr val="tx1"/>
              </a:solidFill>
            </a:endParaRP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8F4AEF5D-7FAC-4949-84D2-DA5A9BB3D225}" type="slidenum">
              <a:rPr lang="fi-FI" smtClean="0"/>
              <a:pPr/>
              <a:t>‹#›</a:t>
            </a:fld>
            <a:endParaRPr lang="fi-FI" b="1"/>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67" r:id="rId5"/>
    <p:sldLayoutId id="2147483650" r:id="rId6"/>
    <p:sldLayoutId id="2147483652" r:id="rId7"/>
    <p:sldLayoutId id="2147483662" r:id="rId8"/>
    <p:sldLayoutId id="2147483653" r:id="rId9"/>
    <p:sldLayoutId id="2147483656" r:id="rId10"/>
    <p:sldLayoutId id="2147483661" r:id="rId11"/>
    <p:sldLayoutId id="2147483666" r:id="rId12"/>
    <p:sldLayoutId id="2147483665" r:id="rId13"/>
    <p:sldLayoutId id="2147483663" r:id="rId14"/>
    <p:sldLayoutId id="2147483664" r:id="rId15"/>
    <p:sldLayoutId id="2147483654" r:id="rId16"/>
    <p:sldLayoutId id="2147483660" r:id="rId17"/>
    <p:sldLayoutId id="2147483655" r:id="rId18"/>
    <p:sldLayoutId id="2147483657" r:id="rId19"/>
    <p:sldLayoutId id="2147483668" r:id="rId20"/>
    <p:sldLayoutId id="2147483670" r:id="rId21"/>
    <p:sldLayoutId id="2147483669" r:id="rId22"/>
  </p:sldLayoutIdLst>
  <p:hf hdr="0"/>
  <p:txStyles>
    <p:titleStyle>
      <a:lvl1pPr algn="l" defTabSz="914400" rtl="0" eaLnBrk="1" latinLnBrk="0" hangingPunct="1">
        <a:lnSpc>
          <a:spcPct val="90000"/>
        </a:lnSpc>
        <a:spcBef>
          <a:spcPct val="0"/>
        </a:spcBef>
        <a:buNone/>
        <a:defRPr sz="4400" b="1" kern="1200" cap="all" normalizeH="0" baseline="0">
          <a:solidFill>
            <a:schemeClr val="tx1"/>
          </a:solidFill>
          <a:latin typeface="Josefin Sans" pitchFamily="2" charset="0"/>
          <a:ea typeface="+mj-ea"/>
          <a:cs typeface="+mj-cs"/>
        </a:defRPr>
      </a:lvl1pPr>
    </p:titleStyle>
    <p:bodyStyle>
      <a:lvl1pPr marL="325438" indent="-325438" algn="l" defTabSz="914400" rtl="0" eaLnBrk="1" latinLnBrk="0" hangingPunct="1">
        <a:lnSpc>
          <a:spcPct val="100000"/>
        </a:lnSpc>
        <a:spcBef>
          <a:spcPts val="600"/>
        </a:spcBef>
        <a:spcAft>
          <a:spcPts val="600"/>
        </a:spcAft>
        <a:buClr>
          <a:srgbClr val="0070C0"/>
        </a:buClr>
        <a:buSzPct val="100000"/>
        <a:buFont typeface="Arial" panose="020B0604020202020204" pitchFamily="34" charset="0"/>
        <a:buChar char="■"/>
        <a:tabLst/>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27063" indent="-288000" algn="l" defTabSz="914400" rtl="0" eaLnBrk="1" latinLnBrk="0" hangingPunct="1">
        <a:lnSpc>
          <a:spcPct val="100000"/>
        </a:lnSpc>
        <a:spcBef>
          <a:spcPts val="0"/>
        </a:spcBef>
        <a:spcAft>
          <a:spcPts val="600"/>
        </a:spcAft>
        <a:buClr>
          <a:srgbClr val="0070C0"/>
        </a:buClr>
        <a:buSzPct val="100000"/>
        <a:buFont typeface="Wingdings" panose="05000000000000000000" pitchFamily="2" charset="2"/>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85838" indent="-324000" algn="l" defTabSz="914400" rtl="0" eaLnBrk="1" latinLnBrk="0" hangingPunct="1">
        <a:lnSpc>
          <a:spcPct val="100000"/>
        </a:lnSpc>
        <a:spcBef>
          <a:spcPts val="0"/>
        </a:spcBef>
        <a:spcAft>
          <a:spcPts val="600"/>
        </a:spcAft>
        <a:buClr>
          <a:srgbClr val="0070C0"/>
        </a:buClr>
        <a:buSzPct val="100000"/>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44613" indent="-334800" algn="l" defTabSz="914400" rtl="0" eaLnBrk="1" latinLnBrk="0" hangingPunct="1">
        <a:lnSpc>
          <a:spcPct val="100000"/>
        </a:lnSpc>
        <a:spcBef>
          <a:spcPts val="0"/>
        </a:spcBef>
        <a:spcAft>
          <a:spcPts val="600"/>
        </a:spcAft>
        <a:buClr>
          <a:srgbClr val="0070C0"/>
        </a:buClr>
        <a:buSzPct val="100000"/>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703388" indent="-334800" algn="l" defTabSz="914400" rtl="0" eaLnBrk="1" latinLnBrk="0" hangingPunct="1">
        <a:lnSpc>
          <a:spcPct val="100000"/>
        </a:lnSpc>
        <a:spcBef>
          <a:spcPts val="0"/>
        </a:spcBef>
        <a:spcAft>
          <a:spcPts val="600"/>
        </a:spcAft>
        <a:buClr>
          <a:srgbClr val="0070C0"/>
        </a:buClr>
        <a:buSzPct val="100000"/>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www.finlex.fi/fi/laki/ajantasa/1998/19980628"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DAAD54D-AC77-42E2-9D18-7B366118BB70}"/>
              </a:ext>
            </a:extLst>
          </p:cNvPr>
          <p:cNvSpPr>
            <a:spLocks noGrp="1"/>
          </p:cNvSpPr>
          <p:nvPr>
            <p:ph type="subTitle" idx="1"/>
          </p:nvPr>
        </p:nvSpPr>
        <p:spPr/>
        <p:txBody>
          <a:bodyPr>
            <a:normAutofit lnSpcReduction="10000"/>
          </a:bodyPr>
          <a:lstStyle/>
          <a:p>
            <a:r>
              <a:rPr lang="fi-FI" dirty="0"/>
              <a:t>7.12.2023</a:t>
            </a:r>
          </a:p>
          <a:p>
            <a:r>
              <a:rPr lang="fi-FI" dirty="0"/>
              <a:t>Oppimisen tuen asiantuntija</a:t>
            </a:r>
          </a:p>
          <a:p>
            <a:r>
              <a:rPr lang="fi-FI" dirty="0"/>
              <a:t>Anne Heino</a:t>
            </a:r>
            <a:endParaRPr lang="en-FI" dirty="0"/>
          </a:p>
        </p:txBody>
      </p:sp>
      <p:sp>
        <p:nvSpPr>
          <p:cNvPr id="7" name="Title 6">
            <a:extLst>
              <a:ext uri="{FF2B5EF4-FFF2-40B4-BE49-F238E27FC236}">
                <a16:creationId xmlns:a16="http://schemas.microsoft.com/office/drawing/2014/main" id="{9D80902C-F763-4B5D-922A-56BAAF8B7033}"/>
              </a:ext>
            </a:extLst>
          </p:cNvPr>
          <p:cNvSpPr>
            <a:spLocks noGrp="1"/>
          </p:cNvSpPr>
          <p:nvPr>
            <p:ph type="ctrTitle"/>
          </p:nvPr>
        </p:nvSpPr>
        <p:spPr/>
        <p:txBody>
          <a:bodyPr/>
          <a:lstStyle/>
          <a:p>
            <a:r>
              <a:rPr lang="fi-FI" dirty="0" err="1"/>
              <a:t>Pol</a:t>
            </a:r>
            <a:r>
              <a:rPr lang="fi-FI" dirty="0"/>
              <a:t> 18§</a:t>
            </a:r>
            <a:endParaRPr lang="en-FI" dirty="0"/>
          </a:p>
        </p:txBody>
      </p:sp>
    </p:spTree>
    <p:extLst>
      <p:ext uri="{BB962C8B-B14F-4D97-AF65-F5344CB8AC3E}">
        <p14:creationId xmlns:p14="http://schemas.microsoft.com/office/powerpoint/2010/main" val="1686981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3A367279-1087-7821-A023-6E91C89B1B0A}"/>
              </a:ext>
            </a:extLst>
          </p:cNvPr>
          <p:cNvSpPr>
            <a:spLocks noGrp="1"/>
          </p:cNvSpPr>
          <p:nvPr>
            <p:ph type="sldNum" sz="quarter" idx="12"/>
          </p:nvPr>
        </p:nvSpPr>
        <p:spPr/>
        <p:txBody>
          <a:bodyPr/>
          <a:lstStyle/>
          <a:p>
            <a:fld id="{8F4AEF5D-7FAC-4949-84D2-DA5A9BB3D225}" type="slidenum">
              <a:rPr lang="fi-FI" smtClean="0"/>
              <a:pPr/>
              <a:t>10</a:t>
            </a:fld>
            <a:endParaRPr lang="fi-FI"/>
          </a:p>
        </p:txBody>
      </p:sp>
      <p:sp>
        <p:nvSpPr>
          <p:cNvPr id="3" name="Otsikko 2">
            <a:extLst>
              <a:ext uri="{FF2B5EF4-FFF2-40B4-BE49-F238E27FC236}">
                <a16:creationId xmlns:a16="http://schemas.microsoft.com/office/drawing/2014/main" id="{4BDA593B-0367-DDB2-4A41-A436ADAFE873}"/>
              </a:ext>
            </a:extLst>
          </p:cNvPr>
          <p:cNvSpPr>
            <a:spLocks noGrp="1"/>
          </p:cNvSpPr>
          <p:nvPr>
            <p:ph type="title"/>
          </p:nvPr>
        </p:nvSpPr>
        <p:spPr/>
        <p:txBody>
          <a:bodyPr>
            <a:normAutofit/>
          </a:bodyPr>
          <a:lstStyle/>
          <a:p>
            <a:r>
              <a:rPr lang="fi-FI" sz="2800" dirty="0" err="1"/>
              <a:t>Pol</a:t>
            </a:r>
            <a:r>
              <a:rPr lang="fi-FI" sz="2800" dirty="0"/>
              <a:t> 18§ ja Maahanmuuttajataustainen oppilas</a:t>
            </a:r>
          </a:p>
        </p:txBody>
      </p:sp>
      <p:sp>
        <p:nvSpPr>
          <p:cNvPr id="4" name="Sisällön paikkamerkki 3">
            <a:extLst>
              <a:ext uri="{FF2B5EF4-FFF2-40B4-BE49-F238E27FC236}">
                <a16:creationId xmlns:a16="http://schemas.microsoft.com/office/drawing/2014/main" id="{A8E8C897-6BD0-672E-2B7C-DE1EB1F96D0E}"/>
              </a:ext>
            </a:extLst>
          </p:cNvPr>
          <p:cNvSpPr>
            <a:spLocks noGrp="1"/>
          </p:cNvSpPr>
          <p:nvPr>
            <p:ph idx="1"/>
          </p:nvPr>
        </p:nvSpPr>
        <p:spPr>
          <a:xfrm>
            <a:off x="838200" y="1503680"/>
            <a:ext cx="10515600" cy="4619213"/>
          </a:xfrm>
        </p:spPr>
        <p:txBody>
          <a:bodyPr>
            <a:normAutofit lnSpcReduction="10000"/>
          </a:bodyPr>
          <a:lstStyle/>
          <a:p>
            <a:r>
              <a:rPr lang="fi-FI" b="1" dirty="0">
                <a:effectLst/>
                <a:latin typeface="Calibri" panose="020F0502020204030204" pitchFamily="34" charset="0"/>
                <a:ea typeface="Calibri" panose="020F0502020204030204" pitchFamily="34" charset="0"/>
                <a:cs typeface="Calibri" panose="020F0502020204030204" pitchFamily="34" charset="0"/>
              </a:rPr>
              <a:t>Jos oppilas sijoitetaan ikäkauttaan alemmalle vuosiluokalle</a:t>
            </a:r>
            <a:r>
              <a:rPr lang="fi-FI" dirty="0">
                <a:effectLst/>
                <a:latin typeface="Calibri" panose="020F0502020204030204" pitchFamily="34" charset="0"/>
                <a:ea typeface="Calibri" panose="020F0502020204030204" pitchFamily="34" charset="0"/>
                <a:cs typeface="Calibri" panose="020F0502020204030204" pitchFamily="34" charset="0"/>
              </a:rPr>
              <a:t>, tulee siitä tehdä päätös perusopetuslain 18 §:n perusteella. </a:t>
            </a:r>
            <a:r>
              <a:rPr lang="fi-FI" b="1" dirty="0">
                <a:effectLst/>
                <a:latin typeface="Calibri" panose="020F0502020204030204" pitchFamily="34" charset="0"/>
                <a:ea typeface="Calibri" panose="020F0502020204030204" pitchFamily="34" charset="0"/>
                <a:cs typeface="Calibri" panose="020F0502020204030204" pitchFamily="34" charset="0"/>
              </a:rPr>
              <a:t>Päätös perustuu tällöin 1 momentin 2 kohtaan</a:t>
            </a:r>
            <a:r>
              <a:rPr lang="fi-FI" dirty="0">
                <a:effectLst/>
                <a:latin typeface="Calibri" panose="020F0502020204030204" pitchFamily="34" charset="0"/>
                <a:ea typeface="Calibri" panose="020F0502020204030204" pitchFamily="34" charset="0"/>
                <a:cs typeface="Calibri" panose="020F0502020204030204" pitchFamily="34" charset="0"/>
              </a:rPr>
              <a:t>, jonka perusteella oppilaan opiskelu voidaan järjestää osittain toisin kuin tässä laissa ja sen nojalla säädetään ja määrätään, jos </a:t>
            </a:r>
            <a:r>
              <a:rPr lang="fi-FI" b="1" dirty="0">
                <a:effectLst/>
                <a:latin typeface="Calibri" panose="020F0502020204030204" pitchFamily="34" charset="0"/>
                <a:ea typeface="Calibri" panose="020F0502020204030204" pitchFamily="34" charset="0"/>
                <a:cs typeface="Calibri" panose="020F0502020204030204" pitchFamily="34" charset="0"/>
              </a:rPr>
              <a:t>perusopetuksen oppimäärän suorittaminen </a:t>
            </a:r>
            <a:r>
              <a:rPr lang="fi-FI" dirty="0">
                <a:effectLst/>
                <a:latin typeface="Calibri" panose="020F0502020204030204" pitchFamily="34" charset="0"/>
                <a:ea typeface="Calibri" panose="020F0502020204030204" pitchFamily="34" charset="0"/>
                <a:cs typeface="Calibri" panose="020F0502020204030204" pitchFamily="34" charset="0"/>
              </a:rPr>
              <a:t>olisi oppilaalle olosuhteet ja aikaisemmat opinnot huomioon ottaen joltakin osin </a:t>
            </a:r>
            <a:r>
              <a:rPr lang="fi-FI" b="1" dirty="0">
                <a:effectLst/>
                <a:latin typeface="Calibri" panose="020F0502020204030204" pitchFamily="34" charset="0"/>
                <a:ea typeface="Calibri" panose="020F0502020204030204" pitchFamily="34" charset="0"/>
                <a:cs typeface="Calibri" panose="020F0502020204030204" pitchFamily="34" charset="0"/>
              </a:rPr>
              <a:t>kohtuutonta. </a:t>
            </a:r>
          </a:p>
          <a:p>
            <a:r>
              <a:rPr lang="fi-FI" dirty="0">
                <a:effectLst/>
                <a:latin typeface="Calibri" panose="020F0502020204030204" pitchFamily="34" charset="0"/>
                <a:ea typeface="Calibri" panose="020F0502020204030204" pitchFamily="34" charset="0"/>
                <a:cs typeface="Calibri" panose="020F0502020204030204" pitchFamily="34" charset="0"/>
              </a:rPr>
              <a:t>Perusteena tulisi olla, niin kuin muissakin erityisiä opetusjärjestelyjä koskevissa päätöksissä, esimerkiksi se, että oppilaan aikaisemmat opinnot huomioon ottaen hänen olisi kohtuutonta osallistua ikäkauttansa vastaavan vuosiluokan opetukseen ja siksi hänet sijoitetaan vuotta alemmalle vuosiluokalle.</a:t>
            </a:r>
          </a:p>
          <a:p>
            <a:r>
              <a:rPr lang="fi-FI" dirty="0">
                <a:effectLst/>
                <a:latin typeface="Calibri" panose="020F0502020204030204" pitchFamily="34" charset="0"/>
                <a:ea typeface="Calibri" panose="020F0502020204030204" pitchFamily="34" charset="0"/>
                <a:cs typeface="Calibri" panose="020F0502020204030204" pitchFamily="34" charset="0"/>
              </a:rPr>
              <a:t>Huoltajia tulee myös kuulla ennen päätöksen tekemistä.</a:t>
            </a:r>
          </a:p>
          <a:p>
            <a:pPr marL="0" indent="0">
              <a:buNone/>
            </a:pPr>
            <a:r>
              <a:rPr lang="fi-FI" sz="1800" dirty="0">
                <a:effectLst/>
                <a:latin typeface="Calibri" panose="020F0502020204030204" pitchFamily="34" charset="0"/>
                <a:ea typeface="Calibri" panose="020F0502020204030204" pitchFamily="34" charset="0"/>
              </a:rPr>
              <a:t>      (08/09/2023 Opetushallitus)</a:t>
            </a:r>
          </a:p>
          <a:p>
            <a:endParaRPr lang="fi-FI" dirty="0"/>
          </a:p>
        </p:txBody>
      </p:sp>
    </p:spTree>
    <p:extLst>
      <p:ext uri="{BB962C8B-B14F-4D97-AF65-F5344CB8AC3E}">
        <p14:creationId xmlns:p14="http://schemas.microsoft.com/office/powerpoint/2010/main" val="419305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4834C3-1C90-4E4F-9A87-7E813AB1138B}"/>
              </a:ext>
            </a:extLst>
          </p:cNvPr>
          <p:cNvSpPr>
            <a:spLocks noGrp="1"/>
          </p:cNvSpPr>
          <p:nvPr>
            <p:ph type="title"/>
          </p:nvPr>
        </p:nvSpPr>
        <p:spPr>
          <a:xfrm>
            <a:off x="535577" y="1145943"/>
            <a:ext cx="11046823" cy="682857"/>
          </a:xfrm>
        </p:spPr>
        <p:txBody>
          <a:bodyPr anchor="t">
            <a:normAutofit/>
          </a:bodyPr>
          <a:lstStyle/>
          <a:p>
            <a:r>
              <a:rPr lang="fi-FI" sz="3200" dirty="0"/>
              <a:t>Kuntoutus ja terapiat</a:t>
            </a:r>
          </a:p>
        </p:txBody>
      </p:sp>
      <p:sp>
        <p:nvSpPr>
          <p:cNvPr id="3" name="Sisällön paikkamerkki 2">
            <a:extLst>
              <a:ext uri="{FF2B5EF4-FFF2-40B4-BE49-F238E27FC236}">
                <a16:creationId xmlns:a16="http://schemas.microsoft.com/office/drawing/2014/main" id="{FE59D03D-CA54-40F5-96F9-E37EED85FCBF}"/>
              </a:ext>
            </a:extLst>
          </p:cNvPr>
          <p:cNvSpPr>
            <a:spLocks noGrp="1"/>
          </p:cNvSpPr>
          <p:nvPr>
            <p:ph idx="1"/>
          </p:nvPr>
        </p:nvSpPr>
        <p:spPr>
          <a:xfrm>
            <a:off x="457372" y="1687856"/>
            <a:ext cx="11046823" cy="3857918"/>
          </a:xfrm>
        </p:spPr>
        <p:txBody>
          <a:bodyPr anchor="t">
            <a:noAutofit/>
          </a:bodyPr>
          <a:lstStyle/>
          <a:p>
            <a:pPr>
              <a:lnSpc>
                <a:spcPct val="90000"/>
              </a:lnSpc>
            </a:pPr>
            <a:r>
              <a:rPr lang="fi-FI" dirty="0">
                <a:latin typeface="Calibri" panose="020F0502020204030204" pitchFamily="34" charset="0"/>
                <a:cs typeface="Calibri" panose="020F0502020204030204" pitchFamily="34" charset="0"/>
              </a:rPr>
              <a:t>Silloin, kun oppilas on kuntoutuksessa ja / tai terapiassa koulupäivän aikana, on näistä tehtävä </a:t>
            </a:r>
            <a:r>
              <a:rPr lang="fi-FI" b="1" dirty="0" err="1">
                <a:latin typeface="Calibri" panose="020F0502020204030204" pitchFamily="34" charset="0"/>
                <a:cs typeface="Calibri" panose="020F0502020204030204" pitchFamily="34" charset="0"/>
              </a:rPr>
              <a:t>PoL</a:t>
            </a:r>
            <a:r>
              <a:rPr lang="fi-FI" b="1" dirty="0">
                <a:latin typeface="Calibri" panose="020F0502020204030204" pitchFamily="34" charset="0"/>
                <a:cs typeface="Calibri" panose="020F0502020204030204" pitchFamily="34" charset="0"/>
              </a:rPr>
              <a:t> 18 §:n mukainen hallintopäätös</a:t>
            </a:r>
            <a:r>
              <a:rPr lang="fi-FI" dirty="0">
                <a:latin typeface="Calibri" panose="020F0502020204030204" pitchFamily="34" charset="0"/>
                <a:cs typeface="Calibri" panose="020F0502020204030204" pitchFamily="34" charset="0"/>
              </a:rPr>
              <a:t>, jolla</a:t>
            </a:r>
            <a:r>
              <a:rPr lang="fi-FI" b="1" dirty="0">
                <a:latin typeface="Calibri" panose="020F0502020204030204" pitchFamily="34" charset="0"/>
                <a:cs typeface="Calibri" panose="020F0502020204030204" pitchFamily="34" charset="0"/>
              </a:rPr>
              <a:t> </a:t>
            </a:r>
            <a:r>
              <a:rPr lang="fi-FI" dirty="0">
                <a:latin typeface="Calibri" panose="020F0502020204030204" pitchFamily="34" charset="0"/>
                <a:cs typeface="Calibri" panose="020F0502020204030204" pitchFamily="34" charset="0"/>
              </a:rPr>
              <a:t>oppilas vapautetaan opiskelusta ko. oppituntien ajaksi. Tämä on tärkeä huomioida vastuukysymysten vuoksi.</a:t>
            </a:r>
          </a:p>
          <a:p>
            <a:pPr>
              <a:lnSpc>
                <a:spcPct val="90000"/>
              </a:lnSpc>
            </a:pPr>
            <a:r>
              <a:rPr lang="fi-FI" dirty="0">
                <a:latin typeface="Calibri" panose="020F0502020204030204" pitchFamily="34" charset="0"/>
                <a:cs typeface="Calibri" panose="020F0502020204030204" pitchFamily="34" charset="0"/>
              </a:rPr>
              <a:t>Silloin, kun kuntoutuksen tai terapioiden järjestämisellä on vaikutusta oppilaan opetusjärjestelyihin ja oppilasta esimerkiksi harjoitetaan kuntoutukseen ja terapioihin liittyvissä asioissa myös koulun arjessa, on perusteita kirjata näitä toimenpiteitä pedagogisiin asiakirjoihin koulussa tapahtuvien käytännön toimien tasolla. </a:t>
            </a:r>
          </a:p>
          <a:p>
            <a:pPr>
              <a:lnSpc>
                <a:spcPct val="90000"/>
              </a:lnSpc>
            </a:pPr>
            <a:r>
              <a:rPr lang="fi-FI" dirty="0">
                <a:latin typeface="Calibri" panose="020F0502020204030204" pitchFamily="34" charset="0"/>
                <a:cs typeface="Calibri" panose="020F0502020204030204" pitchFamily="34" charset="0"/>
              </a:rPr>
              <a:t>Koulutyön tavoitteet tulevat kuitenkin perusopetuksen tavoitteista, jotka tarkentuvat oppilaan omassa oppimissuunnitelmassa/</a:t>
            </a:r>
            <a:r>
              <a:rPr lang="fi-FI" dirty="0" err="1">
                <a:latin typeface="Calibri" panose="020F0502020204030204" pitchFamily="34" charset="0"/>
                <a:cs typeface="Calibri" panose="020F0502020204030204" pitchFamily="34" charset="0"/>
              </a:rPr>
              <a:t>HOJKSissa</a:t>
            </a:r>
            <a:r>
              <a:rPr lang="fi-FI" dirty="0">
                <a:latin typeface="Calibri" panose="020F0502020204030204" pitchFamily="34" charset="0"/>
                <a:cs typeface="Calibri" panose="020F0502020204030204" pitchFamily="34" charset="0"/>
              </a:rPr>
              <a:t>. Koulu ei voi suunnitella oppilaan opetusta niin, että lähtökohtana olisivat koulun ulkopuolella annettavan terapian tai kuntoutuksen tavoitteet.</a:t>
            </a:r>
          </a:p>
        </p:txBody>
      </p:sp>
      <p:sp>
        <p:nvSpPr>
          <p:cNvPr id="10" name="Footer Placeholder 4">
            <a:extLst>
              <a:ext uri="{FF2B5EF4-FFF2-40B4-BE49-F238E27FC236}">
                <a16:creationId xmlns:a16="http://schemas.microsoft.com/office/drawing/2014/main" id="{2ADCFF12-2971-D24A-491D-6CCF2625DDC9}"/>
              </a:ext>
            </a:extLst>
          </p:cNvPr>
          <p:cNvSpPr>
            <a:spLocks noGrp="1"/>
          </p:cNvSpPr>
          <p:nvPr>
            <p:ph type="ftr" sz="quarter" idx="11"/>
          </p:nvPr>
        </p:nvSpPr>
        <p:spPr>
          <a:xfrm>
            <a:off x="1757239" y="6192401"/>
            <a:ext cx="6380922" cy="365125"/>
          </a:xfrm>
        </p:spPr>
        <p:txBody>
          <a:bodyPr/>
          <a:lstStyle/>
          <a:p>
            <a:pPr>
              <a:spcAft>
                <a:spcPts val="600"/>
              </a:spcAft>
            </a:pPr>
            <a:r>
              <a:rPr lang="fi-FI" dirty="0"/>
              <a:t>Jyväskylän kaupunki</a:t>
            </a:r>
          </a:p>
        </p:txBody>
      </p:sp>
      <p:sp>
        <p:nvSpPr>
          <p:cNvPr id="12" name="Slide Number Placeholder 5">
            <a:extLst>
              <a:ext uri="{FF2B5EF4-FFF2-40B4-BE49-F238E27FC236}">
                <a16:creationId xmlns:a16="http://schemas.microsoft.com/office/drawing/2014/main" id="{EEB930A4-837D-82E5-3576-739FB4194266}"/>
              </a:ext>
            </a:extLst>
          </p:cNvPr>
          <p:cNvSpPr>
            <a:spLocks noGrp="1"/>
          </p:cNvSpPr>
          <p:nvPr>
            <p:ph type="sldNum" sz="quarter" idx="12"/>
          </p:nvPr>
        </p:nvSpPr>
        <p:spPr>
          <a:xfrm>
            <a:off x="8304947" y="6192401"/>
            <a:ext cx="611777" cy="365125"/>
          </a:xfrm>
        </p:spPr>
        <p:txBody>
          <a:bodyPr/>
          <a:lstStyle/>
          <a:p>
            <a:pPr>
              <a:spcAft>
                <a:spcPts val="600"/>
              </a:spcAft>
            </a:pPr>
            <a:fld id="{8F4AEF5D-7FAC-4949-84D2-DA5A9BB3D225}" type="slidenum">
              <a:rPr lang="fi-FI" smtClean="0"/>
              <a:pPr>
                <a:spcAft>
                  <a:spcPts val="600"/>
                </a:spcAft>
              </a:pPr>
              <a:t>11</a:t>
            </a:fld>
            <a:endParaRPr lang="fi-FI"/>
          </a:p>
        </p:txBody>
      </p:sp>
    </p:spTree>
    <p:extLst>
      <p:ext uri="{BB962C8B-B14F-4D97-AF65-F5344CB8AC3E}">
        <p14:creationId xmlns:p14="http://schemas.microsoft.com/office/powerpoint/2010/main" val="389037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52A37032-7CAD-405A-9014-AF8E7C3B70FF}"/>
              </a:ext>
            </a:extLst>
          </p:cNvPr>
          <p:cNvSpPr>
            <a:spLocks noGrp="1"/>
          </p:cNvSpPr>
          <p:nvPr>
            <p:ph type="sldNum" sz="quarter" idx="12"/>
          </p:nvPr>
        </p:nvSpPr>
        <p:spPr/>
        <p:txBody>
          <a:bodyPr/>
          <a:lstStyle/>
          <a:p>
            <a:fld id="{8F4AEF5D-7FAC-4949-84D2-DA5A9BB3D225}" type="slidenum">
              <a:rPr lang="fi-FI" smtClean="0"/>
              <a:pPr/>
              <a:t>2</a:t>
            </a:fld>
            <a:endParaRPr lang="fi-FI"/>
          </a:p>
        </p:txBody>
      </p:sp>
      <p:sp>
        <p:nvSpPr>
          <p:cNvPr id="3" name="Otsikko 2">
            <a:extLst>
              <a:ext uri="{FF2B5EF4-FFF2-40B4-BE49-F238E27FC236}">
                <a16:creationId xmlns:a16="http://schemas.microsoft.com/office/drawing/2014/main" id="{679BD5E2-D00C-45C1-A554-0BAEFB1498A4}"/>
              </a:ext>
            </a:extLst>
          </p:cNvPr>
          <p:cNvSpPr>
            <a:spLocks noGrp="1"/>
          </p:cNvSpPr>
          <p:nvPr>
            <p:ph type="title"/>
          </p:nvPr>
        </p:nvSpPr>
        <p:spPr/>
        <p:txBody>
          <a:bodyPr>
            <a:normAutofit/>
          </a:bodyPr>
          <a:lstStyle/>
          <a:p>
            <a:r>
              <a:rPr lang="fi-FI" sz="2800" dirty="0"/>
              <a:t>Erityiset opetusjärjestelyt (</a:t>
            </a:r>
            <a:r>
              <a:rPr lang="fi-FI" sz="2800" dirty="0" err="1"/>
              <a:t>Pol</a:t>
            </a:r>
            <a:r>
              <a:rPr lang="fi-FI" sz="2800" dirty="0"/>
              <a:t> 18§)</a:t>
            </a:r>
          </a:p>
        </p:txBody>
      </p:sp>
      <p:sp>
        <p:nvSpPr>
          <p:cNvPr id="4" name="Sisällön paikkamerkki 3">
            <a:extLst>
              <a:ext uri="{FF2B5EF4-FFF2-40B4-BE49-F238E27FC236}">
                <a16:creationId xmlns:a16="http://schemas.microsoft.com/office/drawing/2014/main" id="{0AC0463F-2B0E-49A4-84F7-1428E57C17C1}"/>
              </a:ext>
            </a:extLst>
          </p:cNvPr>
          <p:cNvSpPr>
            <a:spLocks noGrp="1"/>
          </p:cNvSpPr>
          <p:nvPr>
            <p:ph idx="1"/>
          </p:nvPr>
        </p:nvSpPr>
        <p:spPr>
          <a:xfrm>
            <a:off x="838200" y="1239520"/>
            <a:ext cx="10515600" cy="4883373"/>
          </a:xfrm>
        </p:spPr>
        <p:txBody>
          <a:bodyPr>
            <a:normAutofit fontScale="25000" lnSpcReduction="20000"/>
          </a:bodyPr>
          <a:lstStyle/>
          <a:p>
            <a:pPr marL="0" indent="0" algn="l" rtl="0">
              <a:buNone/>
            </a:pPr>
            <a:r>
              <a:rPr lang="fi-FI" sz="9600" b="0" i="0" dirty="0">
                <a:effectLst/>
                <a:latin typeface="+mn-lt"/>
                <a:hlinkClick r:id="rId2"/>
              </a:rPr>
              <a:t>Perusopetuslain mukaan</a:t>
            </a:r>
            <a:r>
              <a:rPr lang="fi-FI" sz="9600" b="0" i="0" dirty="0">
                <a:solidFill>
                  <a:srgbClr val="333333"/>
                </a:solidFill>
                <a:effectLst/>
                <a:latin typeface="+mn-lt"/>
              </a:rPr>
              <a:t> oppilaalla on oikeus saada opetussuunnitelman mukaista opetusta, oppilaanohjausta sekä riittävää oppimisen ja koulunkäynnin tukea heti tuen tarpeen ilmetessä. </a:t>
            </a:r>
            <a:r>
              <a:rPr lang="fi-FI" sz="9600" b="0" i="0" dirty="0">
                <a:solidFill>
                  <a:srgbClr val="212121"/>
                </a:solidFill>
                <a:effectLst/>
                <a:latin typeface="+mn-lt"/>
                <a:cs typeface="Calibri" panose="020F0502020204030204" pitchFamily="34" charset="0"/>
              </a:rPr>
              <a:t>Oppilaan opiskelu voidaan järjestää </a:t>
            </a:r>
            <a:r>
              <a:rPr lang="fi-FI" sz="9600" b="1" i="0" dirty="0">
                <a:solidFill>
                  <a:srgbClr val="212121"/>
                </a:solidFill>
                <a:effectLst/>
                <a:latin typeface="+mn-lt"/>
                <a:cs typeface="Calibri" panose="020F0502020204030204" pitchFamily="34" charset="0"/>
              </a:rPr>
              <a:t>osittain toisin </a:t>
            </a:r>
            <a:r>
              <a:rPr lang="fi-FI" sz="9600" b="0" i="0" dirty="0">
                <a:solidFill>
                  <a:srgbClr val="212121"/>
                </a:solidFill>
                <a:effectLst/>
                <a:latin typeface="+mn-lt"/>
                <a:cs typeface="Calibri" panose="020F0502020204030204" pitchFamily="34" charset="0"/>
              </a:rPr>
              <a:t>kuin tässä laissa ja sen nojalla säädetään ja määrätään, jos:</a:t>
            </a:r>
          </a:p>
          <a:p>
            <a:pPr marL="0" indent="0" algn="l" rtl="0">
              <a:buNone/>
            </a:pPr>
            <a:endParaRPr lang="fi-FI" sz="8000" b="0" i="0" dirty="0">
              <a:solidFill>
                <a:srgbClr val="212121"/>
              </a:solidFill>
              <a:effectLst/>
              <a:latin typeface="+mn-lt"/>
              <a:cs typeface="Calibri" panose="020F0502020204030204" pitchFamily="34" charset="0"/>
            </a:endParaRPr>
          </a:p>
          <a:p>
            <a:pPr marL="292263" lvl="1" indent="0">
              <a:buNone/>
            </a:pPr>
            <a:r>
              <a:rPr lang="fi-FI" sz="9600" b="1" i="0" dirty="0">
                <a:solidFill>
                  <a:srgbClr val="212121"/>
                </a:solidFill>
                <a:effectLst/>
                <a:latin typeface="+mn-lt"/>
                <a:cs typeface="Calibri" panose="020F0502020204030204" pitchFamily="34" charset="0"/>
              </a:rPr>
              <a:t>1)</a:t>
            </a:r>
            <a:r>
              <a:rPr lang="fi-FI" sz="9600" b="0" i="0" dirty="0">
                <a:solidFill>
                  <a:srgbClr val="212121"/>
                </a:solidFill>
                <a:effectLst/>
                <a:latin typeface="+mn-lt"/>
                <a:cs typeface="Calibri" panose="020F0502020204030204" pitchFamily="34" charset="0"/>
              </a:rPr>
              <a:t> oppilaalla katsotaan joltakin osin </a:t>
            </a:r>
            <a:r>
              <a:rPr lang="fi-FI" sz="9600" b="1" i="0" dirty="0">
                <a:solidFill>
                  <a:srgbClr val="212121"/>
                </a:solidFill>
                <a:effectLst/>
                <a:latin typeface="+mn-lt"/>
                <a:cs typeface="Calibri" panose="020F0502020204030204" pitchFamily="34" charset="0"/>
              </a:rPr>
              <a:t>ennestään olevan perusopetuksen oppimäärää vastaavat tiedot ja taidot;</a:t>
            </a:r>
          </a:p>
          <a:p>
            <a:pPr lvl="2"/>
            <a:endParaRPr lang="fi-FI" sz="8000" b="0" i="0" dirty="0">
              <a:solidFill>
                <a:srgbClr val="212121"/>
              </a:solidFill>
              <a:effectLst/>
              <a:latin typeface="+mn-lt"/>
              <a:cs typeface="Calibri" panose="020F0502020204030204" pitchFamily="34" charset="0"/>
            </a:endParaRPr>
          </a:p>
          <a:p>
            <a:pPr marL="292263" marR="0" lvl="1" indent="0" algn="l" defTabSz="914400" rtl="0" eaLnBrk="1" fontAlgn="auto" latinLnBrk="0" hangingPunct="1">
              <a:lnSpc>
                <a:spcPct val="100000"/>
              </a:lnSpc>
              <a:spcBef>
                <a:spcPts val="0"/>
              </a:spcBef>
              <a:spcAft>
                <a:spcPts val="600"/>
              </a:spcAft>
              <a:buClr>
                <a:srgbClr val="0070C0"/>
              </a:buClr>
              <a:buSzPct val="100000"/>
              <a:buNone/>
              <a:tabLst/>
              <a:defRPr/>
            </a:pPr>
            <a:r>
              <a:rPr kumimoji="0" lang="fi-FI" sz="9600" b="1" i="0" u="none" strike="noStrike" kern="1200" cap="none" spc="0" normalizeH="0" baseline="0" noProof="0" dirty="0">
                <a:ln>
                  <a:noFill/>
                </a:ln>
                <a:solidFill>
                  <a:srgbClr val="212121"/>
                </a:solidFill>
                <a:effectLst/>
                <a:uLnTx/>
                <a:uFillTx/>
                <a:latin typeface="+mn-lt"/>
                <a:ea typeface="Open Sans" panose="020B0606030504020204" pitchFamily="34" charset="0"/>
                <a:cs typeface="Calibri" panose="020F0502020204030204" pitchFamily="34" charset="0"/>
              </a:rPr>
              <a:t>2) </a:t>
            </a:r>
            <a:r>
              <a:rPr kumimoji="0" lang="fi-FI" sz="9600" b="0" i="0" u="none" strike="noStrike" kern="1200" cap="none" spc="0" normalizeH="0" baseline="0" noProof="0" dirty="0">
                <a:ln>
                  <a:noFill/>
                </a:ln>
                <a:solidFill>
                  <a:srgbClr val="212121"/>
                </a:solidFill>
                <a:effectLst/>
                <a:uLnTx/>
                <a:uFillTx/>
                <a:latin typeface="+mn-lt"/>
                <a:ea typeface="Open Sans" panose="020B0606030504020204" pitchFamily="34" charset="0"/>
                <a:cs typeface="Calibri" panose="020F0502020204030204" pitchFamily="34" charset="0"/>
              </a:rPr>
              <a:t>perusopetuksen </a:t>
            </a:r>
            <a:r>
              <a:rPr kumimoji="0" lang="fi-FI" sz="9600" b="1" i="0" u="none" strike="noStrike" kern="1200" cap="none" spc="0" normalizeH="0" baseline="0" noProof="0" dirty="0">
                <a:ln>
                  <a:noFill/>
                </a:ln>
                <a:solidFill>
                  <a:srgbClr val="212121"/>
                </a:solidFill>
                <a:effectLst/>
                <a:uLnTx/>
                <a:uFillTx/>
                <a:latin typeface="+mn-lt"/>
                <a:ea typeface="Open Sans" panose="020B0606030504020204" pitchFamily="34" charset="0"/>
                <a:cs typeface="Calibri" panose="020F0502020204030204" pitchFamily="34" charset="0"/>
              </a:rPr>
              <a:t>oppimäärän suorittaminen </a:t>
            </a:r>
            <a:r>
              <a:rPr kumimoji="0" lang="fi-FI" sz="9600" b="0" i="0" u="none" strike="noStrike" kern="1200" cap="none" spc="0" normalizeH="0" baseline="0" noProof="0" dirty="0">
                <a:ln>
                  <a:noFill/>
                </a:ln>
                <a:solidFill>
                  <a:srgbClr val="212121"/>
                </a:solidFill>
                <a:effectLst/>
                <a:uLnTx/>
                <a:uFillTx/>
                <a:latin typeface="+mn-lt"/>
                <a:ea typeface="Open Sans" panose="020B0606030504020204" pitchFamily="34" charset="0"/>
                <a:cs typeface="Calibri" panose="020F0502020204030204" pitchFamily="34" charset="0"/>
              </a:rPr>
              <a:t>olisi oppilaalle olosuhteet ja aikaisemmat opinnot huomioon ottaen </a:t>
            </a:r>
            <a:r>
              <a:rPr kumimoji="0" lang="fi-FI" sz="9600" b="1" i="0" u="none" strike="noStrike" kern="1200" cap="none" spc="0" normalizeH="0" baseline="0" noProof="0" dirty="0">
                <a:ln>
                  <a:noFill/>
                </a:ln>
                <a:solidFill>
                  <a:srgbClr val="212121"/>
                </a:solidFill>
                <a:effectLst/>
                <a:uLnTx/>
                <a:uFillTx/>
                <a:latin typeface="+mn-lt"/>
                <a:ea typeface="Open Sans" panose="020B0606030504020204" pitchFamily="34" charset="0"/>
                <a:cs typeface="Calibri" panose="020F0502020204030204" pitchFamily="34" charset="0"/>
              </a:rPr>
              <a:t>joltakin osin kohtuutonta</a:t>
            </a:r>
            <a:r>
              <a:rPr kumimoji="0" lang="fi-FI" sz="9600" b="0" i="0" u="none" strike="noStrike" kern="1200" cap="none" spc="0" normalizeH="0" baseline="0" noProof="0" dirty="0">
                <a:ln>
                  <a:noFill/>
                </a:ln>
                <a:solidFill>
                  <a:srgbClr val="212121"/>
                </a:solidFill>
                <a:effectLst/>
                <a:uLnTx/>
                <a:uFillTx/>
                <a:latin typeface="+mn-lt"/>
                <a:ea typeface="Open Sans" panose="020B0606030504020204" pitchFamily="34" charset="0"/>
                <a:cs typeface="Calibri" panose="020F0502020204030204" pitchFamily="34" charset="0"/>
              </a:rPr>
              <a:t>; tai</a:t>
            </a:r>
          </a:p>
          <a:p>
            <a:pPr marL="292263" marR="0" lvl="1" indent="0" algn="l" defTabSz="914400" rtl="0" eaLnBrk="1" fontAlgn="auto" latinLnBrk="0" hangingPunct="1">
              <a:lnSpc>
                <a:spcPct val="100000"/>
              </a:lnSpc>
              <a:spcBef>
                <a:spcPts val="0"/>
              </a:spcBef>
              <a:spcAft>
                <a:spcPts val="600"/>
              </a:spcAft>
              <a:buClr>
                <a:srgbClr val="0070C0"/>
              </a:buClr>
              <a:buSzPct val="100000"/>
              <a:buNone/>
              <a:tabLst/>
              <a:defRPr/>
            </a:pPr>
            <a:endParaRPr lang="fi-FI" sz="8000" dirty="0">
              <a:latin typeface="+mn-lt"/>
            </a:endParaRPr>
          </a:p>
          <a:p>
            <a:pPr marL="292263" marR="0" lvl="1" indent="0" algn="l" defTabSz="914400" rtl="0" eaLnBrk="1" fontAlgn="auto" latinLnBrk="0" hangingPunct="1">
              <a:lnSpc>
                <a:spcPct val="100000"/>
              </a:lnSpc>
              <a:spcBef>
                <a:spcPts val="0"/>
              </a:spcBef>
              <a:spcAft>
                <a:spcPts val="600"/>
              </a:spcAft>
              <a:buClr>
                <a:srgbClr val="0070C0"/>
              </a:buClr>
              <a:buSzPct val="100000"/>
              <a:buNone/>
              <a:tabLst/>
              <a:defRPr/>
            </a:pPr>
            <a:r>
              <a:rPr lang="fi-FI" sz="9600" b="1" dirty="0">
                <a:solidFill>
                  <a:srgbClr val="212121"/>
                </a:solidFill>
                <a:latin typeface="+mn-lt"/>
                <a:cs typeface="Calibri" panose="020F0502020204030204" pitchFamily="34" charset="0"/>
              </a:rPr>
              <a:t>3) </a:t>
            </a:r>
            <a:r>
              <a:rPr kumimoji="0" lang="fi-FI" sz="9600" b="0" i="0" u="none" strike="noStrike" kern="1200" cap="none" spc="0" normalizeH="0" baseline="0" noProof="0" dirty="0">
                <a:ln>
                  <a:noFill/>
                </a:ln>
                <a:solidFill>
                  <a:srgbClr val="212121"/>
                </a:solidFill>
                <a:effectLst/>
                <a:uLnTx/>
                <a:uFillTx/>
                <a:latin typeface="+mn-lt"/>
                <a:ea typeface="Open Sans" panose="020B0606030504020204" pitchFamily="34" charset="0"/>
                <a:cs typeface="Calibri" panose="020F0502020204030204" pitchFamily="34" charset="0"/>
              </a:rPr>
              <a:t>se on </a:t>
            </a:r>
            <a:r>
              <a:rPr kumimoji="0" lang="fi-FI" sz="9600" b="1" i="0" u="none" strike="noStrike" kern="1200" cap="none" spc="0" normalizeH="0" baseline="0" noProof="0" dirty="0">
                <a:ln>
                  <a:noFill/>
                </a:ln>
                <a:solidFill>
                  <a:srgbClr val="212121"/>
                </a:solidFill>
                <a:effectLst/>
                <a:uLnTx/>
                <a:uFillTx/>
                <a:latin typeface="+mn-lt"/>
                <a:ea typeface="Open Sans" panose="020B0606030504020204" pitchFamily="34" charset="0"/>
                <a:cs typeface="Calibri" panose="020F0502020204030204" pitchFamily="34" charset="0"/>
              </a:rPr>
              <a:t>perusteltua</a:t>
            </a:r>
            <a:r>
              <a:rPr kumimoji="0" lang="fi-FI" sz="9600" b="0" i="0" u="none" strike="noStrike" kern="1200" cap="none" spc="0" normalizeH="0" baseline="0" noProof="0" dirty="0">
                <a:ln>
                  <a:noFill/>
                </a:ln>
                <a:solidFill>
                  <a:srgbClr val="212121"/>
                </a:solidFill>
                <a:effectLst/>
                <a:uLnTx/>
                <a:uFillTx/>
                <a:latin typeface="+mn-lt"/>
                <a:ea typeface="Open Sans" panose="020B0606030504020204" pitchFamily="34" charset="0"/>
                <a:cs typeface="Calibri" panose="020F0502020204030204" pitchFamily="34" charset="0"/>
              </a:rPr>
              <a:t> oppilaan </a:t>
            </a:r>
            <a:r>
              <a:rPr kumimoji="0" lang="fi-FI" sz="9600" b="1" i="0" u="none" strike="noStrike" kern="1200" cap="none" spc="0" normalizeH="0" baseline="0" noProof="0" dirty="0">
                <a:ln>
                  <a:noFill/>
                </a:ln>
                <a:solidFill>
                  <a:srgbClr val="212121"/>
                </a:solidFill>
                <a:effectLst/>
                <a:uLnTx/>
                <a:uFillTx/>
                <a:latin typeface="+mn-lt"/>
                <a:ea typeface="Open Sans" panose="020B0606030504020204" pitchFamily="34" charset="0"/>
                <a:cs typeface="Calibri" panose="020F0502020204030204" pitchFamily="34" charset="0"/>
              </a:rPr>
              <a:t>terveydentilaan liittyvistä syistä.</a:t>
            </a:r>
          </a:p>
          <a:p>
            <a:endParaRPr lang="fi-FI" sz="1200" dirty="0">
              <a:solidFill>
                <a:srgbClr val="212121"/>
              </a:solidFill>
              <a:latin typeface="Calibri" panose="020F0502020204030204" pitchFamily="34" charset="0"/>
              <a:cs typeface="Calibri" panose="020F0502020204030204" pitchFamily="34" charset="0"/>
            </a:endParaRPr>
          </a:p>
          <a:p>
            <a:r>
              <a:rPr lang="fi-FI" sz="5600" b="0" i="0" dirty="0">
                <a:solidFill>
                  <a:srgbClr val="212121"/>
                </a:solidFill>
                <a:effectLst/>
                <a:latin typeface="Calibri" panose="020F0502020204030204" pitchFamily="34" charset="0"/>
                <a:cs typeface="Calibri" panose="020F0502020204030204" pitchFamily="34" charset="0"/>
              </a:rPr>
              <a:t>Jos oppilaan huoltaja ei ole tehnyt esitystä opiskelun järjestämisestä 1 momentissa tarkoitetulla tai sen nojalla säädetyllä tavalla, on </a:t>
            </a:r>
            <a:r>
              <a:rPr lang="fi-FI" sz="5600" b="1" i="0" dirty="0">
                <a:solidFill>
                  <a:srgbClr val="212121"/>
                </a:solidFill>
                <a:effectLst/>
                <a:latin typeface="Calibri" panose="020F0502020204030204" pitchFamily="34" charset="0"/>
                <a:cs typeface="Calibri" panose="020F0502020204030204" pitchFamily="34" charset="0"/>
              </a:rPr>
              <a:t>huoltajalle varattava tilaisuus tulla kuulluksi ennen päätöksen tekemistä.</a:t>
            </a:r>
            <a:endParaRPr lang="fi-FI" sz="5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0846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26A4B9FB-88F7-4778-9E73-E6B4889B63FE}"/>
              </a:ext>
            </a:extLst>
          </p:cNvPr>
          <p:cNvSpPr>
            <a:spLocks noGrp="1"/>
          </p:cNvSpPr>
          <p:nvPr>
            <p:ph type="sldNum" sz="quarter" idx="12"/>
          </p:nvPr>
        </p:nvSpPr>
        <p:spPr/>
        <p:txBody>
          <a:bodyPr/>
          <a:lstStyle/>
          <a:p>
            <a:fld id="{8F4AEF5D-7FAC-4949-84D2-DA5A9BB3D225}" type="slidenum">
              <a:rPr lang="fi-FI" smtClean="0"/>
              <a:pPr/>
              <a:t>3</a:t>
            </a:fld>
            <a:endParaRPr lang="fi-FI"/>
          </a:p>
        </p:txBody>
      </p:sp>
      <p:sp>
        <p:nvSpPr>
          <p:cNvPr id="4" name="Sisällön paikkamerkki 3">
            <a:extLst>
              <a:ext uri="{FF2B5EF4-FFF2-40B4-BE49-F238E27FC236}">
                <a16:creationId xmlns:a16="http://schemas.microsoft.com/office/drawing/2014/main" id="{8376587A-5AF2-40E8-9A64-6AAFECE7D15B}"/>
              </a:ext>
            </a:extLst>
          </p:cNvPr>
          <p:cNvSpPr>
            <a:spLocks noGrp="1"/>
          </p:cNvSpPr>
          <p:nvPr>
            <p:ph idx="1"/>
          </p:nvPr>
        </p:nvSpPr>
        <p:spPr/>
        <p:txBody>
          <a:bodyPr/>
          <a:lstStyle/>
          <a:p>
            <a:pPr marL="0" indent="0">
              <a:buNone/>
            </a:pPr>
            <a:r>
              <a:rPr lang="fi-FI" b="1" dirty="0"/>
              <a:t>1)</a:t>
            </a:r>
            <a:r>
              <a:rPr lang="fi-FI" dirty="0"/>
              <a:t> </a:t>
            </a:r>
            <a:r>
              <a:rPr lang="fi-FI" b="1" dirty="0">
                <a:latin typeface="+mn-lt"/>
              </a:rPr>
              <a:t>ennestään oppimäärää vastaavat tiedot ja taidot</a:t>
            </a:r>
          </a:p>
          <a:p>
            <a:pPr marL="0" indent="0">
              <a:buNone/>
            </a:pPr>
            <a:endParaRPr lang="fi-FI" dirty="0"/>
          </a:p>
          <a:p>
            <a:pPr lvl="2"/>
            <a:r>
              <a:rPr lang="fi-FI" sz="2400" dirty="0">
                <a:latin typeface="+mn-lt"/>
              </a:rPr>
              <a:t>Poikkeaminen voi tulla kysymykseen esimerkiksi sellaisen oppilaan osalta, joka on opiskellut ulkomailla ja muuttaa Suomeen ja tulee täällä sijoitettavaksi hänen tietojaan ja taitojaan vastaavaan opetusryhmään.</a:t>
            </a:r>
          </a:p>
          <a:p>
            <a:pPr marL="651038" lvl="2" indent="0">
              <a:buNone/>
            </a:pPr>
            <a:r>
              <a:rPr lang="fi-FI" sz="2400" dirty="0">
                <a:latin typeface="+mn-lt"/>
              </a:rPr>
              <a:t> </a:t>
            </a:r>
          </a:p>
          <a:p>
            <a:pPr lvl="2"/>
            <a:r>
              <a:rPr lang="fi-FI" sz="2400" dirty="0">
                <a:latin typeface="+mn-lt"/>
              </a:rPr>
              <a:t>Mahdollistaa myös vuosiluokan jättämisen väliin, jos oppilaan todetaan jo muuten hallitsevan asianomaisella vuosiluokalla edellytetyt tiedot. </a:t>
            </a:r>
          </a:p>
          <a:p>
            <a:pPr lvl="1"/>
            <a:endParaRPr lang="fi-FI" dirty="0"/>
          </a:p>
        </p:txBody>
      </p:sp>
      <p:pic>
        <p:nvPicPr>
          <p:cNvPr id="8" name="Kuva 7" descr="Tarinankerronta ääriviiva">
            <a:extLst>
              <a:ext uri="{FF2B5EF4-FFF2-40B4-BE49-F238E27FC236}">
                <a16:creationId xmlns:a16="http://schemas.microsoft.com/office/drawing/2014/main" id="{FFBDB46F-8CFE-496C-BF68-3EB04BBFDB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27771" y="696725"/>
            <a:ext cx="914400" cy="914400"/>
          </a:xfrm>
          <a:prstGeom prst="rect">
            <a:avLst/>
          </a:prstGeom>
        </p:spPr>
      </p:pic>
    </p:spTree>
    <p:extLst>
      <p:ext uri="{BB962C8B-B14F-4D97-AF65-F5344CB8AC3E}">
        <p14:creationId xmlns:p14="http://schemas.microsoft.com/office/powerpoint/2010/main" val="1153197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35EFC311-6C89-4A95-83FD-D66C2541B490}"/>
              </a:ext>
            </a:extLst>
          </p:cNvPr>
          <p:cNvSpPr>
            <a:spLocks noGrp="1"/>
          </p:cNvSpPr>
          <p:nvPr>
            <p:ph type="sldNum" sz="quarter" idx="12"/>
          </p:nvPr>
        </p:nvSpPr>
        <p:spPr/>
        <p:txBody>
          <a:bodyPr/>
          <a:lstStyle/>
          <a:p>
            <a:fld id="{8F4AEF5D-7FAC-4949-84D2-DA5A9BB3D225}" type="slidenum">
              <a:rPr lang="fi-FI" smtClean="0"/>
              <a:pPr/>
              <a:t>4</a:t>
            </a:fld>
            <a:endParaRPr lang="fi-FI"/>
          </a:p>
        </p:txBody>
      </p:sp>
      <p:sp>
        <p:nvSpPr>
          <p:cNvPr id="4" name="Sisällön paikkamerkki 3">
            <a:extLst>
              <a:ext uri="{FF2B5EF4-FFF2-40B4-BE49-F238E27FC236}">
                <a16:creationId xmlns:a16="http://schemas.microsoft.com/office/drawing/2014/main" id="{12C6CE09-997B-4132-AB8D-1135F6F21BD8}"/>
              </a:ext>
            </a:extLst>
          </p:cNvPr>
          <p:cNvSpPr>
            <a:spLocks noGrp="1"/>
          </p:cNvSpPr>
          <p:nvPr>
            <p:ph idx="1"/>
          </p:nvPr>
        </p:nvSpPr>
        <p:spPr>
          <a:xfrm>
            <a:off x="738777" y="1192025"/>
            <a:ext cx="10515600" cy="4473668"/>
          </a:xfrm>
        </p:spPr>
        <p:txBody>
          <a:bodyPr>
            <a:normAutofit/>
          </a:bodyPr>
          <a:lstStyle/>
          <a:p>
            <a:pPr marL="0" indent="0">
              <a:buNone/>
            </a:pPr>
            <a:r>
              <a:rPr lang="fi-FI" b="1" dirty="0"/>
              <a:t>2) </a:t>
            </a:r>
            <a:r>
              <a:rPr lang="fi-FI" b="1" dirty="0">
                <a:latin typeface="Calibri" panose="020F0502020204030204" pitchFamily="34" charset="0"/>
                <a:cs typeface="Calibri" panose="020F0502020204030204" pitchFamily="34" charset="0"/>
              </a:rPr>
              <a:t>oppimäärän suorittaminen kohtuutonta</a:t>
            </a:r>
          </a:p>
          <a:p>
            <a:pPr marL="0" indent="0">
              <a:buNone/>
            </a:pPr>
            <a:r>
              <a:rPr lang="fi-FI" dirty="0">
                <a:latin typeface="Calibri" panose="020F0502020204030204" pitchFamily="34" charset="0"/>
                <a:cs typeface="Calibri" panose="020F0502020204030204" pitchFamily="34" charset="0"/>
              </a:rPr>
              <a:t>     Poikkeaminen on mahdollista</a:t>
            </a:r>
          </a:p>
          <a:p>
            <a:pPr marL="1003300" lvl="2" indent="-342900"/>
            <a:r>
              <a:rPr kumimoji="0" lang="fi-FI" sz="24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esimerkiksi erityislahjakkaan </a:t>
            </a:r>
            <a:r>
              <a:rPr lang="fi-FI" sz="2400" dirty="0">
                <a:solidFill>
                  <a:prstClr val="black"/>
                </a:solidFill>
                <a:latin typeface="Calibri" panose="020F0502020204030204"/>
              </a:rPr>
              <a:t>oppilaan osalta tai</a:t>
            </a:r>
          </a:p>
          <a:p>
            <a:pPr marR="0" lvl="2" algn="l" defTabSz="914400" rtl="0" eaLnBrk="1" fontAlgn="auto" latinLnBrk="0" hangingPunct="1">
              <a:lnSpc>
                <a:spcPct val="100000"/>
              </a:lnSpc>
              <a:spcBef>
                <a:spcPts val="0"/>
              </a:spcBef>
              <a:spcAft>
                <a:spcPts val="600"/>
              </a:spcAft>
              <a:buClr>
                <a:srgbClr val="0070C0"/>
              </a:buClr>
              <a:buSzPct val="100000"/>
              <a:tabLst/>
              <a:defRPr/>
            </a:pPr>
            <a:r>
              <a:rPr lang="fi-FI" sz="2400" dirty="0">
                <a:solidFill>
                  <a:prstClr val="black"/>
                </a:solidFill>
                <a:latin typeface="Calibri" panose="020F0502020204030204"/>
              </a:rPr>
              <a:t>sellaisen oppilaan osalta, jolla on vammaisuudesta</a:t>
            </a:r>
            <a:r>
              <a:rPr kumimoji="0" lang="fi-FI" sz="24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 tai vieraskielisyydestä johtuvia haasteita, jolloin ei voida kohtuudella velvoittaa oppilasta tietyn oppiaineen opetukseen.</a:t>
            </a:r>
          </a:p>
          <a:p>
            <a:pPr marL="651038" marR="0" lvl="2" indent="0" algn="l" defTabSz="914400" rtl="0" eaLnBrk="1" fontAlgn="auto" latinLnBrk="0" hangingPunct="1">
              <a:lnSpc>
                <a:spcPct val="100000"/>
              </a:lnSpc>
              <a:spcBef>
                <a:spcPts val="0"/>
              </a:spcBef>
              <a:spcAft>
                <a:spcPts val="600"/>
              </a:spcAft>
              <a:buClr>
                <a:srgbClr val="0070C0"/>
              </a:buClr>
              <a:buSzPct val="100000"/>
              <a:buNone/>
              <a:tabLst/>
              <a:defRPr/>
            </a:pPr>
            <a:endParaRPr lang="fi-FI" sz="2400" i="1" dirty="0">
              <a:solidFill>
                <a:prstClr val="black"/>
              </a:solidFill>
              <a:latin typeface="Calibri" panose="020F0502020204030204"/>
            </a:endParaRPr>
          </a:p>
          <a:p>
            <a:pPr marL="985838" marR="0" lvl="2" indent="-334800" algn="l" defTabSz="914400" rtl="0" eaLnBrk="1" fontAlgn="auto" latinLnBrk="0" hangingPunct="1">
              <a:lnSpc>
                <a:spcPct val="100000"/>
              </a:lnSpc>
              <a:spcBef>
                <a:spcPts val="0"/>
              </a:spcBef>
              <a:spcAft>
                <a:spcPts val="600"/>
              </a:spcAft>
              <a:buClr>
                <a:srgbClr val="0070C0"/>
              </a:buClr>
              <a:buSzPct val="100000"/>
              <a:buFont typeface="Arial" panose="020B0604020202020204" pitchFamily="34" charset="0"/>
              <a:buChar char="•"/>
              <a:tabLst/>
              <a:defRPr/>
            </a:pPr>
            <a:r>
              <a:rPr lang="fi-FI" sz="2400" i="1" dirty="0">
                <a:solidFill>
                  <a:prstClr val="black"/>
                </a:solidFill>
                <a:latin typeface="Calibri" panose="020F0502020204030204"/>
              </a:rPr>
              <a:t>Kohtuuton</a:t>
            </a:r>
            <a:r>
              <a:rPr lang="fi-FI" sz="2400" dirty="0">
                <a:solidFill>
                  <a:prstClr val="black"/>
                </a:solidFill>
                <a:latin typeface="Calibri" panose="020F0502020204030204"/>
              </a:rPr>
              <a:t>: esim. </a:t>
            </a:r>
            <a:r>
              <a:rPr lang="fi-FI" sz="2400" dirty="0">
                <a:solidFill>
                  <a:prstClr val="black"/>
                </a:solidFill>
                <a:latin typeface="Calibri" panose="020F0502020204030204"/>
                <a:sym typeface="Wingdings" panose="05000000000000000000" pitchFamily="2" charset="2"/>
              </a:rPr>
              <a:t>maahanmuuttajataustaiset lapset / nuoret (oppiaineen vapauttaminen), akuutti </a:t>
            </a:r>
            <a:r>
              <a:rPr lang="fi-FI" sz="2400" dirty="0">
                <a:solidFill>
                  <a:prstClr val="black"/>
                </a:solidFill>
                <a:latin typeface="Calibri" panose="020F0502020204030204"/>
              </a:rPr>
              <a:t>kriisitilanne perheessä / lapsen elämässä esim. </a:t>
            </a:r>
            <a:r>
              <a:rPr lang="fi-FI" sz="2400" dirty="0">
                <a:solidFill>
                  <a:prstClr val="black"/>
                </a:solidFill>
                <a:latin typeface="Calibri" panose="020F0502020204030204"/>
                <a:sym typeface="Wingdings" panose="05000000000000000000" pitchFamily="2" charset="2"/>
              </a:rPr>
              <a:t>sijoitustilanne, perheen kokema trauma</a:t>
            </a:r>
            <a:endParaRPr kumimoji="0" lang="fi-FI" sz="2400" b="0" i="0" u="none" strike="noStrike" kern="1200" cap="none" spc="0" normalizeH="0" baseline="0" noProof="0" dirty="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endParaRPr>
          </a:p>
          <a:p>
            <a:pPr marL="651038" marR="0" lvl="2" indent="0" algn="l" defTabSz="914400" rtl="0" eaLnBrk="1" fontAlgn="auto" latinLnBrk="0" hangingPunct="1">
              <a:lnSpc>
                <a:spcPct val="100000"/>
              </a:lnSpc>
              <a:spcBef>
                <a:spcPts val="0"/>
              </a:spcBef>
              <a:spcAft>
                <a:spcPts val="600"/>
              </a:spcAft>
              <a:buClr>
                <a:srgbClr val="0070C0"/>
              </a:buClr>
              <a:buSzPct val="100000"/>
              <a:buNone/>
              <a:tabLst/>
              <a:defRPr/>
            </a:pPr>
            <a:endParaRPr kumimoji="0" lang="fi-FI" sz="2400" b="0" i="0" u="none" strike="noStrike" kern="1200" cap="none" spc="0" normalizeH="0" baseline="0" noProof="0" dirty="0">
              <a:ln>
                <a:noFill/>
              </a:ln>
              <a:solidFill>
                <a:srgbClr val="212121"/>
              </a:solidFill>
              <a:effectLst/>
              <a:uLnTx/>
              <a:uFillTx/>
              <a:latin typeface="Calibri" panose="020F0502020204030204"/>
              <a:ea typeface="Open Sans" panose="020B0606030504020204" pitchFamily="34" charset="0"/>
              <a:cs typeface="Calibri" panose="020F0502020204030204" pitchFamily="34" charset="0"/>
            </a:endParaRPr>
          </a:p>
          <a:p>
            <a:pPr marL="325438" marR="0" lvl="0" indent="-334800" algn="l" defTabSz="914400" rtl="0" eaLnBrk="1" fontAlgn="auto" latinLnBrk="0" hangingPunct="1">
              <a:lnSpc>
                <a:spcPct val="100000"/>
              </a:lnSpc>
              <a:spcBef>
                <a:spcPts val="600"/>
              </a:spcBef>
              <a:spcAft>
                <a:spcPts val="600"/>
              </a:spcAft>
              <a:buClr>
                <a:srgbClr val="0070C0"/>
              </a:buClr>
              <a:buSzPct val="100000"/>
              <a:buFont typeface="Arial" panose="020B0604020202020204" pitchFamily="34" charset="0"/>
              <a:buChar char="■"/>
              <a:tabLst/>
              <a:defRPr/>
            </a:pPr>
            <a:endParaRPr kumimoji="0" lang="fi-FI" b="0" i="0" u="none" strike="noStrike" kern="1200" cap="none" spc="0" normalizeH="0" baseline="0" noProof="0" dirty="0">
              <a:ln>
                <a:noFill/>
              </a:ln>
              <a:solidFill>
                <a:srgbClr val="212121"/>
              </a:solidFill>
              <a:effectLst/>
              <a:uLnTx/>
              <a:uFillTx/>
              <a:latin typeface="Calibri" panose="020F0502020204030204"/>
              <a:ea typeface="Open Sans" panose="020B0606030504020204" pitchFamily="34" charset="0"/>
              <a:cs typeface="Open Sans" panose="020B0606030504020204" pitchFamily="34" charset="0"/>
            </a:endParaRPr>
          </a:p>
          <a:p>
            <a:pPr lvl="1"/>
            <a:endParaRPr lang="fi-FI" dirty="0"/>
          </a:p>
          <a:p>
            <a:pPr lvl="1"/>
            <a:endParaRPr lang="fi-FI" dirty="0"/>
          </a:p>
        </p:txBody>
      </p:sp>
      <p:pic>
        <p:nvPicPr>
          <p:cNvPr id="6" name="Kuva 5" descr="Kysymysmerkki ääriviiva">
            <a:extLst>
              <a:ext uri="{FF2B5EF4-FFF2-40B4-BE49-F238E27FC236}">
                <a16:creationId xmlns:a16="http://schemas.microsoft.com/office/drawing/2014/main" id="{37AB3ADF-ABDB-45D8-B516-26EED6ADA4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5871" y="734825"/>
            <a:ext cx="914400" cy="914400"/>
          </a:xfrm>
          <a:prstGeom prst="rect">
            <a:avLst/>
          </a:prstGeom>
        </p:spPr>
      </p:pic>
    </p:spTree>
    <p:extLst>
      <p:ext uri="{BB962C8B-B14F-4D97-AF65-F5344CB8AC3E}">
        <p14:creationId xmlns:p14="http://schemas.microsoft.com/office/powerpoint/2010/main" val="336702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29B6226C-FFDC-40EC-B495-E35F4F1EFDBA}"/>
              </a:ext>
            </a:extLst>
          </p:cNvPr>
          <p:cNvSpPr>
            <a:spLocks noGrp="1"/>
          </p:cNvSpPr>
          <p:nvPr>
            <p:ph type="sldNum" sz="quarter" idx="12"/>
          </p:nvPr>
        </p:nvSpPr>
        <p:spPr/>
        <p:txBody>
          <a:bodyPr/>
          <a:lstStyle/>
          <a:p>
            <a:fld id="{8F4AEF5D-7FAC-4949-84D2-DA5A9BB3D225}" type="slidenum">
              <a:rPr lang="fi-FI" smtClean="0"/>
              <a:pPr/>
              <a:t>5</a:t>
            </a:fld>
            <a:endParaRPr lang="fi-FI"/>
          </a:p>
        </p:txBody>
      </p:sp>
      <p:sp>
        <p:nvSpPr>
          <p:cNvPr id="4" name="Sisällön paikkamerkki 3">
            <a:extLst>
              <a:ext uri="{FF2B5EF4-FFF2-40B4-BE49-F238E27FC236}">
                <a16:creationId xmlns:a16="http://schemas.microsoft.com/office/drawing/2014/main" id="{2E3F8899-F3C7-4095-AAD4-AA5D23B18A05}"/>
              </a:ext>
            </a:extLst>
          </p:cNvPr>
          <p:cNvSpPr>
            <a:spLocks noGrp="1"/>
          </p:cNvSpPr>
          <p:nvPr>
            <p:ph idx="1"/>
          </p:nvPr>
        </p:nvSpPr>
        <p:spPr>
          <a:xfrm>
            <a:off x="838200" y="1100584"/>
            <a:ext cx="10515600" cy="4964935"/>
          </a:xfrm>
        </p:spPr>
        <p:txBody>
          <a:bodyPr>
            <a:normAutofit lnSpcReduction="10000"/>
          </a:bodyPr>
          <a:lstStyle/>
          <a:p>
            <a:pPr marL="0" indent="0">
              <a:buNone/>
            </a:pPr>
            <a:r>
              <a:rPr lang="fi-FI" b="1" dirty="0"/>
              <a:t>3) </a:t>
            </a:r>
            <a:r>
              <a:rPr lang="fi-FI" b="1" dirty="0">
                <a:latin typeface="+mn-lt"/>
              </a:rPr>
              <a:t>Perusteltua oppilaan terveydentilaan liittyvistä syistä</a:t>
            </a:r>
          </a:p>
          <a:p>
            <a:pPr marL="0" indent="0">
              <a:buNone/>
            </a:pPr>
            <a:endParaRPr lang="fi-FI" dirty="0"/>
          </a:p>
          <a:p>
            <a:pPr lvl="2"/>
            <a:r>
              <a:rPr lang="fi-FI" sz="2400" b="0" i="0" dirty="0">
                <a:solidFill>
                  <a:srgbClr val="212121"/>
                </a:solidFill>
                <a:effectLst/>
                <a:latin typeface="+mn-lt"/>
              </a:rPr>
              <a:t>Joskus sairaus voi tilapäisesti estää tai vaikeuttaa oppilaan osallistumista opetussuunnitelman mukaiseen opetukseen. </a:t>
            </a:r>
          </a:p>
          <a:p>
            <a:pPr lvl="2"/>
            <a:r>
              <a:rPr lang="fi-FI" sz="2400" b="0" i="0" dirty="0">
                <a:solidFill>
                  <a:srgbClr val="212121"/>
                </a:solidFill>
                <a:effectLst/>
                <a:latin typeface="+mn-lt"/>
              </a:rPr>
              <a:t>Kyseessä on aina </a:t>
            </a:r>
            <a:r>
              <a:rPr lang="fi-FI" sz="2400" b="1" i="0" dirty="0">
                <a:solidFill>
                  <a:srgbClr val="212121"/>
                </a:solidFill>
                <a:effectLst/>
                <a:latin typeface="+mn-lt"/>
              </a:rPr>
              <a:t>väliaikainen ratkaisu</a:t>
            </a:r>
            <a:r>
              <a:rPr lang="fi-FI" sz="2400" dirty="0">
                <a:solidFill>
                  <a:srgbClr val="212121"/>
                </a:solidFill>
                <a:latin typeface="+mn-lt"/>
              </a:rPr>
              <a:t>. E</a:t>
            </a:r>
            <a:r>
              <a:rPr lang="fi-FI" sz="2400" b="0" i="0" dirty="0">
                <a:solidFill>
                  <a:srgbClr val="212121"/>
                </a:solidFill>
                <a:effectLst/>
                <a:latin typeface="+mn-lt"/>
              </a:rPr>
              <a:t>nsisijaisena menettelynä on aina erilaisin järjestelyin turvata oppilaan mahdollisuus osallistua opetukseen.</a:t>
            </a:r>
          </a:p>
          <a:p>
            <a:pPr lvl="2"/>
            <a:r>
              <a:rPr lang="fi-FI" sz="2400" dirty="0">
                <a:latin typeface="+mn-lt"/>
              </a:rPr>
              <a:t>Terveydentilaa voivat arvioida vain alan ammattilaiset, joten </a:t>
            </a:r>
            <a:r>
              <a:rPr lang="fi-FI" sz="2400" b="1" dirty="0">
                <a:latin typeface="+mn-lt"/>
              </a:rPr>
              <a:t>ensisijaisesti tarvitaan asiantuntijalausunto </a:t>
            </a:r>
            <a:r>
              <a:rPr lang="fi-FI" sz="2400" dirty="0">
                <a:latin typeface="+mn-lt"/>
              </a:rPr>
              <a:t>oppilaan joko somaattisesta tai psyykkisestä tilanteesta, joka estää tai vaikeuttaa koulunkäyntiä. </a:t>
            </a:r>
          </a:p>
          <a:p>
            <a:pPr lvl="2"/>
            <a:r>
              <a:rPr lang="fi-FI" sz="2400" dirty="0">
                <a:latin typeface="+mn-lt"/>
              </a:rPr>
              <a:t>Sellaisessa harvinaisessa tilanteessa, että lausuntoa ei saada ja tilanne/sairaus on ilmeinen, voidaan tästä poiketa. (Koivula, Laitinen &amp; Hietanen-Peltola 1/22.)</a:t>
            </a:r>
            <a:endParaRPr lang="fi-FI" sz="2400" b="0" i="0" dirty="0">
              <a:solidFill>
                <a:srgbClr val="212121"/>
              </a:solidFill>
              <a:effectLst/>
              <a:latin typeface="+mn-lt"/>
            </a:endParaRPr>
          </a:p>
          <a:p>
            <a:pPr marL="651038" lvl="2" indent="0">
              <a:buNone/>
            </a:pPr>
            <a:endParaRPr lang="fi-FI" sz="2400" dirty="0">
              <a:latin typeface="+mn-lt"/>
            </a:endParaRPr>
          </a:p>
          <a:p>
            <a:pPr lvl="1"/>
            <a:endParaRPr lang="fi-FI" dirty="0"/>
          </a:p>
        </p:txBody>
      </p:sp>
      <p:pic>
        <p:nvPicPr>
          <p:cNvPr id="5" name="Kuva 4" descr="Meditaatio ääriviiva">
            <a:extLst>
              <a:ext uri="{FF2B5EF4-FFF2-40B4-BE49-F238E27FC236}">
                <a16:creationId xmlns:a16="http://schemas.microsoft.com/office/drawing/2014/main" id="{51D0EA2D-9D7B-4AA7-AE52-4073FB8931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79776" y="643384"/>
            <a:ext cx="914400" cy="914400"/>
          </a:xfrm>
          <a:prstGeom prst="rect">
            <a:avLst/>
          </a:prstGeom>
        </p:spPr>
      </p:pic>
    </p:spTree>
    <p:extLst>
      <p:ext uri="{BB962C8B-B14F-4D97-AF65-F5344CB8AC3E}">
        <p14:creationId xmlns:p14="http://schemas.microsoft.com/office/powerpoint/2010/main" val="1211417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500E223-7E12-4280-9B21-61AE2E656D87}"/>
              </a:ext>
            </a:extLst>
          </p:cNvPr>
          <p:cNvSpPr>
            <a:spLocks noGrp="1"/>
          </p:cNvSpPr>
          <p:nvPr>
            <p:ph type="sldNum" sz="quarter" idx="12"/>
          </p:nvPr>
        </p:nvSpPr>
        <p:spPr/>
        <p:txBody>
          <a:bodyPr/>
          <a:lstStyle/>
          <a:p>
            <a:fld id="{8F4AEF5D-7FAC-4949-84D2-DA5A9BB3D225}" type="slidenum">
              <a:rPr lang="fi-FI" smtClean="0"/>
              <a:pPr/>
              <a:t>6</a:t>
            </a:fld>
            <a:endParaRPr lang="fi-FI"/>
          </a:p>
        </p:txBody>
      </p:sp>
      <p:sp>
        <p:nvSpPr>
          <p:cNvPr id="3" name="Otsikko 2">
            <a:extLst>
              <a:ext uri="{FF2B5EF4-FFF2-40B4-BE49-F238E27FC236}">
                <a16:creationId xmlns:a16="http://schemas.microsoft.com/office/drawing/2014/main" id="{F8CE2E21-FE57-4AB0-9E07-3A2EBE54AA34}"/>
              </a:ext>
            </a:extLst>
          </p:cNvPr>
          <p:cNvSpPr>
            <a:spLocks noGrp="1"/>
          </p:cNvSpPr>
          <p:nvPr>
            <p:ph type="title"/>
          </p:nvPr>
        </p:nvSpPr>
        <p:spPr/>
        <p:txBody>
          <a:bodyPr>
            <a:normAutofit fontScale="90000"/>
          </a:bodyPr>
          <a:lstStyle/>
          <a:p>
            <a:r>
              <a:rPr lang="fi-FI" dirty="0"/>
              <a:t>Hallintopäätös (</a:t>
            </a:r>
            <a:r>
              <a:rPr lang="fi-FI" dirty="0" err="1"/>
              <a:t>PoL</a:t>
            </a:r>
            <a:r>
              <a:rPr lang="fi-FI" dirty="0"/>
              <a:t> 18§)</a:t>
            </a:r>
          </a:p>
        </p:txBody>
      </p:sp>
      <p:sp>
        <p:nvSpPr>
          <p:cNvPr id="4" name="Sisällön paikkamerkki 3">
            <a:extLst>
              <a:ext uri="{FF2B5EF4-FFF2-40B4-BE49-F238E27FC236}">
                <a16:creationId xmlns:a16="http://schemas.microsoft.com/office/drawing/2014/main" id="{69EB7824-6411-45EB-B03F-0197BA2AB9C8}"/>
              </a:ext>
            </a:extLst>
          </p:cNvPr>
          <p:cNvSpPr>
            <a:spLocks noGrp="1"/>
          </p:cNvSpPr>
          <p:nvPr>
            <p:ph idx="1"/>
          </p:nvPr>
        </p:nvSpPr>
        <p:spPr>
          <a:xfrm>
            <a:off x="838200" y="1628503"/>
            <a:ext cx="10515600" cy="4723772"/>
          </a:xfrm>
        </p:spPr>
        <p:txBody>
          <a:bodyPr>
            <a:normAutofit/>
          </a:bodyPr>
          <a:lstStyle/>
          <a:p>
            <a:pPr marL="450215"/>
            <a:r>
              <a:rPr lang="fi-FI" b="1" dirty="0">
                <a:effectLst/>
                <a:latin typeface="+mn-lt"/>
                <a:ea typeface="Calibri" panose="020F0502020204030204" pitchFamily="34" charset="0"/>
              </a:rPr>
              <a:t>Yleisen ja tehostetun tuen vaiheessa</a:t>
            </a:r>
            <a:r>
              <a:rPr lang="fi-FI" dirty="0">
                <a:effectLst/>
                <a:latin typeface="+mn-lt"/>
                <a:ea typeface="Calibri" panose="020F0502020204030204" pitchFamily="34" charset="0"/>
              </a:rPr>
              <a:t> erityisistä opetusjärjestelyistä tulee tehdä </a:t>
            </a:r>
            <a:r>
              <a:rPr lang="fi-FI" b="1" dirty="0">
                <a:effectLst/>
                <a:latin typeface="+mn-lt"/>
                <a:ea typeface="Calibri" panose="020F0502020204030204" pitchFamily="34" charset="0"/>
              </a:rPr>
              <a:t>erillinen hallintopäätös</a:t>
            </a:r>
            <a:r>
              <a:rPr lang="fi-FI" dirty="0">
                <a:effectLst/>
                <a:latin typeface="+mn-lt"/>
                <a:ea typeface="Calibri" panose="020F0502020204030204" pitchFamily="34" charset="0"/>
              </a:rPr>
              <a:t> (</a:t>
            </a:r>
            <a:r>
              <a:rPr lang="fi-FI" dirty="0" err="1">
                <a:effectLst/>
                <a:latin typeface="+mn-lt"/>
                <a:ea typeface="Calibri" panose="020F0502020204030204" pitchFamily="34" charset="0"/>
              </a:rPr>
              <a:t>Pol</a:t>
            </a:r>
            <a:r>
              <a:rPr lang="fi-FI" dirty="0">
                <a:effectLst/>
                <a:latin typeface="+mn-lt"/>
                <a:ea typeface="Calibri" panose="020F0502020204030204" pitchFamily="34" charset="0"/>
              </a:rPr>
              <a:t> 18 §), minkä jälkeen laaditaan oppimissuunnitelma.</a:t>
            </a:r>
          </a:p>
          <a:p>
            <a:pPr marL="450215"/>
            <a:r>
              <a:rPr kumimoji="0" lang="fi-FI" b="0" i="0" u="none" strike="noStrike" kern="1200" cap="none" spc="0" normalizeH="0" baseline="0" noProof="0" dirty="0">
                <a:ln>
                  <a:noFill/>
                </a:ln>
                <a:solidFill>
                  <a:prstClr val="black"/>
                </a:solidFill>
                <a:effectLst/>
                <a:uLnTx/>
                <a:uFillTx/>
                <a:latin typeface="+mn-lt"/>
                <a:ea typeface="Calibri" panose="020F0502020204030204" pitchFamily="34" charset="0"/>
                <a:cs typeface="Open Sans" panose="020B0606030504020204" pitchFamily="34" charset="0"/>
              </a:rPr>
              <a:t>Päätös erityisistä opetusjärjestelyistä (</a:t>
            </a:r>
            <a:r>
              <a:rPr kumimoji="0" lang="fi-FI" b="0" i="0" u="none" strike="noStrike" kern="1200" cap="none" spc="0" normalizeH="0" baseline="0" noProof="0" dirty="0" err="1">
                <a:ln>
                  <a:noFill/>
                </a:ln>
                <a:solidFill>
                  <a:prstClr val="black"/>
                </a:solidFill>
                <a:effectLst/>
                <a:uLnTx/>
                <a:uFillTx/>
                <a:latin typeface="+mn-lt"/>
                <a:ea typeface="Calibri" panose="020F0502020204030204" pitchFamily="34" charset="0"/>
                <a:cs typeface="Open Sans" panose="020B0606030504020204" pitchFamily="34" charset="0"/>
              </a:rPr>
              <a:t>Pol</a:t>
            </a:r>
            <a:r>
              <a:rPr kumimoji="0" lang="fi-FI" b="0" i="0" u="none" strike="noStrike" kern="1200" cap="none" spc="0" normalizeH="0" baseline="0" noProof="0" dirty="0">
                <a:ln>
                  <a:noFill/>
                </a:ln>
                <a:solidFill>
                  <a:prstClr val="black"/>
                </a:solidFill>
                <a:effectLst/>
                <a:uLnTx/>
                <a:uFillTx/>
                <a:latin typeface="+mn-lt"/>
                <a:ea typeface="Calibri" panose="020F0502020204030204" pitchFamily="34" charset="0"/>
                <a:cs typeface="Open Sans" panose="020B0606030504020204" pitchFamily="34" charset="0"/>
              </a:rPr>
              <a:t> 18§) tehdään kaikkien </a:t>
            </a:r>
            <a:r>
              <a:rPr kumimoji="0" lang="fi-FI" b="1" i="0" u="none" strike="noStrike" kern="1200" cap="none" spc="0" normalizeH="0" baseline="0" noProof="0" dirty="0">
                <a:ln>
                  <a:noFill/>
                </a:ln>
                <a:solidFill>
                  <a:prstClr val="black"/>
                </a:solidFill>
                <a:effectLst/>
                <a:uLnTx/>
                <a:uFillTx/>
                <a:latin typeface="+mn-lt"/>
                <a:ea typeface="Calibri" panose="020F0502020204030204" pitchFamily="34" charset="0"/>
                <a:cs typeface="Open Sans" panose="020B0606030504020204" pitchFamily="34" charset="0"/>
              </a:rPr>
              <a:t>erityistä tukea saavien</a:t>
            </a:r>
            <a:r>
              <a:rPr kumimoji="0" lang="fi-FI" b="0" i="0" u="none" strike="noStrike" kern="1200" cap="none" spc="0" normalizeH="0" baseline="0" noProof="0" dirty="0">
                <a:ln>
                  <a:noFill/>
                </a:ln>
                <a:solidFill>
                  <a:prstClr val="black"/>
                </a:solidFill>
                <a:effectLst/>
                <a:uLnTx/>
                <a:uFillTx/>
                <a:latin typeface="+mn-lt"/>
                <a:ea typeface="Calibri" panose="020F0502020204030204" pitchFamily="34" charset="0"/>
                <a:cs typeface="Open Sans" panose="020B0606030504020204" pitchFamily="34" charset="0"/>
              </a:rPr>
              <a:t>, sekä yleisen että pidennetyn oppivelvollisuuden piirissä olevien osalta, </a:t>
            </a:r>
            <a:r>
              <a:rPr kumimoji="0" lang="fi-FI" b="1" i="0" u="none" strike="noStrike" kern="1200" cap="none" spc="0" normalizeH="0" baseline="0" noProof="0" dirty="0">
                <a:ln>
                  <a:noFill/>
                </a:ln>
                <a:solidFill>
                  <a:prstClr val="black"/>
                </a:solidFill>
                <a:effectLst/>
                <a:uLnTx/>
                <a:uFillTx/>
                <a:latin typeface="+mn-lt"/>
                <a:ea typeface="Calibri" panose="020F0502020204030204" pitchFamily="34" charset="0"/>
                <a:cs typeface="Open Sans" panose="020B0606030504020204" pitchFamily="34" charset="0"/>
              </a:rPr>
              <a:t>osana erityisen tuen päätöstä </a:t>
            </a:r>
            <a:r>
              <a:rPr kumimoji="0" lang="fi-FI" b="0" i="0" u="none" strike="noStrike" kern="1200" cap="none" spc="0" normalizeH="0" baseline="0" noProof="0" dirty="0">
                <a:ln>
                  <a:noFill/>
                </a:ln>
                <a:solidFill>
                  <a:prstClr val="black"/>
                </a:solidFill>
                <a:effectLst/>
                <a:uLnTx/>
                <a:uFillTx/>
                <a:latin typeface="+mn-lt"/>
                <a:ea typeface="Calibri" panose="020F0502020204030204" pitchFamily="34" charset="0"/>
                <a:cs typeface="Open Sans" panose="020B0606030504020204" pitchFamily="34" charset="0"/>
              </a:rPr>
              <a:t>(ei siis erillistä päätöstä). Tämän jälkeen </a:t>
            </a:r>
            <a:r>
              <a:rPr kumimoji="0" lang="fi-FI" b="0" i="0" u="none" strike="noStrike" kern="1200" cap="none" spc="0" normalizeH="0" baseline="0" noProof="0" dirty="0" err="1">
                <a:ln>
                  <a:noFill/>
                </a:ln>
                <a:solidFill>
                  <a:prstClr val="black"/>
                </a:solidFill>
                <a:effectLst/>
                <a:uLnTx/>
                <a:uFillTx/>
                <a:latin typeface="+mn-lt"/>
                <a:ea typeface="Calibri" panose="020F0502020204030204" pitchFamily="34" charset="0"/>
                <a:cs typeface="Open Sans" panose="020B0606030504020204" pitchFamily="34" charset="0"/>
              </a:rPr>
              <a:t>HOJKSissa</a:t>
            </a:r>
            <a:r>
              <a:rPr kumimoji="0" lang="fi-FI" b="0" i="0" u="none" strike="noStrike" kern="1200" cap="none" spc="0" normalizeH="0" baseline="0" noProof="0" dirty="0">
                <a:ln>
                  <a:noFill/>
                </a:ln>
                <a:solidFill>
                  <a:prstClr val="black"/>
                </a:solidFill>
                <a:effectLst/>
                <a:uLnTx/>
                <a:uFillTx/>
                <a:latin typeface="+mn-lt"/>
                <a:ea typeface="Calibri" panose="020F0502020204030204" pitchFamily="34" charset="0"/>
                <a:cs typeface="Open Sans" panose="020B0606030504020204" pitchFamily="34" charset="0"/>
              </a:rPr>
              <a:t> kuvataan konkreettisesti se, miten oppilaan opiskelu toteutetaan käytännössä. </a:t>
            </a:r>
          </a:p>
          <a:p>
            <a:pPr marL="1110615" lvl="2"/>
            <a:r>
              <a:rPr lang="fi-FI" dirty="0">
                <a:solidFill>
                  <a:prstClr val="black"/>
                </a:solidFill>
                <a:latin typeface="+mn-lt"/>
                <a:ea typeface="Calibri" panose="020F0502020204030204" pitchFamily="34" charset="0"/>
              </a:rPr>
              <a:t>Jos muutos on suuri / pitkäkestoinen, tarvitaan uusi pedagoginen selvitys ja erityisen tuen päätöksen tarkistaminen (esim. opiskelu sairaalaopetuksen tukijaksolla tai iso konkreettinen opetusjärjestelyjen muutos koulun sisällä) Kts. Dia 8</a:t>
            </a:r>
            <a:endParaRPr kumimoji="0" lang="fi-FI" b="0" i="0" u="none" strike="noStrike" kern="1200" cap="none" spc="0" normalizeH="0" baseline="0" noProof="0" dirty="0">
              <a:ln>
                <a:noFill/>
              </a:ln>
              <a:solidFill>
                <a:prstClr val="black"/>
              </a:solidFill>
              <a:effectLst/>
              <a:uLnTx/>
              <a:uFillTx/>
              <a:latin typeface="+mn-lt"/>
              <a:ea typeface="Calibri" panose="020F0502020204030204" pitchFamily="34" charset="0"/>
              <a:cs typeface="Open Sans" panose="020B0606030504020204" pitchFamily="34" charset="0"/>
            </a:endParaRPr>
          </a:p>
          <a:p>
            <a:pPr marL="115415" indent="0">
              <a:buNone/>
            </a:pPr>
            <a:endParaRPr lang="fi-FI" sz="1800" dirty="0">
              <a:effectLst/>
              <a:latin typeface="Calibri" panose="020F0502020204030204" pitchFamily="34" charset="0"/>
              <a:ea typeface="Calibri" panose="020F0502020204030204" pitchFamily="34" charset="0"/>
            </a:endParaRPr>
          </a:p>
          <a:p>
            <a:pPr marL="115415" indent="0">
              <a:buNone/>
            </a:pPr>
            <a:endParaRPr lang="fi-FI" sz="1800" dirty="0">
              <a:effectLst/>
              <a:latin typeface="Calibri" panose="020F0502020204030204" pitchFamily="34" charset="0"/>
              <a:ea typeface="Calibri" panose="020F0502020204030204" pitchFamily="34" charset="0"/>
            </a:endParaRPr>
          </a:p>
          <a:p>
            <a:endParaRPr lang="fi-FI" dirty="0"/>
          </a:p>
        </p:txBody>
      </p:sp>
    </p:spTree>
    <p:extLst>
      <p:ext uri="{BB962C8B-B14F-4D97-AF65-F5344CB8AC3E}">
        <p14:creationId xmlns:p14="http://schemas.microsoft.com/office/powerpoint/2010/main" val="321501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0C1E7D6-C352-4AB8-A018-330A9AE3D67F}"/>
              </a:ext>
            </a:extLst>
          </p:cNvPr>
          <p:cNvSpPr>
            <a:spLocks noGrp="1"/>
          </p:cNvSpPr>
          <p:nvPr>
            <p:ph type="sldNum" sz="quarter" idx="12"/>
          </p:nvPr>
        </p:nvSpPr>
        <p:spPr/>
        <p:txBody>
          <a:bodyPr/>
          <a:lstStyle/>
          <a:p>
            <a:fld id="{8F4AEF5D-7FAC-4949-84D2-DA5A9BB3D225}" type="slidenum">
              <a:rPr lang="fi-FI" smtClean="0"/>
              <a:pPr/>
              <a:t>7</a:t>
            </a:fld>
            <a:endParaRPr lang="fi-FI"/>
          </a:p>
        </p:txBody>
      </p:sp>
      <p:sp>
        <p:nvSpPr>
          <p:cNvPr id="3" name="Otsikko 2">
            <a:extLst>
              <a:ext uri="{FF2B5EF4-FFF2-40B4-BE49-F238E27FC236}">
                <a16:creationId xmlns:a16="http://schemas.microsoft.com/office/drawing/2014/main" id="{214746B4-B837-4128-970A-D7B3765BEF19}"/>
              </a:ext>
            </a:extLst>
          </p:cNvPr>
          <p:cNvSpPr>
            <a:spLocks noGrp="1"/>
          </p:cNvSpPr>
          <p:nvPr>
            <p:ph type="title"/>
          </p:nvPr>
        </p:nvSpPr>
        <p:spPr/>
        <p:txBody>
          <a:bodyPr>
            <a:normAutofit fontScale="90000"/>
          </a:bodyPr>
          <a:lstStyle/>
          <a:p>
            <a:r>
              <a:rPr lang="fi-FI"/>
              <a:t>Hallintopäätös käytännössä</a:t>
            </a:r>
            <a:endParaRPr lang="fi-FI" dirty="0"/>
          </a:p>
        </p:txBody>
      </p:sp>
      <p:sp>
        <p:nvSpPr>
          <p:cNvPr id="4" name="Sisällön paikkamerkki 3">
            <a:extLst>
              <a:ext uri="{FF2B5EF4-FFF2-40B4-BE49-F238E27FC236}">
                <a16:creationId xmlns:a16="http://schemas.microsoft.com/office/drawing/2014/main" id="{6465413C-7E07-4E8D-AF01-F16F160C6E48}"/>
              </a:ext>
            </a:extLst>
          </p:cNvPr>
          <p:cNvSpPr>
            <a:spLocks noGrp="1"/>
          </p:cNvSpPr>
          <p:nvPr>
            <p:ph idx="1"/>
          </p:nvPr>
        </p:nvSpPr>
        <p:spPr/>
        <p:txBody>
          <a:bodyPr>
            <a:normAutofit fontScale="70000" lnSpcReduction="20000"/>
          </a:bodyPr>
          <a:lstStyle/>
          <a:p>
            <a:pPr marL="115415" indent="0">
              <a:buNone/>
            </a:pPr>
            <a:r>
              <a:rPr lang="fi-FI" sz="3400" b="1" dirty="0">
                <a:effectLst/>
                <a:latin typeface="Calibri" panose="020F0502020204030204" pitchFamily="34" charset="0"/>
                <a:ea typeface="Calibri" panose="020F0502020204030204" pitchFamily="34" charset="0"/>
              </a:rPr>
              <a:t>HUOM!</a:t>
            </a:r>
            <a:endParaRPr lang="fi-FI" sz="3400" dirty="0">
              <a:effectLst/>
              <a:latin typeface="Calibri" panose="020F0502020204030204" pitchFamily="34" charset="0"/>
              <a:ea typeface="Calibri" panose="020F0502020204030204" pitchFamily="34" charset="0"/>
            </a:endParaRPr>
          </a:p>
          <a:p>
            <a:pPr marL="342900" lvl="0" indent="-342900">
              <a:lnSpc>
                <a:spcPct val="120000"/>
              </a:lnSpc>
              <a:spcAft>
                <a:spcPts val="800"/>
              </a:spcAft>
              <a:buFont typeface="Arial" panose="020B0604020202020204" pitchFamily="34" charset="0"/>
              <a:buChar char="•"/>
            </a:pPr>
            <a:r>
              <a:rPr lang="fi-FI" sz="2800" dirty="0">
                <a:effectLst/>
                <a:latin typeface="+mn-lt"/>
                <a:ea typeface="Calibri" panose="020F0502020204030204" pitchFamily="34" charset="0"/>
              </a:rPr>
              <a:t>Jos poikkeama luokan opetussuunnitelmassa päätetystä tuntimäärästä on </a:t>
            </a:r>
            <a:r>
              <a:rPr lang="fi-FI" sz="2800" b="1" dirty="0">
                <a:effectLst/>
                <a:latin typeface="+mn-lt"/>
                <a:ea typeface="Calibri" panose="020F0502020204030204" pitchFamily="34" charset="0"/>
              </a:rPr>
              <a:t>tilapäinen tai vähäinen</a:t>
            </a:r>
            <a:r>
              <a:rPr lang="fi-FI" sz="2800" dirty="0">
                <a:effectLst/>
                <a:latin typeface="+mn-lt"/>
                <a:ea typeface="Calibri" panose="020F0502020204030204" pitchFamily="34" charset="0"/>
              </a:rPr>
              <a:t>, </a:t>
            </a:r>
            <a:r>
              <a:rPr lang="fi-FI" sz="2800" b="1" dirty="0">
                <a:effectLst/>
                <a:latin typeface="+mn-lt"/>
                <a:ea typeface="Calibri" panose="020F0502020204030204" pitchFamily="34" charset="0"/>
              </a:rPr>
              <a:t>ei päätöstä tarvitse tehdä</a:t>
            </a:r>
            <a:r>
              <a:rPr lang="fi-FI" sz="2800" dirty="0">
                <a:effectLst/>
                <a:latin typeface="+mn-lt"/>
                <a:ea typeface="Calibri" panose="020F0502020204030204" pitchFamily="34" charset="0"/>
              </a:rPr>
              <a:t>. Esimerkiksi akuutti kriisitilanne voidaan rinnastaa ”tavanomaiseen” sairaustapaukseen, jolloin oppilas on poissa koulusta ilman, että siitä tehdään päätöksiä. Tarkoitus ei ole lisätä byrokratiaa tekemällä turhia päätöksiä, vaan turvata oppilaan oikeus saada opetusta niin paljon kuin hänen terveydentilansa sallii.</a:t>
            </a:r>
          </a:p>
          <a:p>
            <a:pPr marL="342900" lvl="0" indent="-342900">
              <a:lnSpc>
                <a:spcPct val="120000"/>
              </a:lnSpc>
              <a:buFont typeface="Arial" panose="020B0604020202020204" pitchFamily="34" charset="0"/>
              <a:buChar char="•"/>
            </a:pPr>
            <a:r>
              <a:rPr lang="fi-FI" sz="2800" dirty="0">
                <a:effectLst/>
                <a:latin typeface="+mn-lt"/>
                <a:ea typeface="Calibri" panose="020F0502020204030204" pitchFamily="34" charset="0"/>
              </a:rPr>
              <a:t>Päätettäessä erityisistä opetusjärjestelyistä (</a:t>
            </a:r>
            <a:r>
              <a:rPr lang="fi-FI" sz="2800" dirty="0" err="1">
                <a:effectLst/>
                <a:latin typeface="+mn-lt"/>
                <a:ea typeface="Calibri" panose="020F0502020204030204" pitchFamily="34" charset="0"/>
              </a:rPr>
              <a:t>Pol</a:t>
            </a:r>
            <a:r>
              <a:rPr lang="fi-FI" sz="2800" dirty="0">
                <a:effectLst/>
                <a:latin typeface="+mn-lt"/>
                <a:ea typeface="Calibri" panose="020F0502020204030204" pitchFamily="34" charset="0"/>
              </a:rPr>
              <a:t> 18 §) osana erityisen tuen päätöstä on suositeltavaa </a:t>
            </a:r>
            <a:r>
              <a:rPr lang="fi-FI" sz="2800" b="1" dirty="0">
                <a:effectLst/>
                <a:latin typeface="+mn-lt"/>
                <a:ea typeface="Calibri" panose="020F0502020204030204" pitchFamily="34" charset="0"/>
              </a:rPr>
              <a:t>käyttää jonkinlaista tuntivälystä (esim. 10-15 h /vko tms.)</a:t>
            </a:r>
            <a:r>
              <a:rPr lang="fi-FI" sz="2800" dirty="0">
                <a:effectLst/>
                <a:latin typeface="+mn-lt"/>
                <a:ea typeface="Calibri" panose="020F0502020204030204" pitchFamily="34" charset="0"/>
              </a:rPr>
              <a:t>, jonka puitteissa oppilas osallistuu opetukseen tilanteensa mukaisesti. Tällöin ei tarvitse tehdä uusia päätöksiä, toisin kuin silloin, jos päätöksessä on päätetty kiinteä tuntimäärä. Päätös ei siis anna oikeutta poissaoloon, jos kunto on esimerkiksi kohentunut odotettua nopeammin.</a:t>
            </a:r>
          </a:p>
          <a:p>
            <a:pPr marL="115415" indent="0">
              <a:buNone/>
            </a:pPr>
            <a:r>
              <a:rPr lang="fi-FI" dirty="0">
                <a:effectLst/>
                <a:latin typeface="+mn-lt"/>
                <a:ea typeface="Calibri" panose="020F0502020204030204" pitchFamily="34" charset="0"/>
              </a:rPr>
              <a:t>    (Koivula, P. 2021.OPH.)</a:t>
            </a:r>
          </a:p>
          <a:p>
            <a:endParaRPr lang="fi-FI" dirty="0"/>
          </a:p>
        </p:txBody>
      </p:sp>
    </p:spTree>
    <p:extLst>
      <p:ext uri="{BB962C8B-B14F-4D97-AF65-F5344CB8AC3E}">
        <p14:creationId xmlns:p14="http://schemas.microsoft.com/office/powerpoint/2010/main" val="2428693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6F080195-38A7-46CF-A554-115D4C95A252}"/>
              </a:ext>
            </a:extLst>
          </p:cNvPr>
          <p:cNvSpPr>
            <a:spLocks noGrp="1"/>
          </p:cNvSpPr>
          <p:nvPr>
            <p:ph type="sldNum" sz="quarter" idx="12"/>
          </p:nvPr>
        </p:nvSpPr>
        <p:spPr/>
        <p:txBody>
          <a:bodyPr/>
          <a:lstStyle/>
          <a:p>
            <a:fld id="{8F4AEF5D-7FAC-4949-84D2-DA5A9BB3D225}" type="slidenum">
              <a:rPr lang="fi-FI" smtClean="0"/>
              <a:pPr/>
              <a:t>8</a:t>
            </a:fld>
            <a:endParaRPr lang="fi-FI"/>
          </a:p>
        </p:txBody>
      </p:sp>
      <p:sp>
        <p:nvSpPr>
          <p:cNvPr id="4" name="Sisällön paikkamerkki 3">
            <a:extLst>
              <a:ext uri="{FF2B5EF4-FFF2-40B4-BE49-F238E27FC236}">
                <a16:creationId xmlns:a16="http://schemas.microsoft.com/office/drawing/2014/main" id="{1D5E0179-B831-41D9-B7DA-F73DA19A4D52}"/>
              </a:ext>
            </a:extLst>
          </p:cNvPr>
          <p:cNvSpPr>
            <a:spLocks noGrp="1"/>
          </p:cNvSpPr>
          <p:nvPr>
            <p:ph idx="1"/>
          </p:nvPr>
        </p:nvSpPr>
        <p:spPr>
          <a:xfrm>
            <a:off x="690155" y="978664"/>
            <a:ext cx="10515600" cy="4786409"/>
          </a:xfrm>
        </p:spPr>
        <p:txBody>
          <a:bodyPr>
            <a:normAutofit lnSpcReduction="10000"/>
          </a:bodyPr>
          <a:lstStyle/>
          <a:p>
            <a:pPr marL="0" indent="0">
              <a:buNone/>
            </a:pPr>
            <a:r>
              <a:rPr lang="fi-FI" b="1" dirty="0">
                <a:latin typeface="Calibri" panose="020F0502020204030204" pitchFamily="34" charset="0"/>
                <a:cs typeface="Calibri" panose="020F0502020204030204" pitchFamily="34" charset="0"/>
              </a:rPr>
              <a:t>Päätöksessä </a:t>
            </a:r>
            <a:r>
              <a:rPr lang="fi-FI" dirty="0">
                <a:latin typeface="Calibri" panose="020F0502020204030204" pitchFamily="34" charset="0"/>
                <a:cs typeface="Calibri" panose="020F0502020204030204" pitchFamily="34" charset="0"/>
              </a:rPr>
              <a:t>on yksilöitävä, miten oppilaan opetus poikkeaa säädetystä ja/tai määrätystä (= laki, asetukset, opetussuunnitelman perusteet) </a:t>
            </a:r>
          </a:p>
          <a:p>
            <a:pPr marL="342900" indent="-342900">
              <a:buFont typeface="Arial" panose="020B0604020202020204" pitchFamily="34" charset="0"/>
              <a:buChar char="•"/>
            </a:pPr>
            <a:r>
              <a:rPr lang="fi-FI" dirty="0" err="1">
                <a:latin typeface="Calibri" panose="020F0502020204030204" pitchFamily="34" charset="0"/>
                <a:cs typeface="Calibri" panose="020F0502020204030204" pitchFamily="34" charset="0"/>
              </a:rPr>
              <a:t>Pol</a:t>
            </a:r>
            <a:r>
              <a:rPr lang="fi-FI" dirty="0">
                <a:latin typeface="Calibri" panose="020F0502020204030204" pitchFamily="34" charset="0"/>
                <a:cs typeface="Calibri" panose="020F0502020204030204" pitchFamily="34" charset="0"/>
              </a:rPr>
              <a:t> 18 §n mukaisessa päätöksessä päätetään esimerkiksi: </a:t>
            </a:r>
          </a:p>
          <a:p>
            <a:pPr marL="644525" lvl="1" indent="-342900">
              <a:buFont typeface="Arial" panose="020B0604020202020204" pitchFamily="34" charset="0"/>
              <a:buChar char="•"/>
            </a:pPr>
            <a:r>
              <a:rPr lang="fi-FI" dirty="0">
                <a:latin typeface="Calibri" panose="020F0502020204030204" pitchFamily="34" charset="0"/>
                <a:cs typeface="Calibri" panose="020F0502020204030204" pitchFamily="34" charset="0"/>
              </a:rPr>
              <a:t>oppiaine, josta oppilas vapautetaan </a:t>
            </a:r>
          </a:p>
          <a:p>
            <a:pPr marL="644525" lvl="1" indent="-342900">
              <a:buFont typeface="Arial" panose="020B0604020202020204" pitchFamily="34" charset="0"/>
              <a:buChar char="•"/>
            </a:pPr>
            <a:r>
              <a:rPr lang="fi-FI" dirty="0">
                <a:latin typeface="Calibri" panose="020F0502020204030204" pitchFamily="34" charset="0"/>
                <a:cs typeface="Calibri" panose="020F0502020204030204" pitchFamily="34" charset="0"/>
              </a:rPr>
              <a:t>saako oppilas muiden oppiaineiden opetusta tai järjestetäänkö hänelle ohjattua toimintaa vapautettujen oppiaineiden oppituntien sijaan</a:t>
            </a:r>
          </a:p>
          <a:p>
            <a:pPr marL="644525" lvl="1" indent="-342900">
              <a:buFont typeface="Arial" panose="020B0604020202020204" pitchFamily="34" charset="0"/>
              <a:buChar char="•"/>
            </a:pPr>
            <a:r>
              <a:rPr lang="fi-FI" dirty="0">
                <a:latin typeface="Calibri" panose="020F0502020204030204" pitchFamily="34" charset="0"/>
                <a:cs typeface="Calibri" panose="020F0502020204030204" pitchFamily="34" charset="0"/>
              </a:rPr>
              <a:t>mitä oppiaineita opetetaan/millaista ohjattua toimintaa järjestetään  </a:t>
            </a:r>
          </a:p>
          <a:p>
            <a:pPr marL="644525" lvl="1" indent="-342900">
              <a:buFont typeface="Arial" panose="020B0604020202020204" pitchFamily="34" charset="0"/>
              <a:buChar char="•"/>
            </a:pPr>
            <a:r>
              <a:rPr lang="fi-FI" dirty="0">
                <a:latin typeface="Calibri" panose="020F0502020204030204" pitchFamily="34" charset="0"/>
                <a:cs typeface="Calibri" panose="020F0502020204030204" pitchFamily="34" charset="0"/>
              </a:rPr>
              <a:t>kuinka paljon yksittäisen koulupäivän tuntimäärää ja/tai oppilaan viikkotuntimäärää alennetaan </a:t>
            </a:r>
          </a:p>
          <a:p>
            <a:pPr marL="644525" lvl="1" indent="-342900">
              <a:buFont typeface="Arial" panose="020B0604020202020204" pitchFamily="34" charset="0"/>
              <a:buChar char="•"/>
            </a:pPr>
            <a:r>
              <a:rPr lang="fi-FI" dirty="0">
                <a:latin typeface="Calibri" panose="020F0502020204030204" pitchFamily="34" charset="0"/>
                <a:cs typeface="Calibri" panose="020F0502020204030204" pitchFamily="34" charset="0"/>
              </a:rPr>
              <a:t>jos oppilas vapautetaan kokonaan joidenkin oppiaineiden opiskelusta kokonaistuntimäärän alentamiseksi, se on kirjattava päätökseen </a:t>
            </a:r>
          </a:p>
          <a:p>
            <a:pPr marL="644525" lvl="1" indent="-342900">
              <a:buFont typeface="Arial" panose="020B0604020202020204" pitchFamily="34" charset="0"/>
              <a:buChar char="•"/>
            </a:pPr>
            <a:r>
              <a:rPr lang="fi-FI" dirty="0">
                <a:latin typeface="Calibri" panose="020F0502020204030204" pitchFamily="34" charset="0"/>
                <a:cs typeface="Calibri" panose="020F0502020204030204" pitchFamily="34" charset="0"/>
              </a:rPr>
              <a:t>miten pitkäksi ajaksi päätös tehdään </a:t>
            </a:r>
          </a:p>
          <a:p>
            <a:pPr marL="301625" lvl="1" indent="0">
              <a:buNone/>
            </a:pPr>
            <a:r>
              <a:rPr lang="fi-FI" sz="1700" dirty="0">
                <a:latin typeface="Calibri" panose="020F0502020204030204" pitchFamily="34" charset="0"/>
                <a:cs typeface="Calibri" panose="020F0502020204030204" pitchFamily="34" charset="0"/>
              </a:rPr>
              <a:t>(Koivula, P. 2022. OPH)</a:t>
            </a:r>
          </a:p>
        </p:txBody>
      </p:sp>
    </p:spTree>
    <p:extLst>
      <p:ext uri="{BB962C8B-B14F-4D97-AF65-F5344CB8AC3E}">
        <p14:creationId xmlns:p14="http://schemas.microsoft.com/office/powerpoint/2010/main" val="227056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CD736C32-DDC8-4FDF-9A16-FCBB5D915CDC}"/>
              </a:ext>
            </a:extLst>
          </p:cNvPr>
          <p:cNvSpPr>
            <a:spLocks noGrp="1"/>
          </p:cNvSpPr>
          <p:nvPr>
            <p:ph type="sldNum" sz="quarter" idx="12"/>
          </p:nvPr>
        </p:nvSpPr>
        <p:spPr/>
        <p:txBody>
          <a:bodyPr/>
          <a:lstStyle/>
          <a:p>
            <a:fld id="{8F4AEF5D-7FAC-4949-84D2-DA5A9BB3D225}" type="slidenum">
              <a:rPr lang="fi-FI" smtClean="0"/>
              <a:pPr/>
              <a:t>9</a:t>
            </a:fld>
            <a:endParaRPr lang="fi-FI"/>
          </a:p>
        </p:txBody>
      </p:sp>
      <p:sp>
        <p:nvSpPr>
          <p:cNvPr id="3" name="Otsikko 2">
            <a:extLst>
              <a:ext uri="{FF2B5EF4-FFF2-40B4-BE49-F238E27FC236}">
                <a16:creationId xmlns:a16="http://schemas.microsoft.com/office/drawing/2014/main" id="{E2337432-BB60-4C5F-95D2-CF67440B6CC7}"/>
              </a:ext>
            </a:extLst>
          </p:cNvPr>
          <p:cNvSpPr>
            <a:spLocks noGrp="1"/>
          </p:cNvSpPr>
          <p:nvPr>
            <p:ph type="title"/>
          </p:nvPr>
        </p:nvSpPr>
        <p:spPr/>
        <p:txBody>
          <a:bodyPr>
            <a:normAutofit fontScale="90000"/>
          </a:bodyPr>
          <a:lstStyle/>
          <a:p>
            <a:r>
              <a:rPr lang="fi-FI" dirty="0"/>
              <a:t>Erityisen tuen päätös</a:t>
            </a:r>
          </a:p>
        </p:txBody>
      </p:sp>
      <p:sp>
        <p:nvSpPr>
          <p:cNvPr id="4" name="Sisällön paikkamerkki 3">
            <a:extLst>
              <a:ext uri="{FF2B5EF4-FFF2-40B4-BE49-F238E27FC236}">
                <a16:creationId xmlns:a16="http://schemas.microsoft.com/office/drawing/2014/main" id="{55E6B069-3118-4099-9739-D5837CE6877F}"/>
              </a:ext>
            </a:extLst>
          </p:cNvPr>
          <p:cNvSpPr>
            <a:spLocks noGrp="1"/>
          </p:cNvSpPr>
          <p:nvPr>
            <p:ph idx="1"/>
          </p:nvPr>
        </p:nvSpPr>
        <p:spPr>
          <a:xfrm>
            <a:off x="838200" y="1374839"/>
            <a:ext cx="10515600" cy="4748054"/>
          </a:xfrm>
        </p:spPr>
        <p:txBody>
          <a:bodyPr>
            <a:normAutofit fontScale="85000" lnSpcReduction="10000"/>
          </a:bodyPr>
          <a:lstStyle/>
          <a:p>
            <a:r>
              <a:rPr lang="fi-FI" sz="2800" dirty="0">
                <a:latin typeface="+mn-lt"/>
              </a:rPr>
              <a:t>Päätöksessä määrätään seuraavat asiat:</a:t>
            </a:r>
          </a:p>
          <a:p>
            <a:pPr lvl="1"/>
            <a:endParaRPr lang="fi-FI" sz="1700" dirty="0">
              <a:latin typeface="+mn-lt"/>
            </a:endParaRPr>
          </a:p>
          <a:p>
            <a:pPr lvl="1"/>
            <a:r>
              <a:rPr lang="fi-FI" sz="1900" dirty="0">
                <a:latin typeface="+mn-lt"/>
              </a:rPr>
              <a:t>Pääsääntöinen opetusryhmä</a:t>
            </a:r>
          </a:p>
          <a:p>
            <a:pPr lvl="1"/>
            <a:r>
              <a:rPr lang="fi-FI" sz="1900" dirty="0">
                <a:latin typeface="+mn-lt"/>
              </a:rPr>
              <a:t>Mahdolliset tulkitsemis- ja avustajapalvelut (esim. henkilökohtainen avustaja)</a:t>
            </a:r>
          </a:p>
          <a:p>
            <a:pPr lvl="1"/>
            <a:r>
              <a:rPr lang="fi-FI" sz="1900" dirty="0">
                <a:latin typeface="+mn-lt"/>
              </a:rPr>
              <a:t>Muut </a:t>
            </a:r>
            <a:r>
              <a:rPr lang="fi-FI" sz="1900" dirty="0" err="1">
                <a:latin typeface="+mn-lt"/>
              </a:rPr>
              <a:t>PoL</a:t>
            </a:r>
            <a:r>
              <a:rPr lang="fi-FI" sz="1900" dirty="0">
                <a:latin typeface="+mn-lt"/>
              </a:rPr>
              <a:t> 31§:</a:t>
            </a:r>
            <a:r>
              <a:rPr lang="fi-FI" sz="1900" dirty="0" err="1">
                <a:latin typeface="+mn-lt"/>
              </a:rPr>
              <a:t>ssä</a:t>
            </a:r>
            <a:r>
              <a:rPr lang="fi-FI" sz="1900" dirty="0">
                <a:latin typeface="+mn-lt"/>
              </a:rPr>
              <a:t> tarkoitetut palvelut ja, kuten oppilaan tarvitsemat ja tukijaksot Valterin Onerva-koulussa</a:t>
            </a:r>
          </a:p>
          <a:p>
            <a:pPr lvl="1"/>
            <a:r>
              <a:rPr lang="fi-FI" sz="1900" dirty="0">
                <a:latin typeface="+mn-lt"/>
              </a:rPr>
              <a:t>Mahdolliset yksilöllistettävät oppiaineet, niiden lisääminen tai vähentäminen (</a:t>
            </a:r>
            <a:r>
              <a:rPr lang="fi-FI" sz="1900" dirty="0">
                <a:solidFill>
                  <a:schemeClr val="accent5">
                    <a:lumMod val="75000"/>
                  </a:schemeClr>
                </a:solidFill>
                <a:latin typeface="+mn-lt"/>
              </a:rPr>
              <a:t>jos tuen tarve on esim. </a:t>
            </a:r>
            <a:r>
              <a:rPr lang="fi-FI" sz="1900" dirty="0" err="1">
                <a:solidFill>
                  <a:schemeClr val="accent5">
                    <a:lumMod val="75000"/>
                  </a:schemeClr>
                </a:solidFill>
                <a:latin typeface="+mn-lt"/>
              </a:rPr>
              <a:t>sosio</a:t>
            </a:r>
            <a:r>
              <a:rPr lang="fi-FI" sz="1900" dirty="0">
                <a:solidFill>
                  <a:schemeClr val="accent5">
                    <a:lumMod val="75000"/>
                  </a:schemeClr>
                </a:solidFill>
                <a:latin typeface="+mn-lt"/>
              </a:rPr>
              <a:t>-emotionaalisella alueella, ei erityistä tukea saavalla oppilaalla välttämättä ole lainkaan yksilöllistettyjä oppiaineita</a:t>
            </a:r>
            <a:r>
              <a:rPr lang="fi-FI" sz="1900" dirty="0">
                <a:latin typeface="+mn-lt"/>
              </a:rPr>
              <a:t>)</a:t>
            </a:r>
          </a:p>
          <a:p>
            <a:pPr lvl="1"/>
            <a:r>
              <a:rPr lang="fi-FI" sz="1900" dirty="0">
                <a:latin typeface="+mn-lt"/>
              </a:rPr>
              <a:t>Opetuksen järjestäminen poiketen </a:t>
            </a:r>
            <a:r>
              <a:rPr lang="fi-FI" sz="1900" dirty="0" err="1">
                <a:latin typeface="+mn-lt"/>
              </a:rPr>
              <a:t>PoL</a:t>
            </a:r>
            <a:r>
              <a:rPr lang="fi-FI" sz="1900" dirty="0">
                <a:latin typeface="+mn-lt"/>
              </a:rPr>
              <a:t> 11§ määritellystä oppiainejaosta (</a:t>
            </a:r>
            <a:r>
              <a:rPr lang="fi-FI" sz="1900" dirty="0">
                <a:solidFill>
                  <a:srgbClr val="0070C0"/>
                </a:solidFill>
                <a:latin typeface="+mn-lt"/>
              </a:rPr>
              <a:t>päätös vuosiluokkiin sitomattomasta opetuksesta)</a:t>
            </a:r>
            <a:endParaRPr lang="fi-FI" sz="1900" dirty="0">
              <a:latin typeface="+mn-lt"/>
            </a:endParaRPr>
          </a:p>
          <a:p>
            <a:pPr lvl="1"/>
            <a:r>
              <a:rPr lang="fi-FI" sz="1900" dirty="0">
                <a:latin typeface="+mn-lt"/>
              </a:rPr>
              <a:t>Oppilaan vapauttaminen oppiaineen opiskelusta (</a:t>
            </a:r>
            <a:r>
              <a:rPr lang="fi-FI" sz="1900" dirty="0">
                <a:solidFill>
                  <a:schemeClr val="accent1"/>
                </a:solidFill>
                <a:latin typeface="+mn-lt"/>
              </a:rPr>
              <a:t>myös mitä järjestetään vapautetun oppiaineen tilalla)</a:t>
            </a:r>
          </a:p>
          <a:p>
            <a:pPr lvl="1"/>
            <a:r>
              <a:rPr lang="fi-FI" sz="1900" dirty="0">
                <a:latin typeface="+mn-lt"/>
              </a:rPr>
              <a:t>Muut perusopetuslain </a:t>
            </a:r>
            <a:r>
              <a:rPr lang="fi-FI" sz="1900" dirty="0">
                <a:solidFill>
                  <a:schemeClr val="accent1"/>
                </a:solidFill>
                <a:latin typeface="+mn-lt"/>
              </a:rPr>
              <a:t>18§ perusteella päätettävät erityiset opetusjärjestelyt</a:t>
            </a:r>
            <a:r>
              <a:rPr lang="fi-FI" sz="1900" dirty="0">
                <a:latin typeface="+mn-lt"/>
              </a:rPr>
              <a:t>, kuten opetuksen sisältöjä tai järjestämistapaa koskevat järjestelyt</a:t>
            </a:r>
          </a:p>
          <a:p>
            <a:pPr lvl="1"/>
            <a:r>
              <a:rPr lang="fi-FI" sz="1900" dirty="0">
                <a:latin typeface="+mn-lt"/>
              </a:rPr>
              <a:t>Päätös pidennetystä oppivelvollisuudesta</a:t>
            </a:r>
          </a:p>
          <a:p>
            <a:pPr lvl="1"/>
            <a:r>
              <a:rPr lang="fi-FI" sz="1900" dirty="0">
                <a:latin typeface="+mn-lt"/>
              </a:rPr>
              <a:t>Opiskelu toiminta-alueittain</a:t>
            </a:r>
          </a:p>
          <a:p>
            <a:pPr marL="292263" lvl="1" indent="0">
              <a:buNone/>
            </a:pPr>
            <a:endParaRPr lang="fi-FI" sz="1700" dirty="0">
              <a:latin typeface="+mn-lt"/>
            </a:endParaRPr>
          </a:p>
          <a:p>
            <a:pPr lvl="1">
              <a:buFont typeface="Arial" panose="020B0604020202020204" pitchFamily="34" charset="0"/>
              <a:buChar char="•"/>
            </a:pPr>
            <a:r>
              <a:rPr lang="fi-FI" sz="1200" b="0" i="0" dirty="0">
                <a:solidFill>
                  <a:srgbClr val="333333"/>
                </a:solidFill>
                <a:effectLst/>
                <a:latin typeface="Open Sans" panose="020B0606030504020204" pitchFamily="34" charset="0"/>
              </a:rPr>
              <a:t>Erityisen tuen päätös on hallintopäätös ja siihen liittyy valitusosoitus. Huoltajat voivat hakea päätökseen muutosta valittamalla.</a:t>
            </a:r>
            <a:endParaRPr lang="fi-FI" sz="1200" dirty="0"/>
          </a:p>
          <a:p>
            <a:pPr lvl="1">
              <a:buFont typeface="Arial" panose="020B0604020202020204" pitchFamily="34" charset="0"/>
              <a:buChar char="•"/>
            </a:pPr>
            <a:endParaRPr lang="fi-FI" sz="1700" dirty="0">
              <a:latin typeface="+mn-lt"/>
            </a:endParaRPr>
          </a:p>
          <a:p>
            <a:pPr lvl="1"/>
            <a:endParaRPr lang="fi-FI" dirty="0"/>
          </a:p>
          <a:p>
            <a:pPr lvl="1"/>
            <a:endParaRPr lang="fi-FI" dirty="0"/>
          </a:p>
          <a:p>
            <a:pPr lvl="1"/>
            <a:endParaRPr lang="fi-FI" dirty="0"/>
          </a:p>
          <a:p>
            <a:pPr lvl="1"/>
            <a:endParaRPr lang="fi-FI" dirty="0"/>
          </a:p>
        </p:txBody>
      </p:sp>
      <p:sp>
        <p:nvSpPr>
          <p:cNvPr id="5" name="Tekstiruutu 4">
            <a:extLst>
              <a:ext uri="{FF2B5EF4-FFF2-40B4-BE49-F238E27FC236}">
                <a16:creationId xmlns:a16="http://schemas.microsoft.com/office/drawing/2014/main" id="{64885B8D-6B35-40C9-9F2B-A63314B67F37}"/>
              </a:ext>
            </a:extLst>
          </p:cNvPr>
          <p:cNvSpPr txBox="1"/>
          <p:nvPr/>
        </p:nvSpPr>
        <p:spPr>
          <a:xfrm>
            <a:off x="8543109" y="735107"/>
            <a:ext cx="2629988" cy="861774"/>
          </a:xfrm>
          <a:prstGeom prst="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2700000" scaled="1"/>
            <a:tileRect/>
          </a:gradFill>
        </p:spPr>
        <p:txBody>
          <a:bodyPr wrap="square" rtlCol="0">
            <a:spAutoFit/>
          </a:bodyPr>
          <a:lstStyle/>
          <a:p>
            <a:pPr lvl="1"/>
            <a:r>
              <a:rPr lang="fi-FI" sz="1000" dirty="0"/>
              <a:t>Jos oppilaan tuen tarve muuttuu erityisen tuen päätöksessä mainituissa asioissa, tehdään uusi tarpeelliselta osin tarkennettu pedagoginen selvitys ja uusi erityisen tuen päätös.</a:t>
            </a:r>
            <a:r>
              <a:rPr lang="fi-FI" sz="1000" dirty="0">
                <a:latin typeface="Open Sans" panose="020B0606030504020204" pitchFamily="34" charset="0"/>
              </a:rPr>
              <a:t> </a:t>
            </a:r>
            <a:endParaRPr lang="fi-FI" sz="1000"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2223399452"/>
      </p:ext>
    </p:extLst>
  </p:cSld>
  <p:clrMapOvr>
    <a:masterClrMapping/>
  </p:clrMapOvr>
</p:sld>
</file>

<file path=ppt/theme/theme1.xml><?xml version="1.0" encoding="utf-8"?>
<a:theme xmlns:a="http://schemas.openxmlformats.org/drawingml/2006/main" name="Office-teema">
  <a:themeElements>
    <a:clrScheme name="Custom 2">
      <a:dk1>
        <a:sysClr val="windowText" lastClr="000000"/>
      </a:dk1>
      <a:lt1>
        <a:sysClr val="window" lastClr="FFFFFF"/>
      </a:lt1>
      <a:dk2>
        <a:srgbClr val="2D4280"/>
      </a:dk2>
      <a:lt2>
        <a:srgbClr val="E7E6E6"/>
      </a:lt2>
      <a:accent1>
        <a:srgbClr val="0061A0"/>
      </a:accent1>
      <a:accent2>
        <a:srgbClr val="E07800"/>
      </a:accent2>
      <a:accent3>
        <a:srgbClr val="666666"/>
      </a:accent3>
      <a:accent4>
        <a:srgbClr val="C54700"/>
      </a:accent4>
      <a:accent5>
        <a:srgbClr val="009EE2"/>
      </a:accent5>
      <a:accent6>
        <a:srgbClr val="007603"/>
      </a:accent6>
      <a:hlink>
        <a:srgbClr val="0061A0"/>
      </a:hlink>
      <a:folHlink>
        <a:srgbClr val="3C004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pohja-jyvaskyla" id="{C3D70844-40FB-2E48-A460-FF478C883A73}" vid="{73751ED9-C960-F944-B4C0-29A0A38A02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538FE217BF7C94B82AC57EDF1595550" ma:contentTypeVersion="11" ma:contentTypeDescription="Luo uusi asiakirja." ma:contentTypeScope="" ma:versionID="c23354104d20acb6d7c68cd7ee422ba7">
  <xsd:schema xmlns:xsd="http://www.w3.org/2001/XMLSchema" xmlns:xs="http://www.w3.org/2001/XMLSchema" xmlns:p="http://schemas.microsoft.com/office/2006/metadata/properties" xmlns:ns2="146ee41f-5fc1-4b49-a013-72d148edfb1b" xmlns:ns3="6afc2943-7005-45e2-9e81-a35d3b8cd6e8" targetNamespace="http://schemas.microsoft.com/office/2006/metadata/properties" ma:root="true" ma:fieldsID="fae698621946a7a1cc6902cd81ff7dba" ns2:_="" ns3:_="">
    <xsd:import namespace="146ee41f-5fc1-4b49-a013-72d148edfb1b"/>
    <xsd:import namespace="6afc2943-7005-45e2-9e81-a35d3b8cd6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6ee41f-5fc1-4b49-a013-72d148edfb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fc2943-7005-45e2-9e81-a35d3b8cd6e8"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5167ED-7AE2-4B1E-94D8-17F8910C238D}">
  <ds:schemaRefs>
    <ds:schemaRef ds:uri="146ee41f-5fc1-4b49-a013-72d148edfb1b"/>
    <ds:schemaRef ds:uri="6afc2943-7005-45e2-9e81-a35d3b8cd6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DFA1C9E-19AD-4856-B04B-B07F23B1045D}">
  <ds:schemaRefs>
    <ds:schemaRef ds:uri="http://schemas.microsoft.com/sharepoint/v3/contenttype/forms"/>
  </ds:schemaRefs>
</ds:datastoreItem>
</file>

<file path=customXml/itemProps3.xml><?xml version="1.0" encoding="utf-8"?>
<ds:datastoreItem xmlns:ds="http://schemas.openxmlformats.org/officeDocument/2006/customXml" ds:itemID="{A81A8753-FB9D-4D4B-ABE3-10963DFD6D36}">
  <ds:schemaRefs>
    <ds:schemaRef ds:uri="146ee41f-5fc1-4b49-a013-72d148edfb1b"/>
    <ds:schemaRef ds:uri="6afc2943-7005-45e2-9e81-a35d3b8cd6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ppt-pohja-jyvaskyla</Template>
  <TotalTime>622</TotalTime>
  <Words>1062</Words>
  <Application>Microsoft Office PowerPoint</Application>
  <PresentationFormat>Laajakuva</PresentationFormat>
  <Paragraphs>90</Paragraphs>
  <Slides>11</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11</vt:i4>
      </vt:variant>
    </vt:vector>
  </HeadingPairs>
  <TitlesOfParts>
    <vt:vector size="19" baseType="lpstr">
      <vt:lpstr>Wingdings</vt:lpstr>
      <vt:lpstr>Arial</vt:lpstr>
      <vt:lpstr>Open Sans</vt:lpstr>
      <vt:lpstr>Calibri</vt:lpstr>
      <vt:lpstr>Roboto Slab</vt:lpstr>
      <vt:lpstr>Roboto Slab Medium</vt:lpstr>
      <vt:lpstr>Josefin Sans</vt:lpstr>
      <vt:lpstr>Office-teema</vt:lpstr>
      <vt:lpstr>Pol 18§</vt:lpstr>
      <vt:lpstr>Erityiset opetusjärjestelyt (Pol 18§)</vt:lpstr>
      <vt:lpstr>PowerPoint-esitys</vt:lpstr>
      <vt:lpstr>PowerPoint-esitys</vt:lpstr>
      <vt:lpstr>PowerPoint-esitys</vt:lpstr>
      <vt:lpstr>Hallintopäätös (PoL 18§)</vt:lpstr>
      <vt:lpstr>Hallintopäätös käytännössä</vt:lpstr>
      <vt:lpstr>PowerPoint-esitys</vt:lpstr>
      <vt:lpstr>Erityisen tuen päätös</vt:lpstr>
      <vt:lpstr>Pol 18§ ja Maahanmuuttajataustainen oppilas</vt:lpstr>
      <vt:lpstr>Kuntoutus ja terapiat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Heino Anne.M</dc:creator>
  <cp:lastModifiedBy>Heino Anne.M</cp:lastModifiedBy>
  <cp:revision>50</cp:revision>
  <dcterms:created xsi:type="dcterms:W3CDTF">2022-09-18T05:23:48Z</dcterms:created>
  <dcterms:modified xsi:type="dcterms:W3CDTF">2023-12-07T12:27:08Z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0x010100D538FE217BF7C94B82AC57EDF1595550</vt:lpwstr>
  </property>
</Properties>
</file>