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8" r:id="rId6"/>
    <p:sldId id="290" r:id="rId7"/>
    <p:sldId id="291" r:id="rId8"/>
    <p:sldId id="292" r:id="rId9"/>
    <p:sldId id="293" r:id="rId10"/>
    <p:sldId id="294" r:id="rId11"/>
    <p:sldId id="296" r:id="rId12"/>
    <p:sldId id="295" r:id="rId13"/>
    <p:sldId id="297" r:id="rId14"/>
    <p:sldId id="298" r:id="rId15"/>
    <p:sldId id="299" r:id="rId16"/>
    <p:sldId id="303" r:id="rId17"/>
    <p:sldId id="302" r:id="rId18"/>
    <p:sldId id="301" r:id="rId19"/>
    <p:sldId id="300" r:id="rId20"/>
    <p:sldId id="304" r:id="rId21"/>
    <p:sldId id="317" r:id="rId22"/>
    <p:sldId id="305" r:id="rId23"/>
    <p:sldId id="306" r:id="rId24"/>
    <p:sldId id="308" r:id="rId25"/>
    <p:sldId id="309" r:id="rId26"/>
    <p:sldId id="310" r:id="rId27"/>
    <p:sldId id="312" r:id="rId28"/>
    <p:sldId id="307" r:id="rId29"/>
    <p:sldId id="311" r:id="rId30"/>
    <p:sldId id="313" r:id="rId31"/>
    <p:sldId id="314" r:id="rId32"/>
    <p:sldId id="315" r:id="rId33"/>
    <p:sldId id="320" r:id="rId34"/>
    <p:sldId id="318" r:id="rId35"/>
    <p:sldId id="319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56A364-C8E5-E71D-1F92-2E1A34B87492}" v="50" dt="2025-01-21T14:37:45.190"/>
    <p1510:client id="{7CB8028F-7C4F-4365-8B62-C92C748A550D}" v="874" dt="2025-01-21T18:18:53.020"/>
    <p1510:client id="{B2D92DE0-66D8-4242-B96A-CE24BBFD49D5}" v="421" dt="2025-01-22T06:43:06.040"/>
    <p1510:client id="{E8FA203E-187D-6E4F-09A2-E5DC9ADDB559}" v="4" dt="2025-01-21T17:27:29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D26A37-2A67-A665-1759-E7AA35B1D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7EDE4A7-DA95-20E3-929E-04BF61E0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4095E2-A53B-76B2-7C6B-61E7F67D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89CE92-4102-A94B-4692-D0764E3B3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772AA6-1C9D-E974-3229-EFB36F780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640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11AB0B-A1E3-3B4D-623C-FA83C9CB0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4429489-3588-2AEC-02D8-3047CD374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D39947-22EF-02D5-D179-23A7B5BB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F823D7-666B-4485-E29F-A28B8684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501386-D103-362B-3A28-E3C19556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457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A0DF1AA-B26D-95BF-295A-8EF713AF2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420C40E-6581-AB9A-1C3F-81B7A44FD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C09E12-AC4C-B2E1-342E-D2B64C59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2F6F42-E5DE-50C9-33CD-FA1ACFDFA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79FF43-9549-93A9-B093-7DD41BDB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785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00C839-2181-6C36-33D7-61B2F0225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BC55B6-2E76-AA9E-A9F8-AC9435530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7E3BBE-2E1F-673B-70D4-A1E0C89D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F59EEE2-A4A9-A58F-5B93-A4F0DE75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A5F6CA-1D09-C0BC-EA55-885B968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91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5F79AA-B669-090D-B610-E0412758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3B858C-A967-ED4B-0DD5-87F0FF074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518419-FC72-C4FE-F7CA-44BB80A1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7D9B08-1DE9-5B2F-3B60-C9586CE0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AFF7C7-CA44-20D5-79FE-0A6CEE6E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703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A936B6-2CDA-6708-B5AE-5EA3F8EF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16D8AA-53A5-6FC5-5FD0-976A787CB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7C56447-4E29-7B24-8930-F2A227E66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84EBC38-8B50-D6A1-872C-92A97882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F3B91E8-7E35-70FA-0E29-ED3FEF29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67839A3-DBDF-60E0-DDE3-420A65B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66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CBB83F-E34B-71C1-58AF-EA985FBE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90C2D11-34E8-8865-A50D-657273B00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68BFA0D-1721-8ADE-938D-90791B33E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0D3FDDC-90F3-D7E0-62B9-BC3714D71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FF7F0AE-0B0A-2F35-E135-84D06732C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1EE5260-EB31-3DB5-E4F8-608C6F20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85AC51A-DF50-227D-AF30-72D9575C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5DBA943-3175-3252-789C-8DE1A089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700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3803A6-3DD3-45F4-B464-9C0CEF693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522D0FC-BE6C-EAAA-6B75-1F6BFE4B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A52587A-5EF4-DDA7-0620-F0E7E8E8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B5BD85C-3205-8B04-13A6-7CAC4186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012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90B2069-E337-0DDC-6E1D-FED7A56F9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D9BF24D-8CA6-F505-4F29-09A90048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38C2FE8-7A1C-0F34-5CAB-6F06C472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097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D0DD30-F304-502F-CA2C-1FBFEFC1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782B9D-D7F0-A71B-83B6-AC3A8513F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6069D0B-29DA-E735-0F9D-4A9C46D67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8DAC919-103C-C4DA-A0F2-CDFF6356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8551119-853F-3349-AD90-C9A1CBC8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4FF06C4-730F-33E8-07FA-A1DF6ED2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185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D9C13E-B2BD-D50B-C4C3-311A0A9B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2486C2E-D352-4041-D4D8-F5FB1F6E2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9D85BE8-1C65-9E44-D71C-FD6B1A909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17546BB-65BF-FD29-AA0C-483592CF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48CEE1C-21E5-B801-231B-B990126A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695897-1100-4AB4-83B1-B0DB6E72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734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91C33DA-8C91-9B64-0E7A-FB29C600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C607783-B1A2-CF3F-7A0B-CF5D84535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33CED8-E3D2-639F-6214-2630AB938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F64E2-248B-4B3A-B54D-B7DD1530A8AA}" type="datetimeFigureOut">
              <a:rPr lang="fi-FI" smtClean="0"/>
              <a:t>13.2.2025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A50748-8452-602D-2E6B-314A902BA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5C258C-1E82-0B1B-E62E-94F0EE0D9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95E4D-2C6C-499F-A2AC-C4A82E14FE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937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D1A365E-3199-BF45-4E0E-69662499B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Oppilaiden terveisiä vanhemmille</a:t>
            </a:r>
          </a:p>
        </p:txBody>
      </p:sp>
    </p:spTree>
    <p:extLst>
      <p:ext uri="{BB962C8B-B14F-4D97-AF65-F5344CB8AC3E}">
        <p14:creationId xmlns:p14="http://schemas.microsoft.com/office/powerpoint/2010/main" val="2801380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paperi, Paperituote, kirjekuori&#10;&#10;Kuvaus luotu automaattisesti">
            <a:extLst>
              <a:ext uri="{FF2B5EF4-FFF2-40B4-BE49-F238E27FC236}">
                <a16:creationId xmlns:a16="http://schemas.microsoft.com/office/drawing/2014/main" id="{D44322EF-BA74-963C-7BAC-3A5129A0A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7817" r="25145" b="-3684"/>
          <a:stretch/>
        </p:blipFill>
        <p:spPr>
          <a:xfrm>
            <a:off x="306476" y="473296"/>
            <a:ext cx="5676331" cy="6145802"/>
          </a:xfrm>
          <a:prstGeom prst="rect">
            <a:avLst/>
          </a:prstGeom>
        </p:spPr>
      </p:pic>
      <p:pic>
        <p:nvPicPr>
          <p:cNvPr id="4" name="Kuva 3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E1664A35-93D2-26B2-C178-CB957CAD8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r="11044" b="-3316"/>
          <a:stretch/>
        </p:blipFill>
        <p:spPr>
          <a:xfrm>
            <a:off x="6209195" y="473297"/>
            <a:ext cx="5692882" cy="614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08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paperi, Paperituote, käsiala&#10;&#10;Kuvaus luotu automaattisesti">
            <a:extLst>
              <a:ext uri="{FF2B5EF4-FFF2-40B4-BE49-F238E27FC236}">
                <a16:creationId xmlns:a16="http://schemas.microsoft.com/office/drawing/2014/main" id="{D372B6B9-13BA-FC08-5F53-AE2C59DB0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13667" r="5254" b="-13667"/>
          <a:stretch/>
        </p:blipFill>
        <p:spPr>
          <a:xfrm>
            <a:off x="306720" y="715913"/>
            <a:ext cx="6825600" cy="6013927"/>
          </a:xfrm>
          <a:prstGeom prst="rect">
            <a:avLst/>
          </a:prstGeom>
        </p:spPr>
      </p:pic>
      <p:pic>
        <p:nvPicPr>
          <p:cNvPr id="4" name="Kuva 3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4863DE49-FF4B-6CF4-EB4F-1413847A4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7381" r="18450" b="1147"/>
          <a:stretch/>
        </p:blipFill>
        <p:spPr>
          <a:xfrm>
            <a:off x="7254240" y="715913"/>
            <a:ext cx="4419920" cy="52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75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liikkumaton, paperi, kirjekuori&#10;&#10;Kuvaus luotu automaattisesti">
            <a:extLst>
              <a:ext uri="{FF2B5EF4-FFF2-40B4-BE49-F238E27FC236}">
                <a16:creationId xmlns:a16="http://schemas.microsoft.com/office/drawing/2014/main" id="{E262BBEC-B45D-35D3-84F0-873ED5F1C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13959" r="13445" b="47196"/>
          <a:stretch/>
        </p:blipFill>
        <p:spPr>
          <a:xfrm>
            <a:off x="2160000" y="382500"/>
            <a:ext cx="7416000" cy="2664000"/>
          </a:xfrm>
          <a:prstGeom prst="rect">
            <a:avLst/>
          </a:prstGeom>
        </p:spPr>
      </p:pic>
      <p:pic>
        <p:nvPicPr>
          <p:cNvPr id="4" name="Kuva 3" descr="Kuva, joka sisältää kohteen teksti, paperi, kirje, käsiala&#10;&#10;Kuvaus luotu automaattisesti">
            <a:extLst>
              <a:ext uri="{FF2B5EF4-FFF2-40B4-BE49-F238E27FC236}">
                <a16:creationId xmlns:a16="http://schemas.microsoft.com/office/drawing/2014/main" id="{7A7E3C30-A753-02BB-D040-86EA96BC0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11135" r="6972" b="52123"/>
          <a:stretch/>
        </p:blipFill>
        <p:spPr>
          <a:xfrm>
            <a:off x="2160000" y="3428999"/>
            <a:ext cx="7416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3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753F4F56-6111-CF4D-97A5-DCA67F9E9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9" t="14065" r="26296" b="28307"/>
          <a:stretch/>
        </p:blipFill>
        <p:spPr>
          <a:xfrm>
            <a:off x="648000" y="1188000"/>
            <a:ext cx="5040000" cy="4104000"/>
          </a:xfrm>
          <a:prstGeom prst="rect">
            <a:avLst/>
          </a:prstGeom>
        </p:spPr>
      </p:pic>
      <p:pic>
        <p:nvPicPr>
          <p:cNvPr id="4" name="Kuva 3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CA77D539-32D7-6613-B206-201A0001DC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18728" r="17157" b="9594"/>
          <a:stretch/>
        </p:blipFill>
        <p:spPr>
          <a:xfrm>
            <a:off x="6096000" y="1188000"/>
            <a:ext cx="5508000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0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AF2B34B2-F5F1-A8F0-114D-138688E19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15236" r="21781" b="25974"/>
          <a:stretch/>
        </p:blipFill>
        <p:spPr>
          <a:xfrm>
            <a:off x="567859" y="1478800"/>
            <a:ext cx="4875500" cy="3900400"/>
          </a:xfrm>
          <a:prstGeom prst="rect">
            <a:avLst/>
          </a:prstGeom>
        </p:spPr>
      </p:pic>
      <p:pic>
        <p:nvPicPr>
          <p:cNvPr id="4" name="Kuva 3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81A67C95-1B4F-1226-73C3-1F3D41CD3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21537" r="16176" b="19406"/>
          <a:stretch/>
        </p:blipFill>
        <p:spPr>
          <a:xfrm>
            <a:off x="5759687" y="1478800"/>
            <a:ext cx="5995434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64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paperi, Paperituote, kirjekuori&#10;&#10;Kuvaus luotu automaattisesti">
            <a:extLst>
              <a:ext uri="{FF2B5EF4-FFF2-40B4-BE49-F238E27FC236}">
                <a16:creationId xmlns:a16="http://schemas.microsoft.com/office/drawing/2014/main" id="{8F73CE54-DC90-910F-3FDE-1869747440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t="13118" r="9033" b="34917"/>
          <a:stretch/>
        </p:blipFill>
        <p:spPr>
          <a:xfrm>
            <a:off x="169903" y="1384200"/>
            <a:ext cx="6660000" cy="3564000"/>
          </a:xfrm>
          <a:prstGeom prst="rect">
            <a:avLst/>
          </a:prstGeom>
        </p:spPr>
      </p:pic>
      <p:pic>
        <p:nvPicPr>
          <p:cNvPr id="4" name="Kuva 3" descr="Kuva, joka sisältää kohteen teksti, käsiala, paperi, kirje&#10;&#10;Kuvaus luotu automaattisesti">
            <a:extLst>
              <a:ext uri="{FF2B5EF4-FFF2-40B4-BE49-F238E27FC236}">
                <a16:creationId xmlns:a16="http://schemas.microsoft.com/office/drawing/2014/main" id="{E1B2E4D7-4284-DA48-BABF-D128D04BC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9524" r="16295" b="36128"/>
          <a:stretch/>
        </p:blipFill>
        <p:spPr>
          <a:xfrm>
            <a:off x="6936951" y="1368000"/>
            <a:ext cx="5148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87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kirje, paperi&#10;&#10;Kuvaus luotu automaattisesti">
            <a:extLst>
              <a:ext uri="{FF2B5EF4-FFF2-40B4-BE49-F238E27FC236}">
                <a16:creationId xmlns:a16="http://schemas.microsoft.com/office/drawing/2014/main" id="{41F2EF51-DA9D-C14B-DC9F-0CC4939E4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7" t="3042" r="24958" b="377"/>
          <a:stretch/>
        </p:blipFill>
        <p:spPr>
          <a:xfrm>
            <a:off x="383749" y="116999"/>
            <a:ext cx="4752000" cy="6624000"/>
          </a:xfrm>
          <a:prstGeom prst="rect">
            <a:avLst/>
          </a:prstGeom>
        </p:spPr>
      </p:pic>
      <p:pic>
        <p:nvPicPr>
          <p:cNvPr id="4" name="Kuva 3" descr="Kuva, joka sisältää kohteen teksti, käsiala, paperi, liikkumaton&#10;&#10;Kuvaus luotu automaattisesti">
            <a:extLst>
              <a:ext uri="{FF2B5EF4-FFF2-40B4-BE49-F238E27FC236}">
                <a16:creationId xmlns:a16="http://schemas.microsoft.com/office/drawing/2014/main" id="{09727388-F12B-B537-F60E-BAA017F8E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7" t="10509" r="14178" b="11474"/>
          <a:stretch/>
        </p:blipFill>
        <p:spPr>
          <a:xfrm>
            <a:off x="5327752" y="116999"/>
            <a:ext cx="6249056" cy="66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07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paperi, kirje&#10;&#10;Kuvaus luotu automaattisesti">
            <a:extLst>
              <a:ext uri="{FF2B5EF4-FFF2-40B4-BE49-F238E27FC236}">
                <a16:creationId xmlns:a16="http://schemas.microsoft.com/office/drawing/2014/main" id="{21022EE6-29A0-B7A9-F611-0272206E8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80"/>
          <a:stretch/>
        </p:blipFill>
        <p:spPr>
          <a:xfrm>
            <a:off x="461236" y="2134412"/>
            <a:ext cx="11537724" cy="25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3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BFCCC8C-F623-99F4-A457-D8FAAA96620E}"/>
              </a:ext>
            </a:extLst>
          </p:cNvPr>
          <p:cNvSpPr txBox="1"/>
          <p:nvPr/>
        </p:nvSpPr>
        <p:spPr>
          <a:xfrm>
            <a:off x="483234" y="1601470"/>
            <a:ext cx="89401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Koulukoirat </a:t>
            </a:r>
            <a:r>
              <a:rPr lang="fi-FI" sz="3600" dirty="0" err="1"/>
              <a:t>Nippe</a:t>
            </a:r>
            <a:r>
              <a:rPr lang="fi-FI" sz="3600" dirty="0"/>
              <a:t> ja Kaapo ovat ihania.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3600" dirty="0"/>
          </a:p>
          <a:p>
            <a:r>
              <a:rPr lang="fi-FI" sz="3600" dirty="0"/>
              <a:t>Koulun aikuiset kohtelevat oppilaita hyvin.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3600" dirty="0"/>
          </a:p>
          <a:p>
            <a:r>
              <a:rPr lang="fi-FI" sz="3600" dirty="0"/>
              <a:t>Liikunta on parasta.</a:t>
            </a:r>
          </a:p>
        </p:txBody>
      </p:sp>
    </p:spTree>
    <p:extLst>
      <p:ext uri="{BB962C8B-B14F-4D97-AF65-F5344CB8AC3E}">
        <p14:creationId xmlns:p14="http://schemas.microsoft.com/office/powerpoint/2010/main" val="4220008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0" y="23670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paperi, kirje&#10;&#10;Kuvaus luotu automaattisesti">
            <a:extLst>
              <a:ext uri="{FF2B5EF4-FFF2-40B4-BE49-F238E27FC236}">
                <a16:creationId xmlns:a16="http://schemas.microsoft.com/office/drawing/2014/main" id="{6807129E-B278-442C-1843-C38F4148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4" y="1261920"/>
            <a:ext cx="5842000" cy="4381500"/>
          </a:xfrm>
          <a:prstGeom prst="rect">
            <a:avLst/>
          </a:prstGeom>
        </p:spPr>
      </p:pic>
      <p:pic>
        <p:nvPicPr>
          <p:cNvPr id="4" name="Kuva 3" descr="Kuva, joka sisältää kohteen teksti, käsiala, paperi, Paperituote&#10;&#10;Kuvaus luotu automaattisesti">
            <a:extLst>
              <a:ext uri="{FF2B5EF4-FFF2-40B4-BE49-F238E27FC236}">
                <a16:creationId xmlns:a16="http://schemas.microsoft.com/office/drawing/2014/main" id="{9833B64D-5E33-C4D2-5AD5-D88898B01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19" y="1261920"/>
            <a:ext cx="5705759" cy="427931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DA34637-1786-C39B-1B91-A8C45DA2CDBD}"/>
              </a:ext>
            </a:extLst>
          </p:cNvPr>
          <p:cNvSpPr txBox="1"/>
          <p:nvPr/>
        </p:nvSpPr>
        <p:spPr>
          <a:xfrm>
            <a:off x="3652519" y="405355"/>
            <a:ext cx="54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Neloset-Vitoset-</a:t>
            </a:r>
            <a:r>
              <a:rPr lang="fi-FI" sz="3600" dirty="0" err="1"/>
              <a:t>Kutoset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3545319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alokan yhtenäiskoulu">
            <a:extLst>
              <a:ext uri="{FF2B5EF4-FFF2-40B4-BE49-F238E27FC236}">
                <a16:creationId xmlns:a16="http://schemas.microsoft.com/office/drawing/2014/main" id="{6B663879-571E-F55F-0A6F-D45695C20C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DAB933A-E3AD-F148-9D27-92AA40105511}"/>
              </a:ext>
            </a:extLst>
          </p:cNvPr>
          <p:cNvSpPr txBox="1"/>
          <p:nvPr/>
        </p:nvSpPr>
        <p:spPr>
          <a:xfrm>
            <a:off x="563880" y="414331"/>
            <a:ext cx="10734040" cy="6028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FFFFFF"/>
                </a:solidFill>
              </a:rPr>
              <a:t>Eput</a:t>
            </a:r>
            <a:endParaRPr lang="en-US" sz="36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dirty="0">
              <a:solidFill>
                <a:srgbClr val="FFFFFF"/>
              </a:solidFill>
            </a:endParaRP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FF"/>
                </a:solidFill>
              </a:rPr>
              <a:t>Kii-tos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kun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huo-leh-dit</a:t>
            </a:r>
            <a:r>
              <a:rPr lang="en-US" sz="3600" dirty="0">
                <a:solidFill>
                  <a:srgbClr val="FFFFFF"/>
                </a:solidFill>
              </a:rPr>
              <a:t> mi-nus-ta.</a:t>
            </a: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FF"/>
                </a:solidFill>
              </a:rPr>
              <a:t>Kii-tos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kun</a:t>
            </a:r>
            <a:r>
              <a:rPr lang="en-US" sz="3600" dirty="0">
                <a:solidFill>
                  <a:srgbClr val="FFFFFF"/>
                </a:solidFill>
              </a:rPr>
              <a:t> an-</a:t>
            </a:r>
            <a:r>
              <a:rPr lang="en-US" sz="3600" dirty="0" err="1">
                <a:solidFill>
                  <a:srgbClr val="FFFFFF"/>
                </a:solidFill>
              </a:rPr>
              <a:t>noit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peh-mo-käär-meen</a:t>
            </a:r>
            <a:r>
              <a:rPr lang="en-US" sz="3600" dirty="0">
                <a:solidFill>
                  <a:srgbClr val="FFFFFF"/>
                </a:solidFill>
              </a:rPr>
              <a:t>.</a:t>
            </a: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FF"/>
                </a:solidFill>
              </a:rPr>
              <a:t>Kii-tos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kun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teet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hy-vää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ruo-kaa</a:t>
            </a:r>
            <a:r>
              <a:rPr lang="en-US" sz="3600" dirty="0">
                <a:solidFill>
                  <a:srgbClr val="FFFFFF"/>
                </a:solidFill>
              </a:rPr>
              <a:t>.</a:t>
            </a: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FF"/>
                </a:solidFill>
              </a:rPr>
              <a:t>Kii-tos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kun</a:t>
            </a:r>
            <a:r>
              <a:rPr lang="en-US" sz="3600" dirty="0">
                <a:solidFill>
                  <a:srgbClr val="FFFFFF"/>
                </a:solidFill>
              </a:rPr>
              <a:t> hoi-</a:t>
            </a:r>
            <a:r>
              <a:rPr lang="en-US" sz="3600" dirty="0" err="1">
                <a:solidFill>
                  <a:srgbClr val="FFFFFF"/>
                </a:solidFill>
              </a:rPr>
              <a:t>dat</a:t>
            </a:r>
            <a:r>
              <a:rPr lang="en-US" sz="3600" dirty="0">
                <a:solidFill>
                  <a:srgbClr val="FFFFFF"/>
                </a:solidFill>
              </a:rPr>
              <a:t> mi-nu-a.</a:t>
            </a: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FF"/>
                </a:solidFill>
              </a:rPr>
              <a:t>Kii-tos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kun</a:t>
            </a:r>
            <a:r>
              <a:rPr lang="en-US" sz="3600" dirty="0">
                <a:solidFill>
                  <a:srgbClr val="FFFFFF"/>
                </a:solidFill>
              </a:rPr>
              <a:t> lei-kit mi-nun </a:t>
            </a:r>
            <a:r>
              <a:rPr lang="en-US" sz="3600" dirty="0" err="1">
                <a:solidFill>
                  <a:srgbClr val="FFFFFF"/>
                </a:solidFill>
              </a:rPr>
              <a:t>kanssa</a:t>
            </a:r>
            <a:r>
              <a:rPr lang="en-US" sz="3600" dirty="0">
                <a:solidFill>
                  <a:srgbClr val="FFFFFF"/>
                </a:solidFill>
              </a:rPr>
              <a:t>.</a:t>
            </a: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</a:rPr>
              <a:t>Voi-tai-</a:t>
            </a:r>
            <a:r>
              <a:rPr lang="en-US" sz="3600" dirty="0" err="1">
                <a:solidFill>
                  <a:srgbClr val="FFFFFF"/>
                </a:solidFill>
              </a:rPr>
              <a:t>siin</a:t>
            </a:r>
            <a:r>
              <a:rPr lang="en-US" sz="3600" dirty="0">
                <a:solidFill>
                  <a:srgbClr val="FFFFFF"/>
                </a:solidFill>
              </a:rPr>
              <a:t>-ko </a:t>
            </a:r>
            <a:r>
              <a:rPr lang="en-US" sz="3600" dirty="0" err="1">
                <a:solidFill>
                  <a:srgbClr val="FFFFFF"/>
                </a:solidFill>
              </a:rPr>
              <a:t>jos-kus</a:t>
            </a:r>
            <a:r>
              <a:rPr lang="en-US" sz="3600" dirty="0">
                <a:solidFill>
                  <a:srgbClr val="FFFFFF"/>
                </a:solidFill>
              </a:rPr>
              <a:t> men-</a:t>
            </a:r>
            <a:r>
              <a:rPr lang="en-US" sz="3600" dirty="0" err="1">
                <a:solidFill>
                  <a:srgbClr val="FFFFFF"/>
                </a:solidFill>
              </a:rPr>
              <a:t>nä</a:t>
            </a:r>
            <a:r>
              <a:rPr lang="en-US" sz="3600" dirty="0">
                <a:solidFill>
                  <a:srgbClr val="FFFFFF"/>
                </a:solidFill>
              </a:rPr>
              <a:t> ko-ko per-he </a:t>
            </a:r>
            <a:r>
              <a:rPr lang="en-US" sz="3600" dirty="0" err="1">
                <a:solidFill>
                  <a:srgbClr val="FFFFFF"/>
                </a:solidFill>
              </a:rPr>
              <a:t>ui</a:t>
            </a:r>
            <a:r>
              <a:rPr lang="en-US" sz="3600" dirty="0">
                <a:solidFill>
                  <a:srgbClr val="FFFFFF"/>
                </a:solidFill>
              </a:rPr>
              <a:t>-ma-</a:t>
            </a:r>
            <a:r>
              <a:rPr lang="en-US" sz="3600" dirty="0" err="1">
                <a:solidFill>
                  <a:srgbClr val="FFFFFF"/>
                </a:solidFill>
              </a:rPr>
              <a:t>hal</a:t>
            </a:r>
            <a:r>
              <a:rPr lang="en-US" sz="3600" dirty="0">
                <a:solidFill>
                  <a:srgbClr val="FFFFFF"/>
                </a:solidFill>
              </a:rPr>
              <a:t>-</a:t>
            </a:r>
            <a:r>
              <a:rPr lang="en-US" sz="3600" dirty="0" err="1">
                <a:solidFill>
                  <a:srgbClr val="FFFFFF"/>
                </a:solidFill>
              </a:rPr>
              <a:t>liin</a:t>
            </a:r>
            <a:r>
              <a:rPr lang="en-US" sz="3600" dirty="0">
                <a:solidFill>
                  <a:srgbClr val="FFFFFF"/>
                </a:solidFill>
              </a:rPr>
              <a:t>?</a:t>
            </a: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FF"/>
                </a:solidFill>
              </a:rPr>
              <a:t>Kii-tos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kun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ra-kastat</a:t>
            </a:r>
            <a:r>
              <a:rPr lang="en-US" sz="3600" dirty="0">
                <a:solidFill>
                  <a:srgbClr val="FFFFFF"/>
                </a:solidFill>
              </a:rPr>
              <a:t> mi-nu-a!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3600" dirty="0">
              <a:solidFill>
                <a:srgbClr val="FFFFFF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3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uitti, käsiala, Tarralappu&#10;&#10;Kuvaus luotu automaattisesti">
            <a:extLst>
              <a:ext uri="{FF2B5EF4-FFF2-40B4-BE49-F238E27FC236}">
                <a16:creationId xmlns:a16="http://schemas.microsoft.com/office/drawing/2014/main" id="{36E77C05-27EC-607E-A771-30E0F9A8D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7542" r="22074" b="11847"/>
          <a:stretch/>
        </p:blipFill>
        <p:spPr>
          <a:xfrm>
            <a:off x="592957" y="948818"/>
            <a:ext cx="4536000" cy="4860000"/>
          </a:xfrm>
          <a:prstGeom prst="rect">
            <a:avLst/>
          </a:prstGeom>
        </p:spPr>
      </p:pic>
      <p:pic>
        <p:nvPicPr>
          <p:cNvPr id="4" name="Kuva 3" descr="Kuva, joka sisältää kohteen teksti, paperi, Paperituote, käsiala&#10;&#10;Kuvaus luotu automaattisesti">
            <a:extLst>
              <a:ext uri="{FF2B5EF4-FFF2-40B4-BE49-F238E27FC236}">
                <a16:creationId xmlns:a16="http://schemas.microsoft.com/office/drawing/2014/main" id="{2184056F-82D0-321D-2DE3-F23503D98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11645" r="4655" b="5087"/>
          <a:stretch/>
        </p:blipFill>
        <p:spPr>
          <a:xfrm>
            <a:off x="5300827" y="948818"/>
            <a:ext cx="6566345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49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65A526DE-B60A-DD43-2B4B-A9CA0926E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15545" r="20362" b="13793"/>
          <a:stretch/>
        </p:blipFill>
        <p:spPr>
          <a:xfrm>
            <a:off x="724111" y="1026593"/>
            <a:ext cx="5198274" cy="4624803"/>
          </a:xfrm>
          <a:prstGeom prst="rect">
            <a:avLst/>
          </a:prstGeom>
        </p:spPr>
      </p:pic>
      <p:pic>
        <p:nvPicPr>
          <p:cNvPr id="4" name="Kuva 3" descr="Kuva, joka sisältää kohteen teksti, liikkumaton, paperi, kirjekuori&#10;&#10;Kuvaus luotu automaattisesti">
            <a:extLst>
              <a:ext uri="{FF2B5EF4-FFF2-40B4-BE49-F238E27FC236}">
                <a16:creationId xmlns:a16="http://schemas.microsoft.com/office/drawing/2014/main" id="{99BE355C-BA56-8613-893A-32ADC38CF2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7769" r="15345" b="19273"/>
          <a:stretch/>
        </p:blipFill>
        <p:spPr>
          <a:xfrm>
            <a:off x="6097600" y="1029502"/>
            <a:ext cx="5688000" cy="46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84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Tarralappu, kirje&#10;&#10;Kuvaus luotu automaattisesti">
            <a:extLst>
              <a:ext uri="{FF2B5EF4-FFF2-40B4-BE49-F238E27FC236}">
                <a16:creationId xmlns:a16="http://schemas.microsoft.com/office/drawing/2014/main" id="{09CB70F1-284B-D244-F02C-B5E7E3452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t="16106" r="22651" b="-10855"/>
          <a:stretch/>
        </p:blipFill>
        <p:spPr>
          <a:xfrm>
            <a:off x="1183423" y="732868"/>
            <a:ext cx="4787330" cy="6242090"/>
          </a:xfrm>
          <a:prstGeom prst="rect">
            <a:avLst/>
          </a:prstGeom>
        </p:spPr>
      </p:pic>
      <p:pic>
        <p:nvPicPr>
          <p:cNvPr id="4" name="Kuva 3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95FB9DAA-4476-3F68-2518-2E5031E95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t="9783" r="18733" b="-8308"/>
          <a:stretch/>
        </p:blipFill>
        <p:spPr>
          <a:xfrm>
            <a:off x="6096000" y="732868"/>
            <a:ext cx="5105972" cy="60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59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paperi, Tarralappu&#10;&#10;Kuvaus luotu automaattisesti">
            <a:extLst>
              <a:ext uri="{FF2B5EF4-FFF2-40B4-BE49-F238E27FC236}">
                <a16:creationId xmlns:a16="http://schemas.microsoft.com/office/drawing/2014/main" id="{0C71CF1F-23EA-AD77-927C-840509268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t="14680" r="12526" b="17648"/>
          <a:stretch/>
        </p:blipFill>
        <p:spPr>
          <a:xfrm>
            <a:off x="566220" y="1336572"/>
            <a:ext cx="5508000" cy="4176000"/>
          </a:xfrm>
          <a:prstGeom prst="rect">
            <a:avLst/>
          </a:prstGeom>
        </p:spPr>
      </p:pic>
      <p:pic>
        <p:nvPicPr>
          <p:cNvPr id="4" name="Kuva 3" descr="Kuva, joka sisältää kohteen teksti, paperi, kirjekuori, Paperituote&#10;&#10;Kuvaus luotu automaattisesti">
            <a:extLst>
              <a:ext uri="{FF2B5EF4-FFF2-40B4-BE49-F238E27FC236}">
                <a16:creationId xmlns:a16="http://schemas.microsoft.com/office/drawing/2014/main" id="{2560831B-D23C-CB87-94F2-A2E2F9B966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10506" r="10101" b="12559"/>
          <a:stretch/>
        </p:blipFill>
        <p:spPr>
          <a:xfrm>
            <a:off x="6238891" y="1336572"/>
            <a:ext cx="5386889" cy="418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6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kirje, paperi&#10;&#10;Kuvaus luotu automaattisesti">
            <a:extLst>
              <a:ext uri="{FF2B5EF4-FFF2-40B4-BE49-F238E27FC236}">
                <a16:creationId xmlns:a16="http://schemas.microsoft.com/office/drawing/2014/main" id="{91107504-4A18-0F04-400E-D0C7FA562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15637" r="26721" b="-8617"/>
          <a:stretch/>
        </p:blipFill>
        <p:spPr>
          <a:xfrm>
            <a:off x="694320" y="952199"/>
            <a:ext cx="4324720" cy="5905800"/>
          </a:xfrm>
          <a:prstGeom prst="rect">
            <a:avLst/>
          </a:prstGeom>
        </p:spPr>
      </p:pic>
      <p:pic>
        <p:nvPicPr>
          <p:cNvPr id="4" name="Kuva 3" descr="Kuva, joka sisältää kohteen teksti, käsiala, paperi, liikkumaton&#10;&#10;Kuvaus luotu automaattisesti">
            <a:extLst>
              <a:ext uri="{FF2B5EF4-FFF2-40B4-BE49-F238E27FC236}">
                <a16:creationId xmlns:a16="http://schemas.microsoft.com/office/drawing/2014/main" id="{A9C2E8AB-6F6F-5039-0A56-796E87FBD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16079" r="9243" b="-4015"/>
          <a:stretch/>
        </p:blipFill>
        <p:spPr>
          <a:xfrm>
            <a:off x="5178364" y="952199"/>
            <a:ext cx="6586916" cy="56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7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kirje, paperi&#10;&#10;Kuvaus luotu automaattisesti">
            <a:extLst>
              <a:ext uri="{FF2B5EF4-FFF2-40B4-BE49-F238E27FC236}">
                <a16:creationId xmlns:a16="http://schemas.microsoft.com/office/drawing/2014/main" id="{F448EDB0-74AA-5C7A-E3A4-23A5AB6CD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19744" r="8105" b="696"/>
          <a:stretch/>
        </p:blipFill>
        <p:spPr>
          <a:xfrm>
            <a:off x="515763" y="1346178"/>
            <a:ext cx="5496928" cy="4165641"/>
          </a:xfrm>
          <a:prstGeom prst="rect">
            <a:avLst/>
          </a:prstGeom>
        </p:spPr>
      </p:pic>
      <p:pic>
        <p:nvPicPr>
          <p:cNvPr id="4" name="Kuva 3" descr="Kuva, joka sisältää kohteen teksti, käsiala, liikkumaton, paperi&#10;&#10;Kuvaus luotu automaattisesti">
            <a:extLst>
              <a:ext uri="{FF2B5EF4-FFF2-40B4-BE49-F238E27FC236}">
                <a16:creationId xmlns:a16="http://schemas.microsoft.com/office/drawing/2014/main" id="{5E7B7E9A-71EB-095D-C8E4-5B0AA0A9E4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2" t="17668" r="10072" b="6358"/>
          <a:stretch/>
        </p:blipFill>
        <p:spPr>
          <a:xfrm>
            <a:off x="6312237" y="1346178"/>
            <a:ext cx="5364000" cy="416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6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paperi, Paperituote&#10;&#10;Kuvaus luotu automaattisesti">
            <a:extLst>
              <a:ext uri="{FF2B5EF4-FFF2-40B4-BE49-F238E27FC236}">
                <a16:creationId xmlns:a16="http://schemas.microsoft.com/office/drawing/2014/main" id="{6A559FD1-FF78-49BE-C7EC-AB4BA9C4A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18805" r="7897" b="12175"/>
          <a:stretch/>
        </p:blipFill>
        <p:spPr>
          <a:xfrm>
            <a:off x="969120" y="1007329"/>
            <a:ext cx="6084000" cy="4435779"/>
          </a:xfrm>
          <a:prstGeom prst="rect">
            <a:avLst/>
          </a:prstGeom>
        </p:spPr>
      </p:pic>
      <p:pic>
        <p:nvPicPr>
          <p:cNvPr id="4" name="Kuva 3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1F484491-BE9D-62B5-D15C-B663714B60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8605" r="16715" b="455"/>
          <a:stretch/>
        </p:blipFill>
        <p:spPr>
          <a:xfrm>
            <a:off x="7270380" y="1007329"/>
            <a:ext cx="3848560" cy="44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02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Paperituote, paperi, käsiala&#10;&#10;Kuvaus luotu automaattisesti">
            <a:extLst>
              <a:ext uri="{FF2B5EF4-FFF2-40B4-BE49-F238E27FC236}">
                <a16:creationId xmlns:a16="http://schemas.microsoft.com/office/drawing/2014/main" id="{DEF1D03B-8809-4EF7-22A6-D99ACD095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6" t="17110" r="12946" b="21784"/>
          <a:stretch/>
        </p:blipFill>
        <p:spPr>
          <a:xfrm>
            <a:off x="450837" y="1305879"/>
            <a:ext cx="5364000" cy="3996000"/>
          </a:xfrm>
          <a:prstGeom prst="rect">
            <a:avLst/>
          </a:prstGeom>
        </p:spPr>
      </p:pic>
      <p:pic>
        <p:nvPicPr>
          <p:cNvPr id="4" name="Kuva 3" descr="Kuva, joka sisältää kohteen teksti, Paperituote, paperi, käsiala&#10;&#10;Kuvaus luotu automaattisesti">
            <a:extLst>
              <a:ext uri="{FF2B5EF4-FFF2-40B4-BE49-F238E27FC236}">
                <a16:creationId xmlns:a16="http://schemas.microsoft.com/office/drawing/2014/main" id="{7C9F9AD1-04A3-77B6-172A-1B39B717B4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t="13603" r="14196" b="22767"/>
          <a:stretch/>
        </p:blipFill>
        <p:spPr>
          <a:xfrm>
            <a:off x="5966051" y="1307158"/>
            <a:ext cx="5940000" cy="39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Paperituote, paperi, liikkumaton&#10;&#10;Kuvaus luotu automaattisesti">
            <a:extLst>
              <a:ext uri="{FF2B5EF4-FFF2-40B4-BE49-F238E27FC236}">
                <a16:creationId xmlns:a16="http://schemas.microsoft.com/office/drawing/2014/main" id="{4EEC865F-4448-07BC-34D4-5A3E70AB5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15302" r="34753" b="24650"/>
          <a:stretch/>
        </p:blipFill>
        <p:spPr>
          <a:xfrm>
            <a:off x="297707" y="1415928"/>
            <a:ext cx="4680000" cy="3816000"/>
          </a:xfrm>
          <a:prstGeom prst="rect">
            <a:avLst/>
          </a:prstGeom>
        </p:spPr>
      </p:pic>
      <p:pic>
        <p:nvPicPr>
          <p:cNvPr id="4" name="Kuva 3" descr="Kuva, joka sisältää kohteen teksti, käsiala, paperi, Tarralappu&#10;&#10;Kuvaus luotu automaattisesti">
            <a:extLst>
              <a:ext uri="{FF2B5EF4-FFF2-40B4-BE49-F238E27FC236}">
                <a16:creationId xmlns:a16="http://schemas.microsoft.com/office/drawing/2014/main" id="{379AB308-C740-F5DD-786D-369FBC0CD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10534" r="979" b="21132"/>
          <a:stretch/>
        </p:blipFill>
        <p:spPr>
          <a:xfrm>
            <a:off x="5184000" y="1415928"/>
            <a:ext cx="6710293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0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1EBB7CD-A3E7-6D2C-BBDA-C5E8CA600EF6}"/>
              </a:ext>
            </a:extLst>
          </p:cNvPr>
          <p:cNvSpPr txBox="1"/>
          <p:nvPr/>
        </p:nvSpPr>
        <p:spPr>
          <a:xfrm>
            <a:off x="634365" y="874453"/>
            <a:ext cx="870585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Kiitos, kun viet treeneihin. 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Kiitos, kun autatte kokeisiin lukemisessa. 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Kiitos, kun autatte minua läksyissä. 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 äiti ja iskä kaikesta.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 ruuasta. 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Kiitos, kun viette joskus kouluun.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262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A01F7A1-3532-C92C-5D7A-DD719ED2EE5A}"/>
              </a:ext>
            </a:extLst>
          </p:cNvPr>
          <p:cNvSpPr txBox="1"/>
          <p:nvPr/>
        </p:nvSpPr>
        <p:spPr>
          <a:xfrm>
            <a:off x="684212" y="390525"/>
            <a:ext cx="1100137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Äi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-ti ja is-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kä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oot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-te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ki-vo-ja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Tyk-kään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si-nus-ta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Tah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-toi-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jos-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kus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pääs-tä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Aal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-to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Al-va-riin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Ha-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lu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-ai-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men-nä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Mäk-kä-riin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Ha-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lu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-ai-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pääs-tä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Nok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-ka-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ven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hu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-vi-puis-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toon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Ha-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lu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-ai-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pääs-tä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jos-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kus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läin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tar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-haan.</a:t>
            </a:r>
          </a:p>
        </p:txBody>
      </p:sp>
    </p:spTree>
    <p:extLst>
      <p:ext uri="{BB962C8B-B14F-4D97-AF65-F5344CB8AC3E}">
        <p14:creationId xmlns:p14="http://schemas.microsoft.com/office/powerpoint/2010/main" val="1500052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/>
    </mc:Choice>
    <mc:Fallback xmlns="">
      <p:transition spd="slow" advClick="0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1EBB7CD-A3E7-6D2C-BBDA-C5E8CA600EF6}"/>
              </a:ext>
            </a:extLst>
          </p:cNvPr>
          <p:cNvSpPr txBox="1"/>
          <p:nvPr/>
        </p:nvSpPr>
        <p:spPr>
          <a:xfrm>
            <a:off x="583565" y="786625"/>
            <a:ext cx="870585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 err="1">
                <a:cs typeface="Segoe UI"/>
              </a:rPr>
              <a:t>Oon</a:t>
            </a:r>
            <a:r>
              <a:rPr lang="fi-FI" sz="2800" dirty="0">
                <a:cs typeface="Segoe UI"/>
              </a:rPr>
              <a:t> kiitollinen, että saan rahaa silloin, kun sitä </a:t>
            </a:r>
            <a:r>
              <a:rPr lang="fi-FI" sz="2800" dirty="0" err="1">
                <a:cs typeface="Segoe UI"/>
              </a:rPr>
              <a:t>tarviin</a:t>
            </a:r>
            <a:r>
              <a:rPr lang="fi-FI" sz="2800" dirty="0">
                <a:cs typeface="Segoe UI"/>
              </a:rPr>
              <a:t>.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Kiitos, kun kannustatte aina.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Jos vanhemmat siivoisivat huoneen, kun olen koulussa, olisi se kiva yllätys.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Kiitos, kun synnytit minut ja kasvatit minut.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Kiitos, että autat minua kaikessa ja että elän.</a:t>
            </a:r>
            <a:endParaRPr lang="fi-FI" sz="2800" dirty="0">
              <a:ea typeface="Calibr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cs typeface="Segoe UI"/>
              </a:rPr>
              <a:t>Kiitos, kun et häiritse minua.</a:t>
            </a:r>
            <a:r>
              <a:rPr lang="fi-FI" sz="2800" dirty="0"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308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/>
    </mc:Choice>
    <mc:Fallback xmlns="">
      <p:transition spd="slow" advClick="0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7BD91B2-3310-EBB4-BB2F-9AE342DA4D99}"/>
              </a:ext>
            </a:extLst>
          </p:cNvPr>
          <p:cNvSpPr txBox="1"/>
          <p:nvPr/>
        </p:nvSpPr>
        <p:spPr>
          <a:xfrm>
            <a:off x="3596640" y="151073"/>
            <a:ext cx="404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/>
              <a:t>Seiskat-kasit-ysit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F93590A-1DF7-4C52-9D65-A0C205156208}"/>
              </a:ext>
            </a:extLst>
          </p:cNvPr>
          <p:cNvSpPr txBox="1"/>
          <p:nvPr/>
        </p:nvSpPr>
        <p:spPr>
          <a:xfrm>
            <a:off x="340350" y="1244444"/>
            <a:ext cx="1136397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kasvatuksesta. Toivon vähemmän ylisuojelevaisuutta.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Toivon ettet olisi niin ankara.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että välität.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Olet hyvä huoltaja.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että olet hoitanut minua.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välipalarahasta.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Olette rakkaita.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</a:t>
            </a:r>
            <a:r>
              <a:rPr lang="fi-FI" sz="2800" dirty="0" err="1"/>
              <a:t>ruasta</a:t>
            </a:r>
            <a:r>
              <a:rPr lang="fi-FI" sz="2800" dirty="0"/>
              <a:t>, katosta pään päällä, kaikista asioista mitä saan ja teidän rakkaudesta.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hyvästä kunnon kasvatuksesta ja läsnäolosta.</a:t>
            </a:r>
          </a:p>
          <a:p>
            <a:endParaRPr lang="fi-FI" sz="2800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9116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/>
    </mc:Choice>
    <mc:Fallback xmlns="">
      <p:transition spd="slow" advClick="0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13D6AEE-1C1F-F500-6CC1-BA0811EFEF99}"/>
              </a:ext>
            </a:extLst>
          </p:cNvPr>
          <p:cNvSpPr txBox="1"/>
          <p:nvPr/>
        </p:nvSpPr>
        <p:spPr>
          <a:xfrm>
            <a:off x="741680" y="1366520"/>
            <a:ext cx="10495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kun tuette ja tsemppaatte opiskelussa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elämästä ja kaikesta rakkaudesta.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Rakastan teitä paljon.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Kiitos, että pidätte huolen minusta.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Toivon enemmän ymmärrystä, että koulu voi olla vaikeaa ja että maailma ei kaadu jos yhdestä kokeesta tulee seiska.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Olette täydellisiä näin.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Olet mahtava!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Kiitos siitä, että olet ollut tukena koulunkäynnissä.</a:t>
            </a:r>
          </a:p>
        </p:txBody>
      </p:sp>
    </p:spTree>
    <p:extLst>
      <p:ext uri="{BB962C8B-B14F-4D97-AF65-F5344CB8AC3E}">
        <p14:creationId xmlns:p14="http://schemas.microsoft.com/office/powerpoint/2010/main" val="3194902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D2612A6C-0E03-36DE-7302-280BBF42D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1789" y="-19050"/>
            <a:ext cx="4923973" cy="746443"/>
          </a:xfrm>
        </p:spPr>
        <p:txBody>
          <a:bodyPr>
            <a:normAutofit fontScale="90000"/>
          </a:bodyPr>
          <a:lstStyle/>
          <a:p>
            <a:r>
              <a:rPr lang="fi-FI" dirty="0" err="1">
                <a:latin typeface="+mn-lt"/>
              </a:rPr>
              <a:t>Toput</a:t>
            </a:r>
            <a:r>
              <a:rPr lang="fi-FI" dirty="0">
                <a:latin typeface="+mn-lt"/>
              </a:rPr>
              <a:t> ja K</a:t>
            </a:r>
            <a:r>
              <a:rPr lang="fi-FI">
                <a:latin typeface="+mn-lt"/>
              </a:rPr>
              <a:t>olkit</a:t>
            </a:r>
            <a:endParaRPr lang="fi-FI" dirty="0">
              <a:latin typeface="+mn-lt"/>
            </a:endParaRPr>
          </a:p>
        </p:txBody>
      </p:sp>
      <p:pic>
        <p:nvPicPr>
          <p:cNvPr id="6" name="Kuva 5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FEB68DB0-F5E5-435B-1330-3C3C0114D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5" t="6839" r="25780" b="10618"/>
          <a:stretch/>
        </p:blipFill>
        <p:spPr>
          <a:xfrm>
            <a:off x="573637" y="690792"/>
            <a:ext cx="4923973" cy="5652000"/>
          </a:xfrm>
          <a:prstGeom prst="rect">
            <a:avLst/>
          </a:prstGeom>
        </p:spPr>
      </p:pic>
      <p:pic>
        <p:nvPicPr>
          <p:cNvPr id="7" name="Kuva 6" descr="Kuva, joka sisältää kohteen teksti, kuitti, käsiala, paperi&#10;&#10;Kuvaus luotu automaattisesti">
            <a:extLst>
              <a:ext uri="{FF2B5EF4-FFF2-40B4-BE49-F238E27FC236}">
                <a16:creationId xmlns:a16="http://schemas.microsoft.com/office/drawing/2014/main" id="{5B3F4155-32CB-1B72-8F0C-C459A15B69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12507"/>
          <a:stretch/>
        </p:blipFill>
        <p:spPr>
          <a:xfrm>
            <a:off x="5687650" y="677133"/>
            <a:ext cx="6192000" cy="56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5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3608401A-248E-8074-B1A4-CDB4BBA2A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24145" r="4595" b="25034"/>
          <a:stretch/>
        </p:blipFill>
        <p:spPr>
          <a:xfrm>
            <a:off x="282936" y="1492469"/>
            <a:ext cx="7281332" cy="3522352"/>
          </a:xfrm>
          <a:prstGeom prst="rect">
            <a:avLst/>
          </a:prstGeom>
        </p:spPr>
      </p:pic>
      <p:pic>
        <p:nvPicPr>
          <p:cNvPr id="7" name="Kuva 6" descr="Kuva, joka sisältää kohteen teksti, käsiala, Tarralappu, kuitti&#10;&#10;Kuvaus luotu automaattisesti">
            <a:extLst>
              <a:ext uri="{FF2B5EF4-FFF2-40B4-BE49-F238E27FC236}">
                <a16:creationId xmlns:a16="http://schemas.microsoft.com/office/drawing/2014/main" id="{851583E3-36A6-0AAC-887B-15BA4A400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4" t="20111" r="23845" b="29402"/>
          <a:stretch/>
        </p:blipFill>
        <p:spPr>
          <a:xfrm>
            <a:off x="7738428" y="1486821"/>
            <a:ext cx="4068000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50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0E746F6C-9257-FC8D-09C9-091F2EECE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12106" r="7229" b="14055"/>
          <a:stretch/>
        </p:blipFill>
        <p:spPr>
          <a:xfrm>
            <a:off x="555806" y="1019504"/>
            <a:ext cx="6580718" cy="4566745"/>
          </a:xfrm>
          <a:prstGeom prst="rect">
            <a:avLst/>
          </a:prstGeom>
        </p:spPr>
      </p:pic>
      <p:pic>
        <p:nvPicPr>
          <p:cNvPr id="4" name="Kuva 3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A8E6B409-159C-2B24-4953-C7C6EF9B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-251" r="19294" b="251"/>
          <a:stretch/>
        </p:blipFill>
        <p:spPr>
          <a:xfrm>
            <a:off x="7276676" y="1014249"/>
            <a:ext cx="403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14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irjekuori, liikkumaton, pussi&#10;&#10;Kuvaus luotu automaattisesti">
            <a:extLst>
              <a:ext uri="{FF2B5EF4-FFF2-40B4-BE49-F238E27FC236}">
                <a16:creationId xmlns:a16="http://schemas.microsoft.com/office/drawing/2014/main" id="{74AA853B-4C6C-6E1F-9D91-833B27386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8634" r="4768" b="10052"/>
          <a:stretch/>
        </p:blipFill>
        <p:spPr>
          <a:xfrm>
            <a:off x="440305" y="1088250"/>
            <a:ext cx="6196303" cy="4468082"/>
          </a:xfrm>
          <a:prstGeom prst="rect">
            <a:avLst/>
          </a:prstGeom>
        </p:spPr>
      </p:pic>
      <p:pic>
        <p:nvPicPr>
          <p:cNvPr id="4" name="Kuva 3" descr="Kuva, joka sisältää kohteen teksti, Tarralappu, käsiala, Paperituote&#10;&#10;Kuvaus luotu automaattisesti">
            <a:extLst>
              <a:ext uri="{FF2B5EF4-FFF2-40B4-BE49-F238E27FC236}">
                <a16:creationId xmlns:a16="http://schemas.microsoft.com/office/drawing/2014/main" id="{FBEE12D0-CC39-D6D0-DFAA-F145DC291D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0350" r="17476" b="-9724"/>
          <a:stretch/>
        </p:blipFill>
        <p:spPr>
          <a:xfrm>
            <a:off x="6785985" y="1088250"/>
            <a:ext cx="4965710" cy="49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6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paperi, Paperituote, muste&#10;&#10;Kuvaus luotu automaattisesti">
            <a:extLst>
              <a:ext uri="{FF2B5EF4-FFF2-40B4-BE49-F238E27FC236}">
                <a16:creationId xmlns:a16="http://schemas.microsoft.com/office/drawing/2014/main" id="{2AA7DE3A-9D09-5BDE-DD34-AF0323C48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589" r="18588" b="-5"/>
          <a:stretch/>
        </p:blipFill>
        <p:spPr>
          <a:xfrm>
            <a:off x="497022" y="980274"/>
            <a:ext cx="5047613" cy="4716333"/>
          </a:xfrm>
          <a:prstGeom prst="rect">
            <a:avLst/>
          </a:prstGeom>
        </p:spPr>
      </p:pic>
      <p:pic>
        <p:nvPicPr>
          <p:cNvPr id="4" name="Kuva 3" descr="Kuva, joka sisältää kohteen teksti, Tarralappu, paperi, Paperituote&#10;&#10;Kuvaus luotu automaattisesti">
            <a:extLst>
              <a:ext uri="{FF2B5EF4-FFF2-40B4-BE49-F238E27FC236}">
                <a16:creationId xmlns:a16="http://schemas.microsoft.com/office/drawing/2014/main" id="{DF35E27F-CE2C-4238-CD2E-A10496C847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9276" r="3568" b="4632"/>
          <a:stretch/>
        </p:blipFill>
        <p:spPr>
          <a:xfrm>
            <a:off x="5791198" y="980274"/>
            <a:ext cx="6154239" cy="47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8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lokan yhtenäiskoulu">
            <a:extLst>
              <a:ext uri="{FF2B5EF4-FFF2-40B4-BE49-F238E27FC236}">
                <a16:creationId xmlns:a16="http://schemas.microsoft.com/office/drawing/2014/main" id="{72BF5308-63E2-4DC0-1C93-11F619C6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ADE48D75-8E82-2DD6-97FC-A606E25C5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11603" r="18465" b="-11603"/>
          <a:stretch/>
        </p:blipFill>
        <p:spPr>
          <a:xfrm>
            <a:off x="562179" y="357350"/>
            <a:ext cx="5854509" cy="6960943"/>
          </a:xfrm>
          <a:prstGeom prst="rect">
            <a:avLst/>
          </a:prstGeom>
        </p:spPr>
      </p:pic>
      <p:pic>
        <p:nvPicPr>
          <p:cNvPr id="4" name="Kuva 3" descr="Kuva, joka sisältää kohteen teksti, käsiala, Tarralappu, paperi&#10;&#10;Kuvaus luotu automaattisesti">
            <a:extLst>
              <a:ext uri="{FF2B5EF4-FFF2-40B4-BE49-F238E27FC236}">
                <a16:creationId xmlns:a16="http://schemas.microsoft.com/office/drawing/2014/main" id="{D7EA9EEF-EE1C-FEB6-E768-854CF68917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9" t="4848" r="17934" b="-1087"/>
          <a:stretch/>
        </p:blipFill>
        <p:spPr>
          <a:xfrm>
            <a:off x="6726621" y="357350"/>
            <a:ext cx="5029323" cy="618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26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3D7002EBFCDE746848213DE388A68C9" ma:contentTypeVersion="1" ma:contentTypeDescription="Luo uusi asiakirja." ma:contentTypeScope="" ma:versionID="752b379dfa0ba0264cef6fb0fa6451d7">
  <xsd:schema xmlns:xsd="http://www.w3.org/2001/XMLSchema" xmlns:xs="http://www.w3.org/2001/XMLSchema" xmlns:p="http://schemas.microsoft.com/office/2006/metadata/properties" xmlns:ns3="a7075d9d-fcec-4e18-b5b9-24991366bc66" targetNamespace="http://schemas.microsoft.com/office/2006/metadata/properties" ma:root="true" ma:fieldsID="33a11cd786715d766b349b33465ca31e" ns3:_="">
    <xsd:import namespace="a7075d9d-fcec-4e18-b5b9-24991366bc6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75d9d-fcec-4e18-b5b9-24991366bc6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70A8EB-407F-4DA0-952C-887D754420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9DF6EB-B021-4973-A44A-04D3CC712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075d9d-fcec-4e18-b5b9-24991366bc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4DE2F8-B9D2-4D5B-841E-2D5E036C2A70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a7075d9d-fcec-4e18-b5b9-24991366bc66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306</Words>
  <Application>Microsoft Office PowerPoint</Application>
  <PresentationFormat>Laajakuva</PresentationFormat>
  <Paragraphs>66</Paragraphs>
  <Slides>32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MV Boli</vt:lpstr>
      <vt:lpstr>Segoe UI</vt:lpstr>
      <vt:lpstr>Office-teema</vt:lpstr>
      <vt:lpstr>Oppilaiden terveisiä vanhemmille</vt:lpstr>
      <vt:lpstr>PowerPoint-esitys</vt:lpstr>
      <vt:lpstr>PowerPoint-esitys</vt:lpstr>
      <vt:lpstr>Toput ja Kolkit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Oppilaiden terveisiä vanhemmille</dc:title>
  <dc:creator>Aapo Herranen</dc:creator>
  <cp:lastModifiedBy>Talja Annukka</cp:lastModifiedBy>
  <cp:revision>6</cp:revision>
  <dcterms:created xsi:type="dcterms:W3CDTF">2025-01-20T08:03:11Z</dcterms:created>
  <dcterms:modified xsi:type="dcterms:W3CDTF">2025-02-13T12:52:09Z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0x01010093D7002EBFCDE746848213DE388A68C9</vt:lpwstr>
  </property>
</Properties>
</file>