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71" r:id="rId6"/>
    <p:sldId id="273" r:id="rId7"/>
    <p:sldId id="275" r:id="rId8"/>
    <p:sldId id="256" r:id="rId9"/>
    <p:sldId id="258" r:id="rId10"/>
    <p:sldId id="259" r:id="rId11"/>
    <p:sldId id="262" r:id="rId12"/>
    <p:sldId id="263" r:id="rId13"/>
    <p:sldId id="265" r:id="rId14"/>
    <p:sldId id="264" r:id="rId15"/>
    <p:sldId id="269" r:id="rId16"/>
    <p:sldId id="270" r:id="rId17"/>
    <p:sldId id="272" r:id="rId18"/>
    <p:sldId id="274" r:id="rId19"/>
    <p:sldId id="276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42C41F-7255-8D45-BD50-0278EC4D86B0}" v="72" dt="2026-05-04T06:53:06.820"/>
    <p1510:client id="{95D1380E-98E7-0C4A-3627-C294DF20CD0B}" v="1" dt="2026-05-04T07:49:50.3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a Tyrväinen" userId="S::jenna.tyrvainen@edu.jyvaskyla.fi::24ae3f53-f4a6-46a7-9826-1c1e29e519b7" providerId="AD" clId="Web-{EC2E9768-8001-33FD-525A-4341ED510A98}"/>
    <pc:docChg chg="modSld">
      <pc:chgData name="Jenna Tyrväinen" userId="S::jenna.tyrvainen@edu.jyvaskyla.fi::24ae3f53-f4a6-46a7-9826-1c1e29e519b7" providerId="AD" clId="Web-{EC2E9768-8001-33FD-525A-4341ED510A98}" dt="2026-04-24T07:19:32.780" v="11"/>
      <pc:docMkLst>
        <pc:docMk/>
      </pc:docMkLst>
      <pc:sldChg chg="delAnim">
        <pc:chgData name="Jenna Tyrväinen" userId="S::jenna.tyrvainen@edu.jyvaskyla.fi::24ae3f53-f4a6-46a7-9826-1c1e29e519b7" providerId="AD" clId="Web-{EC2E9768-8001-33FD-525A-4341ED510A98}" dt="2026-04-24T07:18:27.249" v="0"/>
        <pc:sldMkLst>
          <pc:docMk/>
          <pc:sldMk cId="782385677" sldId="256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8:58.139" v="4"/>
        <pc:sldMkLst>
          <pc:docMk/>
          <pc:sldMk cId="1333649403" sldId="258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01.717" v="5"/>
        <pc:sldMkLst>
          <pc:docMk/>
          <pc:sldMk cId="289166786" sldId="259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8:45.795" v="2"/>
        <pc:sldMkLst>
          <pc:docMk/>
          <pc:sldMk cId="658297498" sldId="261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07.248" v="6"/>
        <pc:sldMkLst>
          <pc:docMk/>
          <pc:sldMk cId="2400943085" sldId="262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13.186" v="7"/>
        <pc:sldMkLst>
          <pc:docMk/>
          <pc:sldMk cId="3416809762" sldId="263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20.780" v="9"/>
        <pc:sldMkLst>
          <pc:docMk/>
          <pc:sldMk cId="1204991725" sldId="264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17.467" v="8"/>
        <pc:sldMkLst>
          <pc:docMk/>
          <pc:sldMk cId="2479620098" sldId="265"/>
        </pc:sldMkLst>
      </pc:sldChg>
      <pc:sldChg chg="delAnim">
        <pc:chgData name="Jenna Tyrväinen" userId="S::jenna.tyrvainen@edu.jyvaskyla.fi::24ae3f53-f4a6-46a7-9826-1c1e29e519b7" providerId="AD" clId="Web-{EC2E9768-8001-33FD-525A-4341ED510A98}" dt="2026-04-24T07:19:24.795" v="10"/>
        <pc:sldMkLst>
          <pc:docMk/>
          <pc:sldMk cId="1609734130" sldId="269"/>
        </pc:sldMkLst>
      </pc:sldChg>
    </pc:docChg>
  </pc:docChgLst>
  <pc:docChgLst>
    <pc:chgData name="Silja.Rautiainen" userId="4afc4d47-07cd-4bf9-9809-dd61d9648bdf" providerId="ADAL" clId="{DD212EE6-F110-4C5B-8E38-730D9D57A2E6}"/>
    <pc:docChg chg="undo custSel modSld">
      <pc:chgData name="Silja.Rautiainen" userId="4afc4d47-07cd-4bf9-9809-dd61d9648bdf" providerId="ADAL" clId="{DD212EE6-F110-4C5B-8E38-730D9D57A2E6}" dt="2026-04-24T08:12:45.354" v="34" actId="478"/>
      <pc:docMkLst>
        <pc:docMk/>
      </pc:docMkLst>
      <pc:sldChg chg="addSp delSp modSp mod">
        <pc:chgData name="Silja.Rautiainen" userId="4afc4d47-07cd-4bf9-9809-dd61d9648bdf" providerId="ADAL" clId="{DD212EE6-F110-4C5B-8E38-730D9D57A2E6}" dt="2026-04-24T07:50:47.325" v="16" actId="26606"/>
        <pc:sldMkLst>
          <pc:docMk/>
          <pc:sldMk cId="2009415800" sldId="272"/>
        </pc:sldMkLst>
        <pc:spChg chg="mo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2" creationId="{D78EB38D-0494-0C78-E0CF-D1F7908F3FD3}"/>
          </ac:spMkLst>
        </pc:spChg>
        <pc:spChg chg="mod or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56" creationId="{0A972148-41B6-1637-2A2F-FFCAD298288B}"/>
          </ac:spMkLst>
        </pc:spChg>
        <pc:spChg chg="ad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102" creationId="{3D7E4C9F-7EC2-4C52-9146-0E1435CC2D7C}"/>
          </ac:spMkLst>
        </pc:spChg>
        <pc:spChg chg="ad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104" creationId="{E677BBB0-8A66-4619-B31B-5097655C5FF2}"/>
          </ac:spMkLst>
        </pc:spChg>
        <pc:spChg chg="ad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106" creationId="{FB56C437-7CF8-4D2B-8C62-6F9CEA5611FA}"/>
          </ac:spMkLst>
        </pc:spChg>
        <pc:spChg chg="add">
          <ac:chgData name="Silja.Rautiainen" userId="4afc4d47-07cd-4bf9-9809-dd61d9648bdf" providerId="ADAL" clId="{DD212EE6-F110-4C5B-8E38-730D9D57A2E6}" dt="2026-04-24T07:50:47.325" v="16" actId="26606"/>
          <ac:spMkLst>
            <pc:docMk/>
            <pc:sldMk cId="2009415800" sldId="272"/>
            <ac:spMk id="108" creationId="{288F414E-1A16-495F-8EF5-F55A4207EE48}"/>
          </ac:spMkLst>
        </pc:spChg>
        <pc:picChg chg="add mod ord">
          <ac:chgData name="Silja.Rautiainen" userId="4afc4d47-07cd-4bf9-9809-dd61d9648bdf" providerId="ADAL" clId="{DD212EE6-F110-4C5B-8E38-730D9D57A2E6}" dt="2026-04-24T07:50:47.325" v="16" actId="26606"/>
          <ac:picMkLst>
            <pc:docMk/>
            <pc:sldMk cId="2009415800" sldId="272"/>
            <ac:picMk id="9" creationId="{626A12E2-5341-F555-6D8A-E4B61167AE12}"/>
          </ac:picMkLst>
        </pc:picChg>
        <pc:picChg chg="add mod ord">
          <ac:chgData name="Silja.Rautiainen" userId="4afc4d47-07cd-4bf9-9809-dd61d9648bdf" providerId="ADAL" clId="{DD212EE6-F110-4C5B-8E38-730D9D57A2E6}" dt="2026-04-24T07:50:47.325" v="16" actId="26606"/>
          <ac:picMkLst>
            <pc:docMk/>
            <pc:sldMk cId="2009415800" sldId="272"/>
            <ac:picMk id="10" creationId="{4F37A960-158B-8C78-2094-F64373DDFEA5}"/>
          </ac:picMkLst>
        </pc:picChg>
      </pc:sldChg>
      <pc:sldChg chg="addSp delSp modSp mod">
        <pc:chgData name="Silja.Rautiainen" userId="4afc4d47-07cd-4bf9-9809-dd61d9648bdf" providerId="ADAL" clId="{DD212EE6-F110-4C5B-8E38-730D9D57A2E6}" dt="2026-04-24T08:10:20.844" v="23" actId="26606"/>
        <pc:sldMkLst>
          <pc:docMk/>
          <pc:sldMk cId="3218120882" sldId="274"/>
        </pc:sldMkLst>
        <pc:spChg chg="mod">
          <ac:chgData name="Silja.Rautiainen" userId="4afc4d47-07cd-4bf9-9809-dd61d9648bdf" providerId="ADAL" clId="{DD212EE6-F110-4C5B-8E38-730D9D57A2E6}" dt="2026-04-24T08:10:20.844" v="23" actId="26606"/>
          <ac:spMkLst>
            <pc:docMk/>
            <pc:sldMk cId="3218120882" sldId="274"/>
            <ac:spMk id="2" creationId="{257BAC8F-B595-07DC-F558-70495A2D53E6}"/>
          </ac:spMkLst>
        </pc:spChg>
        <pc:spChg chg="mod">
          <ac:chgData name="Silja.Rautiainen" userId="4afc4d47-07cd-4bf9-9809-dd61d9648bdf" providerId="ADAL" clId="{DD212EE6-F110-4C5B-8E38-730D9D57A2E6}" dt="2026-04-24T08:10:20.844" v="23" actId="26606"/>
          <ac:spMkLst>
            <pc:docMk/>
            <pc:sldMk cId="3218120882" sldId="274"/>
            <ac:spMk id="17" creationId="{6B87C321-1255-E183-AABB-58474B00142A}"/>
          </ac:spMkLst>
        </pc:spChg>
        <pc:picChg chg="add mod ord">
          <ac:chgData name="Silja.Rautiainen" userId="4afc4d47-07cd-4bf9-9809-dd61d9648bdf" providerId="ADAL" clId="{DD212EE6-F110-4C5B-8E38-730D9D57A2E6}" dt="2026-04-24T08:10:20.844" v="23" actId="26606"/>
          <ac:picMkLst>
            <pc:docMk/>
            <pc:sldMk cId="3218120882" sldId="274"/>
            <ac:picMk id="3" creationId="{8DDD0FD8-FE13-358A-DCA6-BC4E730D320F}"/>
          </ac:picMkLst>
        </pc:picChg>
        <pc:picChg chg="mod ord">
          <ac:chgData name="Silja.Rautiainen" userId="4afc4d47-07cd-4bf9-9809-dd61d9648bdf" providerId="ADAL" clId="{DD212EE6-F110-4C5B-8E38-730D9D57A2E6}" dt="2026-04-24T08:10:20.844" v="23" actId="26606"/>
          <ac:picMkLst>
            <pc:docMk/>
            <pc:sldMk cId="3218120882" sldId="274"/>
            <ac:picMk id="4" creationId="{E7486063-8867-9EA0-69DA-4699ABA4FF84}"/>
          </ac:picMkLst>
        </pc:picChg>
        <pc:picChg chg="mod ord">
          <ac:chgData name="Silja.Rautiainen" userId="4afc4d47-07cd-4bf9-9809-dd61d9648bdf" providerId="ADAL" clId="{DD212EE6-F110-4C5B-8E38-730D9D57A2E6}" dt="2026-04-24T08:10:20.844" v="23" actId="26606"/>
          <ac:picMkLst>
            <pc:docMk/>
            <pc:sldMk cId="3218120882" sldId="274"/>
            <ac:picMk id="6" creationId="{67B8E87C-7EF5-AB3E-33C1-F0A7674280A5}"/>
          </ac:picMkLst>
        </pc:picChg>
        <pc:picChg chg="mod">
          <ac:chgData name="Silja.Rautiainen" userId="4afc4d47-07cd-4bf9-9809-dd61d9648bdf" providerId="ADAL" clId="{DD212EE6-F110-4C5B-8E38-730D9D57A2E6}" dt="2026-04-24T08:10:20.844" v="23" actId="26606"/>
          <ac:picMkLst>
            <pc:docMk/>
            <pc:sldMk cId="3218120882" sldId="274"/>
            <ac:picMk id="7" creationId="{04E7F5C1-2E71-022A-BB01-E20200880CD4}"/>
          </ac:picMkLst>
        </pc:picChg>
      </pc:sldChg>
      <pc:sldChg chg="addSp delSp modSp mod">
        <pc:chgData name="Silja.Rautiainen" userId="4afc4d47-07cd-4bf9-9809-dd61d9648bdf" providerId="ADAL" clId="{DD212EE6-F110-4C5B-8E38-730D9D57A2E6}" dt="2026-04-24T08:12:45.354" v="34" actId="478"/>
        <pc:sldMkLst>
          <pc:docMk/>
          <pc:sldMk cId="2203168887" sldId="276"/>
        </pc:sldMkLst>
        <pc:picChg chg="add mod">
          <ac:chgData name="Silja.Rautiainen" userId="4afc4d47-07cd-4bf9-9809-dd61d9648bdf" providerId="ADAL" clId="{DD212EE6-F110-4C5B-8E38-730D9D57A2E6}" dt="2026-04-24T08:10:40.629" v="24" actId="1076"/>
          <ac:picMkLst>
            <pc:docMk/>
            <pc:sldMk cId="2203168887" sldId="276"/>
            <ac:picMk id="3" creationId="{88C7A719-7B09-B8B8-9A06-447634AE7505}"/>
          </ac:picMkLst>
        </pc:picChg>
        <pc:picChg chg="add mod ord">
          <ac:chgData name="Silja.Rautiainen" userId="4afc4d47-07cd-4bf9-9809-dd61d9648bdf" providerId="ADAL" clId="{DD212EE6-F110-4C5B-8E38-730D9D57A2E6}" dt="2026-04-24T08:12:22.153" v="27" actId="1076"/>
          <ac:picMkLst>
            <pc:docMk/>
            <pc:sldMk cId="2203168887" sldId="276"/>
            <ac:picMk id="11" creationId="{262EDEFB-E196-5DF6-5599-79598EA0EE9B}"/>
          </ac:picMkLst>
        </pc:picChg>
      </pc:sldChg>
    </pc:docChg>
  </pc:docChgLst>
  <pc:docChgLst>
    <pc:chgData name="Tomek.Ruusala" userId="S::tomek.ruusala@cygnnet.fi::0da2be05-0cb6-49e2-beba-9a6943c23497" providerId="AD" clId="Web-{FBD15881-193B-B52D-7AAC-2C09FF2AE4EE}"/>
    <pc:docChg chg="addSld modSld">
      <pc:chgData name="Tomek.Ruusala" userId="S::tomek.ruusala@cygnnet.fi::0da2be05-0cb6-49e2-beba-9a6943c23497" providerId="AD" clId="Web-{FBD15881-193B-B52D-7AAC-2C09FF2AE4EE}" dt="2026-04-24T07:56:48.113" v="102" actId="20577"/>
      <pc:docMkLst>
        <pc:docMk/>
      </pc:docMkLst>
      <pc:sldChg chg="modSp">
        <pc:chgData name="Tomek.Ruusala" userId="S::tomek.ruusala@cygnnet.fi::0da2be05-0cb6-49e2-beba-9a6943c23497" providerId="AD" clId="Web-{FBD15881-193B-B52D-7AAC-2C09FF2AE4EE}" dt="2026-04-24T07:54:52.554" v="67" actId="20577"/>
        <pc:sldMkLst>
          <pc:docMk/>
          <pc:sldMk cId="2348379922" sldId="271"/>
        </pc:sldMkLst>
        <pc:spChg chg="mod">
          <ac:chgData name="Tomek.Ruusala" userId="S::tomek.ruusala@cygnnet.fi::0da2be05-0cb6-49e2-beba-9a6943c23497" providerId="AD" clId="Web-{FBD15881-193B-B52D-7AAC-2C09FF2AE4EE}" dt="2026-04-24T07:54:52.554" v="67" actId="20577"/>
          <ac:spMkLst>
            <pc:docMk/>
            <pc:sldMk cId="2348379922" sldId="271"/>
            <ac:spMk id="4" creationId="{D381DF5A-47FB-D855-3BF0-F9B1B20E2E05}"/>
          </ac:spMkLst>
        </pc:spChg>
      </pc:sldChg>
      <pc:sldChg chg="addSp delSp modSp mod setBg">
        <pc:chgData name="Tomek.Ruusala" userId="S::tomek.ruusala@cygnnet.fi::0da2be05-0cb6-49e2-beba-9a6943c23497" providerId="AD" clId="Web-{FBD15881-193B-B52D-7AAC-2C09FF2AE4EE}" dt="2026-04-24T07:56:48.113" v="102" actId="20577"/>
        <pc:sldMkLst>
          <pc:docMk/>
          <pc:sldMk cId="3058261460" sldId="273"/>
        </pc:sldMkLst>
        <pc:spChg chg="mod">
          <ac:chgData name="Tomek.Ruusala" userId="S::tomek.ruusala@cygnnet.fi::0da2be05-0cb6-49e2-beba-9a6943c23497" providerId="AD" clId="Web-{FBD15881-193B-B52D-7AAC-2C09FF2AE4EE}" dt="2026-04-24T07:48:21.589" v="48"/>
          <ac:spMkLst>
            <pc:docMk/>
            <pc:sldMk cId="3058261460" sldId="273"/>
            <ac:spMk id="2" creationId="{ED1C7F5E-6338-3E8C-353A-859A2F6C72AD}"/>
          </ac:spMkLst>
        </pc:spChg>
        <pc:spChg chg="add mod">
          <ac:chgData name="Tomek.Ruusala" userId="S::tomek.ruusala@cygnnet.fi::0da2be05-0cb6-49e2-beba-9a6943c23497" providerId="AD" clId="Web-{FBD15881-193B-B52D-7AAC-2C09FF2AE4EE}" dt="2026-04-24T07:56:48.113" v="102" actId="20577"/>
          <ac:spMkLst>
            <pc:docMk/>
            <pc:sldMk cId="3058261460" sldId="273"/>
            <ac:spMk id="14" creationId="{311FBF4C-E11F-0166-76C0-329AF9FF72B8}"/>
          </ac:spMkLst>
        </pc:spChg>
        <pc:spChg chg="add">
          <ac:chgData name="Tomek.Ruusala" userId="S::tomek.ruusala@cygnnet.fi::0da2be05-0cb6-49e2-beba-9a6943c23497" providerId="AD" clId="Web-{FBD15881-193B-B52D-7AAC-2C09FF2AE4EE}" dt="2026-04-24T07:48:21.589" v="48"/>
          <ac:spMkLst>
            <pc:docMk/>
            <pc:sldMk cId="3058261460" sldId="273"/>
            <ac:spMk id="17" creationId="{D2B783EE-0239-4717-BBEA-8C9EAC61C824}"/>
          </ac:spMkLst>
        </pc:spChg>
        <pc:spChg chg="add">
          <ac:chgData name="Tomek.Ruusala" userId="S::tomek.ruusala@cygnnet.fi::0da2be05-0cb6-49e2-beba-9a6943c23497" providerId="AD" clId="Web-{FBD15881-193B-B52D-7AAC-2C09FF2AE4EE}" dt="2026-04-24T07:48:21.589" v="48"/>
          <ac:spMkLst>
            <pc:docMk/>
            <pc:sldMk cId="3058261460" sldId="273"/>
            <ac:spMk id="19" creationId="{A7B99495-F43F-4D80-A44F-2CB4764EB90B}"/>
          </ac:spMkLst>
        </pc:spChg>
        <pc:spChg chg="add">
          <ac:chgData name="Tomek.Ruusala" userId="S::tomek.ruusala@cygnnet.fi::0da2be05-0cb6-49e2-beba-9a6943c23497" providerId="AD" clId="Web-{FBD15881-193B-B52D-7AAC-2C09FF2AE4EE}" dt="2026-04-24T07:48:21.589" v="48"/>
          <ac:spMkLst>
            <pc:docMk/>
            <pc:sldMk cId="3058261460" sldId="273"/>
            <ac:spMk id="21" creationId="{70BEB1E7-2F88-40BC-B73D-42E5B6F80BFC}"/>
          </ac:spMkLst>
        </pc:spChg>
        <pc:picChg chg="add mod ord">
          <ac:chgData name="Tomek.Ruusala" userId="S::tomek.ruusala@cygnnet.fi::0da2be05-0cb6-49e2-beba-9a6943c23497" providerId="AD" clId="Web-{FBD15881-193B-B52D-7AAC-2C09FF2AE4EE}" dt="2026-04-24T07:48:21.589" v="48"/>
          <ac:picMkLst>
            <pc:docMk/>
            <pc:sldMk cId="3058261460" sldId="273"/>
            <ac:picMk id="5" creationId="{194CC1A9-EEC1-1D00-9756-8AF343C8B3A1}"/>
          </ac:picMkLst>
        </pc:picChg>
        <pc:picChg chg="add mod ord">
          <ac:chgData name="Tomek.Ruusala" userId="S::tomek.ruusala@cygnnet.fi::0da2be05-0cb6-49e2-beba-9a6943c23497" providerId="AD" clId="Web-{FBD15881-193B-B52D-7AAC-2C09FF2AE4EE}" dt="2026-04-24T07:48:21.589" v="48"/>
          <ac:picMkLst>
            <pc:docMk/>
            <pc:sldMk cId="3058261460" sldId="273"/>
            <ac:picMk id="6" creationId="{2A8B0F76-222A-A235-6295-C7FE196C36AA}"/>
          </ac:picMkLst>
        </pc:picChg>
      </pc:sldChg>
      <pc:sldChg chg="addSp delSp modSp new mod setBg">
        <pc:chgData name="Tomek.Ruusala" userId="S::tomek.ruusala@cygnnet.fi::0da2be05-0cb6-49e2-beba-9a6943c23497" providerId="AD" clId="Web-{FBD15881-193B-B52D-7AAC-2C09FF2AE4EE}" dt="2026-04-24T07:54:06.273" v="65"/>
        <pc:sldMkLst>
          <pc:docMk/>
          <pc:sldMk cId="3664436391" sldId="275"/>
        </pc:sldMkLst>
        <pc:spChg chg="mod ord">
          <ac:chgData name="Tomek.Ruusala" userId="S::tomek.ruusala@cygnnet.fi::0da2be05-0cb6-49e2-beba-9a6943c23497" providerId="AD" clId="Web-{FBD15881-193B-B52D-7AAC-2C09FF2AE4EE}" dt="2026-04-24T07:54:06.273" v="65"/>
          <ac:spMkLst>
            <pc:docMk/>
            <pc:sldMk cId="3664436391" sldId="275"/>
            <ac:spMk id="2" creationId="{BE55AE4A-C4DD-C327-5381-D05917518877}"/>
          </ac:spMkLst>
        </pc:spChg>
        <pc:picChg chg="add mod ord">
          <ac:chgData name="Tomek.Ruusala" userId="S::tomek.ruusala@cygnnet.fi::0da2be05-0cb6-49e2-beba-9a6943c23497" providerId="AD" clId="Web-{FBD15881-193B-B52D-7AAC-2C09FF2AE4EE}" dt="2026-04-24T07:54:06.273" v="65"/>
          <ac:picMkLst>
            <pc:docMk/>
            <pc:sldMk cId="3664436391" sldId="275"/>
            <ac:picMk id="5" creationId="{474C74B2-D4C8-5329-F979-9BE6A1D77D7E}"/>
          </ac:picMkLst>
        </pc:picChg>
      </pc:sldChg>
    </pc:docChg>
  </pc:docChgLst>
  <pc:docChgLst>
    <pc:chgData name="Joona.Lempinen" userId="S::joona.lempinen@cygnnet.fi::89139e4a-2149-44ef-9c0c-e3b721685055" providerId="AD" clId="Web-{00643142-1945-CCA3-113C-592D97009E16}"/>
    <pc:docChg chg="addSld delSld modSld sldOrd">
      <pc:chgData name="Joona.Lempinen" userId="S::joona.lempinen@cygnnet.fi::89139e4a-2149-44ef-9c0c-e3b721685055" providerId="AD" clId="Web-{00643142-1945-CCA3-113C-592D97009E16}" dt="2026-04-24T07:58:39.822" v="829" actId="20577"/>
      <pc:docMkLst>
        <pc:docMk/>
      </pc:docMkLst>
      <pc:sldChg chg="modSp">
        <pc:chgData name="Joona.Lempinen" userId="S::joona.lempinen@cygnnet.fi::89139e4a-2149-44ef-9c0c-e3b721685055" providerId="AD" clId="Web-{00643142-1945-CCA3-113C-592D97009E16}" dt="2026-04-24T07:40:08.847" v="145" actId="14100"/>
        <pc:sldMkLst>
          <pc:docMk/>
          <pc:sldMk cId="658297498" sldId="261"/>
        </pc:sldMkLst>
        <pc:picChg chg="mod">
          <ac:chgData name="Joona.Lempinen" userId="S::joona.lempinen@cygnnet.fi::89139e4a-2149-44ef-9c0c-e3b721685055" providerId="AD" clId="Web-{00643142-1945-CCA3-113C-592D97009E16}" dt="2026-04-24T07:40:08.847" v="145" actId="14100"/>
          <ac:picMkLst>
            <pc:docMk/>
            <pc:sldMk cId="658297498" sldId="261"/>
            <ac:picMk id="6" creationId="{D628682D-B531-4563-CCB8-74362CA45EA5}"/>
          </ac:picMkLst>
        </pc:picChg>
      </pc:sldChg>
      <pc:sldChg chg="addSp delSp modSp new mod setBg">
        <pc:chgData name="Joona.Lempinen" userId="S::joona.lempinen@cygnnet.fi::89139e4a-2149-44ef-9c0c-e3b721685055" providerId="AD" clId="Web-{00643142-1945-CCA3-113C-592D97009E16}" dt="2026-04-24T07:58:39.822" v="829" actId="20577"/>
        <pc:sldMkLst>
          <pc:docMk/>
          <pc:sldMk cId="2348379922" sldId="271"/>
        </pc:sldMkLst>
        <pc:spChg chg="mod">
          <ac:chgData name="Joona.Lempinen" userId="S::joona.lempinen@cygnnet.fi::89139e4a-2149-44ef-9c0c-e3b721685055" providerId="AD" clId="Web-{00643142-1945-CCA3-113C-592D97009E16}" dt="2026-04-24T07:33:43.143" v="25" actId="14100"/>
          <ac:spMkLst>
            <pc:docMk/>
            <pc:sldMk cId="2348379922" sldId="271"/>
            <ac:spMk id="2" creationId="{A3E79C4F-B8FF-262A-FFE7-FA3A14933E54}"/>
          </ac:spMkLst>
        </pc:spChg>
        <pc:spChg chg="mod">
          <ac:chgData name="Joona.Lempinen" userId="S::joona.lempinen@cygnnet.fi::89139e4a-2149-44ef-9c0c-e3b721685055" providerId="AD" clId="Web-{00643142-1945-CCA3-113C-592D97009E16}" dt="2026-04-24T07:58:39.822" v="829" actId="20577"/>
          <ac:spMkLst>
            <pc:docMk/>
            <pc:sldMk cId="2348379922" sldId="271"/>
            <ac:spMk id="4" creationId="{D381DF5A-47FB-D855-3BF0-F9B1B20E2E05}"/>
          </ac:spMkLst>
        </pc:spChg>
        <pc:spChg chg="add">
          <ac:chgData name="Joona.Lempinen" userId="S::joona.lempinen@cygnnet.fi::89139e4a-2149-44ef-9c0c-e3b721685055" providerId="AD" clId="Web-{00643142-1945-CCA3-113C-592D97009E16}" dt="2026-04-24T07:33:33.502" v="24"/>
          <ac:spMkLst>
            <pc:docMk/>
            <pc:sldMk cId="2348379922" sldId="271"/>
            <ac:spMk id="10" creationId="{F13C74B1-5B17-4795-BED0-7140497B445A}"/>
          </ac:spMkLst>
        </pc:spChg>
        <pc:spChg chg="add">
          <ac:chgData name="Joona.Lempinen" userId="S::joona.lempinen@cygnnet.fi::89139e4a-2149-44ef-9c0c-e3b721685055" providerId="AD" clId="Web-{00643142-1945-CCA3-113C-592D97009E16}" dt="2026-04-24T07:33:33.502" v="24"/>
          <ac:spMkLst>
            <pc:docMk/>
            <pc:sldMk cId="2348379922" sldId="271"/>
            <ac:spMk id="12" creationId="{D4974D33-8DC5-464E-8C6D-BE58F0669C17}"/>
          </ac:spMkLst>
        </pc:spChg>
        <pc:picChg chg="add mod ord">
          <ac:chgData name="Joona.Lempinen" userId="S::joona.lempinen@cygnnet.fi::89139e4a-2149-44ef-9c0c-e3b721685055" providerId="AD" clId="Web-{00643142-1945-CCA3-113C-592D97009E16}" dt="2026-04-24T07:36:55.706" v="136" actId="14100"/>
          <ac:picMkLst>
            <pc:docMk/>
            <pc:sldMk cId="2348379922" sldId="271"/>
            <ac:picMk id="5" creationId="{40B15294-8915-2ECE-0636-341F698A90B5}"/>
          </ac:picMkLst>
        </pc:picChg>
      </pc:sldChg>
      <pc:sldChg chg="modSp new">
        <pc:chgData name="Joona.Lempinen" userId="S::joona.lempinen@cygnnet.fi::89139e4a-2149-44ef-9c0c-e3b721685055" providerId="AD" clId="Web-{00643142-1945-CCA3-113C-592D97009E16}" dt="2026-04-24T07:53:24.461" v="606" actId="20577"/>
        <pc:sldMkLst>
          <pc:docMk/>
          <pc:sldMk cId="3058261460" sldId="273"/>
        </pc:sldMkLst>
        <pc:spChg chg="mod">
          <ac:chgData name="Joona.Lempinen" userId="S::joona.lempinen@cygnnet.fi::89139e4a-2149-44ef-9c0c-e3b721685055" providerId="AD" clId="Web-{00643142-1945-CCA3-113C-592D97009E16}" dt="2026-04-24T07:48:10.522" v="238" actId="20577"/>
          <ac:spMkLst>
            <pc:docMk/>
            <pc:sldMk cId="3058261460" sldId="273"/>
            <ac:spMk id="2" creationId="{ED1C7F5E-6338-3E8C-353A-859A2F6C72AD}"/>
          </ac:spMkLst>
        </pc:spChg>
        <pc:spChg chg="mod">
          <ac:chgData name="Joona.Lempinen" userId="S::joona.lempinen@cygnnet.fi::89139e4a-2149-44ef-9c0c-e3b721685055" providerId="AD" clId="Web-{00643142-1945-CCA3-113C-592D97009E16}" dt="2026-04-24T07:53:24.461" v="606" actId="20577"/>
          <ac:spMkLst>
            <pc:docMk/>
            <pc:sldMk cId="3058261460" sldId="273"/>
            <ac:spMk id="14" creationId="{311FBF4C-E11F-0166-76C0-329AF9FF72B8}"/>
          </ac:spMkLst>
        </pc:spChg>
        <pc:picChg chg="mod">
          <ac:chgData name="Joona.Lempinen" userId="S::joona.lempinen@cygnnet.fi::89139e4a-2149-44ef-9c0c-e3b721685055" providerId="AD" clId="Web-{00643142-1945-CCA3-113C-592D97009E16}" dt="2026-04-24T07:47:43.022" v="225" actId="14100"/>
          <ac:picMkLst>
            <pc:docMk/>
            <pc:sldMk cId="3058261460" sldId="273"/>
            <ac:picMk id="5" creationId="{194CC1A9-EEC1-1D00-9756-8AF343C8B3A1}"/>
          </ac:picMkLst>
        </pc:picChg>
      </pc:sldChg>
      <pc:sldChg chg="addSp delSp modSp">
        <pc:chgData name="Joona.Lempinen" userId="S::joona.lempinen@cygnnet.fi::89139e4a-2149-44ef-9c0c-e3b721685055" providerId="AD" clId="Web-{00643142-1945-CCA3-113C-592D97009E16}" dt="2026-04-24T07:58:07.556" v="826" actId="20577"/>
        <pc:sldMkLst>
          <pc:docMk/>
          <pc:sldMk cId="3664436391" sldId="275"/>
        </pc:sldMkLst>
        <pc:spChg chg="mod">
          <ac:chgData name="Joona.Lempinen" userId="S::joona.lempinen@cygnnet.fi::89139e4a-2149-44ef-9c0c-e3b721685055" providerId="AD" clId="Web-{00643142-1945-CCA3-113C-592D97009E16}" dt="2026-04-24T07:55:04.149" v="622" actId="20577"/>
          <ac:spMkLst>
            <pc:docMk/>
            <pc:sldMk cId="3664436391" sldId="275"/>
            <ac:spMk id="2" creationId="{BE55AE4A-C4DD-C327-5381-D05917518877}"/>
          </ac:spMkLst>
        </pc:spChg>
        <pc:spChg chg="add mod">
          <ac:chgData name="Joona.Lempinen" userId="S::joona.lempinen@cygnnet.fi::89139e4a-2149-44ef-9c0c-e3b721685055" providerId="AD" clId="Web-{00643142-1945-CCA3-113C-592D97009E16}" dt="2026-04-24T07:58:07.556" v="826" actId="20577"/>
          <ac:spMkLst>
            <pc:docMk/>
            <pc:sldMk cId="3664436391" sldId="275"/>
            <ac:spMk id="62" creationId="{076C5788-FC1A-707F-AACF-483B79E7EA00}"/>
          </ac:spMkLst>
        </pc:spChg>
        <pc:spChg chg="add">
          <ac:chgData name="Joona.Lempinen" userId="S::joona.lempinen@cygnnet.fi::89139e4a-2149-44ef-9c0c-e3b721685055" providerId="AD" clId="Web-{00643142-1945-CCA3-113C-592D97009E16}" dt="2026-04-24T07:54:41.477" v="608"/>
          <ac:spMkLst>
            <pc:docMk/>
            <pc:sldMk cId="3664436391" sldId="275"/>
            <ac:spMk id="65" creationId="{B95B9BA8-1D69-4796-85F5-B6D0BD52354B}"/>
          </ac:spMkLst>
        </pc:spChg>
        <pc:grpChg chg="add">
          <ac:chgData name="Joona.Lempinen" userId="S::joona.lempinen@cygnnet.fi::89139e4a-2149-44ef-9c0c-e3b721685055" providerId="AD" clId="Web-{00643142-1945-CCA3-113C-592D97009E16}" dt="2026-04-24T07:54:41.477" v="608"/>
          <ac:grpSpMkLst>
            <pc:docMk/>
            <pc:sldMk cId="3664436391" sldId="275"/>
            <ac:grpSpMk id="67" creationId="{364A290D-B7BC-40B4-AB97-0C801BCCE267}"/>
          </ac:grpSpMkLst>
        </pc:grpChg>
        <pc:picChg chg="mod">
          <ac:chgData name="Joona.Lempinen" userId="S::joona.lempinen@cygnnet.fi::89139e4a-2149-44ef-9c0c-e3b721685055" providerId="AD" clId="Web-{00643142-1945-CCA3-113C-592D97009E16}" dt="2026-04-24T07:54:41.477" v="608"/>
          <ac:picMkLst>
            <pc:docMk/>
            <pc:sldMk cId="3664436391" sldId="275"/>
            <ac:picMk id="5" creationId="{474C74B2-D4C8-5329-F979-9BE6A1D77D7E}"/>
          </ac:picMkLst>
        </pc:picChg>
        <pc:picChg chg="add mod ord">
          <ac:chgData name="Joona.Lempinen" userId="S::joona.lempinen@cygnnet.fi::89139e4a-2149-44ef-9c0c-e3b721685055" providerId="AD" clId="Web-{00643142-1945-CCA3-113C-592D97009E16}" dt="2026-04-24T07:54:41.477" v="608"/>
          <ac:picMkLst>
            <pc:docMk/>
            <pc:sldMk cId="3664436391" sldId="275"/>
            <ac:picMk id="7" creationId="{971FDDE6-7002-48FE-2768-50842E6D79BA}"/>
          </ac:picMkLst>
        </pc:picChg>
      </pc:sldChg>
    </pc:docChg>
  </pc:docChgLst>
  <pc:docChgLst>
    <pc:chgData name="Nella.Savirinne" userId="ca625245-07e0-4b23-9f03-3b2081bd11ac" providerId="ADAL" clId="{13BC3B21-145A-416E-9E09-0D29AD48D67E}"/>
    <pc:docChg chg="custSel modSld">
      <pc:chgData name="Nella.Savirinne" userId="ca625245-07e0-4b23-9f03-3b2081bd11ac" providerId="ADAL" clId="{13BC3B21-145A-416E-9E09-0D29AD48D67E}" dt="2026-04-24T07:30:30.431" v="70" actId="478"/>
      <pc:docMkLst>
        <pc:docMk/>
      </pc:docMkLst>
      <pc:sldChg chg="modSp mod">
        <pc:chgData name="Nella.Savirinne" userId="ca625245-07e0-4b23-9f03-3b2081bd11ac" providerId="ADAL" clId="{13BC3B21-145A-416E-9E09-0D29AD48D67E}" dt="2026-04-24T07:24:43.950" v="13" actId="20577"/>
        <pc:sldMkLst>
          <pc:docMk/>
          <pc:sldMk cId="782385677" sldId="256"/>
        </pc:sldMkLst>
        <pc:spChg chg="mod">
          <ac:chgData name="Nella.Savirinne" userId="ca625245-07e0-4b23-9f03-3b2081bd11ac" providerId="ADAL" clId="{13BC3B21-145A-416E-9E09-0D29AD48D67E}" dt="2026-04-24T07:24:43.950" v="13" actId="20577"/>
          <ac:spMkLst>
            <pc:docMk/>
            <pc:sldMk cId="782385677" sldId="256"/>
            <ac:spMk id="2" creationId="{00000000-0000-0000-0000-000000000000}"/>
          </ac:spMkLst>
        </pc:spChg>
      </pc:sldChg>
      <pc:sldChg chg="delSp mod">
        <pc:chgData name="Nella.Savirinne" userId="ca625245-07e0-4b23-9f03-3b2081bd11ac" providerId="ADAL" clId="{13BC3B21-145A-416E-9E09-0D29AD48D67E}" dt="2026-04-24T07:30:30.431" v="70" actId="478"/>
        <pc:sldMkLst>
          <pc:docMk/>
          <pc:sldMk cId="289166786" sldId="259"/>
        </pc:sldMkLst>
      </pc:sldChg>
    </pc:docChg>
  </pc:docChgLst>
  <pc:docChgLst>
    <pc:chgData name="Tinja.Willman" userId="S::tinja.willman@cygnnet.fi::bdc3b5a1-dbe1-44eb-b058-f08ed350a800" providerId="AD" clId="Web-{5CA099EA-225C-8C0A-952A-7AE33C64F23E}"/>
    <pc:docChg chg="addSld modSld">
      <pc:chgData name="Tinja.Willman" userId="S::tinja.willman@cygnnet.fi::bdc3b5a1-dbe1-44eb-b058-f08ed350a800" providerId="AD" clId="Web-{5CA099EA-225C-8C0A-952A-7AE33C64F23E}" dt="2026-04-24T08:17:50.157" v="409" actId="1076"/>
      <pc:docMkLst>
        <pc:docMk/>
      </pc:docMkLst>
      <pc:sldChg chg="addSp delSp modSp new mod setBg setClrOvrMap">
        <pc:chgData name="Tinja.Willman" userId="S::tinja.willman@cygnnet.fi::bdc3b5a1-dbe1-44eb-b058-f08ed350a800" providerId="AD" clId="Web-{5CA099EA-225C-8C0A-952A-7AE33C64F23E}" dt="2026-04-24T07:47:24.703" v="124"/>
        <pc:sldMkLst>
          <pc:docMk/>
          <pc:sldMk cId="164241510" sldId="270"/>
        </pc:sldMkLst>
        <pc:spChg chg="mod ord">
          <ac:chgData name="Tinja.Willman" userId="S::tinja.willman@cygnnet.fi::bdc3b5a1-dbe1-44eb-b058-f08ed350a800" providerId="AD" clId="Web-{5CA099EA-225C-8C0A-952A-7AE33C64F23E}" dt="2026-04-24T07:36:54.642" v="45" actId="20577"/>
          <ac:spMkLst>
            <pc:docMk/>
            <pc:sldMk cId="164241510" sldId="270"/>
            <ac:spMk id="2" creationId="{CF02A7F4-1C6B-EB27-181E-6E3A7EF2279D}"/>
          </ac:spMkLst>
        </pc:spChg>
        <pc:spChg chg="add">
          <ac:chgData name="Tinja.Willman" userId="S::tinja.willman@cygnnet.fi::bdc3b5a1-dbe1-44eb-b058-f08ed350a800" providerId="AD" clId="Web-{5CA099EA-225C-8C0A-952A-7AE33C64F23E}" dt="2026-04-24T07:36:14.282" v="37"/>
          <ac:spMkLst>
            <pc:docMk/>
            <pc:sldMk cId="164241510" sldId="270"/>
            <ac:spMk id="24" creationId="{5CB593EA-2F98-479F-B4C4-F366571FA64D}"/>
          </ac:spMkLst>
        </pc:spChg>
        <pc:spChg chg="add">
          <ac:chgData name="Tinja.Willman" userId="S::tinja.willman@cygnnet.fi::bdc3b5a1-dbe1-44eb-b058-f08ed350a800" providerId="AD" clId="Web-{5CA099EA-225C-8C0A-952A-7AE33C64F23E}" dt="2026-04-24T07:36:14.282" v="37"/>
          <ac:spMkLst>
            <pc:docMk/>
            <pc:sldMk cId="164241510" sldId="270"/>
            <ac:spMk id="26" creationId="{39BEB6D0-9E4E-4221-93D1-74ABECEE9EFC}"/>
          </ac:spMkLst>
        </pc:spChg>
        <pc:picChg chg="add mod ord">
          <ac:chgData name="Tinja.Willman" userId="S::tinja.willman@cygnnet.fi::bdc3b5a1-dbe1-44eb-b058-f08ed350a800" providerId="AD" clId="Web-{5CA099EA-225C-8C0A-952A-7AE33C64F23E}" dt="2026-04-24T07:36:14.282" v="37"/>
          <ac:picMkLst>
            <pc:docMk/>
            <pc:sldMk cId="164241510" sldId="270"/>
            <ac:picMk id="4" creationId="{D83C3D00-F88D-F0DF-929A-2CA1A7B2895B}"/>
          </ac:picMkLst>
        </pc:picChg>
        <pc:picChg chg="add mod ord">
          <ac:chgData name="Tinja.Willman" userId="S::tinja.willman@cygnnet.fi::bdc3b5a1-dbe1-44eb-b058-f08ed350a800" providerId="AD" clId="Web-{5CA099EA-225C-8C0A-952A-7AE33C64F23E}" dt="2026-04-24T07:36:14.282" v="37"/>
          <ac:picMkLst>
            <pc:docMk/>
            <pc:sldMk cId="164241510" sldId="270"/>
            <ac:picMk id="6" creationId="{904E9331-D8D1-0ABF-2203-0348AD053A18}"/>
          </ac:picMkLst>
        </pc:picChg>
        <pc:picChg chg="add mod ord">
          <ac:chgData name="Tinja.Willman" userId="S::tinja.willman@cygnnet.fi::bdc3b5a1-dbe1-44eb-b058-f08ed350a800" providerId="AD" clId="Web-{5CA099EA-225C-8C0A-952A-7AE33C64F23E}" dt="2026-04-24T07:36:14.282" v="37"/>
          <ac:picMkLst>
            <pc:docMk/>
            <pc:sldMk cId="164241510" sldId="270"/>
            <ac:picMk id="8" creationId="{33A79A60-95B4-98DC-244D-A2B800FBA4CF}"/>
          </ac:picMkLst>
        </pc:picChg>
        <pc:picChg chg="add mod">
          <ac:chgData name="Tinja.Willman" userId="S::tinja.willman@cygnnet.fi::bdc3b5a1-dbe1-44eb-b058-f08ed350a800" providerId="AD" clId="Web-{5CA099EA-225C-8C0A-952A-7AE33C64F23E}" dt="2026-04-24T07:36:14.282" v="37"/>
          <ac:picMkLst>
            <pc:docMk/>
            <pc:sldMk cId="164241510" sldId="270"/>
            <ac:picMk id="9" creationId="{9CBB1D9D-1656-B0B8-33EF-FA4C867A400D}"/>
          </ac:picMkLst>
        </pc:picChg>
        <pc:picChg chg="add mod">
          <ac:chgData name="Tinja.Willman" userId="S::tinja.willman@cygnnet.fi::bdc3b5a1-dbe1-44eb-b058-f08ed350a800" providerId="AD" clId="Web-{5CA099EA-225C-8C0A-952A-7AE33C64F23E}" dt="2026-04-24T07:36:14.282" v="37"/>
          <ac:picMkLst>
            <pc:docMk/>
            <pc:sldMk cId="164241510" sldId="270"/>
            <ac:picMk id="10" creationId="{008EB3EB-A491-8F8A-BFDA-1A9927CC7EE8}"/>
          </ac:picMkLst>
        </pc:picChg>
      </pc:sldChg>
      <pc:sldChg chg="addSp delSp modSp new mod setBg">
        <pc:chgData name="Tinja.Willman" userId="S::tinja.willman@cygnnet.fi::bdc3b5a1-dbe1-44eb-b058-f08ed350a800" providerId="AD" clId="Web-{5CA099EA-225C-8C0A-952A-7AE33C64F23E}" dt="2026-04-24T08:07:34.958" v="398" actId="20577"/>
        <pc:sldMkLst>
          <pc:docMk/>
          <pc:sldMk cId="2009415800" sldId="272"/>
        </pc:sldMkLst>
        <pc:spChg chg="mod ord">
          <ac:chgData name="Tinja.Willman" userId="S::tinja.willman@cygnnet.fi::bdc3b5a1-dbe1-44eb-b058-f08ed350a800" providerId="AD" clId="Web-{5CA099EA-225C-8C0A-952A-7AE33C64F23E}" dt="2026-04-24T08:07:34.958" v="398" actId="20577"/>
          <ac:spMkLst>
            <pc:docMk/>
            <pc:sldMk cId="2009415800" sldId="272"/>
            <ac:spMk id="2" creationId="{D78EB38D-0494-0C78-E0CF-D1F7908F3FD3}"/>
          </ac:spMkLst>
        </pc:spChg>
        <pc:spChg chg="add mod">
          <ac:chgData name="Tinja.Willman" userId="S::tinja.willman@cygnnet.fi::bdc3b5a1-dbe1-44eb-b058-f08ed350a800" providerId="AD" clId="Web-{5CA099EA-225C-8C0A-952A-7AE33C64F23E}" dt="2026-04-24T07:42:45.635" v="110" actId="20577"/>
          <ac:spMkLst>
            <pc:docMk/>
            <pc:sldMk cId="2009415800" sldId="272"/>
            <ac:spMk id="56" creationId="{0A972148-41B6-1637-2A2F-FFCAD298288B}"/>
          </ac:spMkLst>
        </pc:spChg>
        <pc:picChg chg="add mod ord">
          <ac:chgData name="Tinja.Willman" userId="S::tinja.willman@cygnnet.fi::bdc3b5a1-dbe1-44eb-b058-f08ed350a800" providerId="AD" clId="Web-{5CA099EA-225C-8C0A-952A-7AE33C64F23E}" dt="2026-04-24T07:41:50.070" v="106"/>
          <ac:picMkLst>
            <pc:docMk/>
            <pc:sldMk cId="2009415800" sldId="272"/>
            <ac:picMk id="4" creationId="{C56175C5-CD87-3389-DB81-BBE3CDE675E6}"/>
          </ac:picMkLst>
        </pc:picChg>
        <pc:picChg chg="add mod">
          <ac:chgData name="Tinja.Willman" userId="S::tinja.willman@cygnnet.fi::bdc3b5a1-dbe1-44eb-b058-f08ed350a800" providerId="AD" clId="Web-{5CA099EA-225C-8C0A-952A-7AE33C64F23E}" dt="2026-04-24T07:41:50.070" v="106"/>
          <ac:picMkLst>
            <pc:docMk/>
            <pc:sldMk cId="2009415800" sldId="272"/>
            <ac:picMk id="6" creationId="{CE5C8E11-6364-0AA2-99A8-270B173D9E3A}"/>
          </ac:picMkLst>
        </pc:picChg>
      </pc:sldChg>
      <pc:sldChg chg="addSp delSp modSp new mod setBg">
        <pc:chgData name="Tinja.Willman" userId="S::tinja.willman@cygnnet.fi::bdc3b5a1-dbe1-44eb-b058-f08ed350a800" providerId="AD" clId="Web-{5CA099EA-225C-8C0A-952A-7AE33C64F23E}" dt="2026-04-24T08:07:23.536" v="395" actId="20577"/>
        <pc:sldMkLst>
          <pc:docMk/>
          <pc:sldMk cId="3218120882" sldId="274"/>
        </pc:sldMkLst>
        <pc:spChg chg="mod">
          <ac:chgData name="Tinja.Willman" userId="S::tinja.willman@cygnnet.fi::bdc3b5a1-dbe1-44eb-b058-f08ed350a800" providerId="AD" clId="Web-{5CA099EA-225C-8C0A-952A-7AE33C64F23E}" dt="2026-04-24T07:52:38.113" v="129"/>
          <ac:spMkLst>
            <pc:docMk/>
            <pc:sldMk cId="3218120882" sldId="274"/>
            <ac:spMk id="2" creationId="{257BAC8F-B595-07DC-F558-70495A2D53E6}"/>
          </ac:spMkLst>
        </pc:spChg>
        <pc:spChg chg="add mod">
          <ac:chgData name="Tinja.Willman" userId="S::tinja.willman@cygnnet.fi::bdc3b5a1-dbe1-44eb-b058-f08ed350a800" providerId="AD" clId="Web-{5CA099EA-225C-8C0A-952A-7AE33C64F23E}" dt="2026-04-24T08:07:23.536" v="395" actId="20577"/>
          <ac:spMkLst>
            <pc:docMk/>
            <pc:sldMk cId="3218120882" sldId="274"/>
            <ac:spMk id="17" creationId="{6B87C321-1255-E183-AABB-58474B00142A}"/>
          </ac:spMkLst>
        </pc:spChg>
        <pc:picChg chg="add mod ord">
          <ac:chgData name="Tinja.Willman" userId="S::tinja.willman@cygnnet.fi::bdc3b5a1-dbe1-44eb-b058-f08ed350a800" providerId="AD" clId="Web-{5CA099EA-225C-8C0A-952A-7AE33C64F23E}" dt="2026-04-24T07:52:38.113" v="129"/>
          <ac:picMkLst>
            <pc:docMk/>
            <pc:sldMk cId="3218120882" sldId="274"/>
            <ac:picMk id="4" creationId="{E7486063-8867-9EA0-69DA-4699ABA4FF84}"/>
          </ac:picMkLst>
        </pc:picChg>
        <pc:picChg chg="add mod">
          <ac:chgData name="Tinja.Willman" userId="S::tinja.willman@cygnnet.fi::bdc3b5a1-dbe1-44eb-b058-f08ed350a800" providerId="AD" clId="Web-{5CA099EA-225C-8C0A-952A-7AE33C64F23E}" dt="2026-04-24T07:52:38.113" v="129"/>
          <ac:picMkLst>
            <pc:docMk/>
            <pc:sldMk cId="3218120882" sldId="274"/>
            <ac:picMk id="6" creationId="{67B8E87C-7EF5-AB3E-33C1-F0A7674280A5}"/>
          </ac:picMkLst>
        </pc:picChg>
        <pc:picChg chg="add mod ord">
          <ac:chgData name="Tinja.Willman" userId="S::tinja.willman@cygnnet.fi::bdc3b5a1-dbe1-44eb-b058-f08ed350a800" providerId="AD" clId="Web-{5CA099EA-225C-8C0A-952A-7AE33C64F23E}" dt="2026-04-24T07:52:38.113" v="129"/>
          <ac:picMkLst>
            <pc:docMk/>
            <pc:sldMk cId="3218120882" sldId="274"/>
            <ac:picMk id="7" creationId="{04E7F5C1-2E71-022A-BB01-E20200880CD4}"/>
          </ac:picMkLst>
        </pc:picChg>
      </pc:sldChg>
      <pc:sldChg chg="addSp delSp modSp new">
        <pc:chgData name="Tinja.Willman" userId="S::tinja.willman@cygnnet.fi::bdc3b5a1-dbe1-44eb-b058-f08ed350a800" providerId="AD" clId="Web-{5CA099EA-225C-8C0A-952A-7AE33C64F23E}" dt="2026-04-24T08:17:50.157" v="409" actId="1076"/>
        <pc:sldMkLst>
          <pc:docMk/>
          <pc:sldMk cId="2203168887" sldId="276"/>
        </pc:sldMkLst>
        <pc:spChg chg="mod">
          <ac:chgData name="Tinja.Willman" userId="S::tinja.willman@cygnnet.fi::bdc3b5a1-dbe1-44eb-b058-f08ed350a800" providerId="AD" clId="Web-{5CA099EA-225C-8C0A-952A-7AE33C64F23E}" dt="2026-04-24T07:55:04.489" v="207" actId="20577"/>
          <ac:spMkLst>
            <pc:docMk/>
            <pc:sldMk cId="2203168887" sldId="276"/>
            <ac:spMk id="2" creationId="{C3251256-CB87-326D-779C-B7E89BDAFB27}"/>
          </ac:spMkLst>
        </pc:spChg>
        <pc:spChg chg="add mod">
          <ac:chgData name="Tinja.Willman" userId="S::tinja.willman@cygnnet.fi::bdc3b5a1-dbe1-44eb-b058-f08ed350a800" providerId="AD" clId="Web-{5CA099EA-225C-8C0A-952A-7AE33C64F23E}" dt="2026-04-24T08:17:14.203" v="401" actId="20577"/>
          <ac:spMkLst>
            <pc:docMk/>
            <pc:sldMk cId="2203168887" sldId="276"/>
            <ac:spMk id="9" creationId="{65550CF8-83B1-801C-680C-1764B3F536A2}"/>
          </ac:spMkLst>
        </pc:spChg>
        <pc:picChg chg="add mod ord">
          <ac:chgData name="Tinja.Willman" userId="S::tinja.willman@cygnnet.fi::bdc3b5a1-dbe1-44eb-b058-f08ed350a800" providerId="AD" clId="Web-{5CA099EA-225C-8C0A-952A-7AE33C64F23E}" dt="2026-04-24T08:17:50.157" v="409" actId="1076"/>
          <ac:picMkLst>
            <pc:docMk/>
            <pc:sldMk cId="2203168887" sldId="276"/>
            <ac:picMk id="5" creationId="{C5D21960-8E93-22A0-7E81-DED68B1EB254}"/>
          </ac:picMkLst>
        </pc:picChg>
        <pc:picChg chg="mod">
          <ac:chgData name="Tinja.Willman" userId="S::tinja.willman@cygnnet.fi::bdc3b5a1-dbe1-44eb-b058-f08ed350a800" providerId="AD" clId="Web-{5CA099EA-225C-8C0A-952A-7AE33C64F23E}" dt="2026-04-24T08:17:46.251" v="408" actId="1076"/>
          <ac:picMkLst>
            <pc:docMk/>
            <pc:sldMk cId="2203168887" sldId="276"/>
            <ac:picMk id="6" creationId="{8837965D-8719-96A0-9F39-B6B3BF7B637D}"/>
          </ac:picMkLst>
        </pc:picChg>
        <pc:picChg chg="add mod">
          <ac:chgData name="Tinja.Willman" userId="S::tinja.willman@cygnnet.fi::bdc3b5a1-dbe1-44eb-b058-f08ed350a800" providerId="AD" clId="Web-{5CA099EA-225C-8C0A-952A-7AE33C64F23E}" dt="2026-04-24T08:01:16.515" v="221" actId="1076"/>
          <ac:picMkLst>
            <pc:docMk/>
            <pc:sldMk cId="2203168887" sldId="276"/>
            <ac:picMk id="7" creationId="{97E3290D-B366-FAF5-A8D1-24CCA745F94D}"/>
          </ac:picMkLst>
        </pc:picChg>
      </pc:sldChg>
    </pc:docChg>
  </pc:docChgLst>
  <pc:docChgLst>
    <pc:chgData name="Emilia.Ollikainen" userId="S::emilia.ollikainen@cygnnet.fi::eda0c2af-6af7-43dc-aed6-112c8e3f9227" providerId="AD" clId="Web-{A283AB53-C414-B2E4-AE56-025697231C2B}"/>
    <pc:docChg chg="modSld">
      <pc:chgData name="Emilia.Ollikainen" userId="S::emilia.ollikainen@cygnnet.fi::eda0c2af-6af7-43dc-aed6-112c8e3f9227" providerId="AD" clId="Web-{A283AB53-C414-B2E4-AE56-025697231C2B}" dt="2026-04-24T19:47:49.458" v="30"/>
      <pc:docMkLst>
        <pc:docMk/>
      </pc:docMkLst>
      <pc:sldChg chg="addSp delSp modSp mod modMedia setBg modClrScheme addAnim delAnim delDesignElem chgLayout">
        <pc:chgData name="Emilia.Ollikainen" userId="S::emilia.ollikainen@cygnnet.fi::eda0c2af-6af7-43dc-aed6-112c8e3f9227" providerId="AD" clId="Web-{A283AB53-C414-B2E4-AE56-025697231C2B}" dt="2026-04-24T19:47:49.458" v="30"/>
        <pc:sldMkLst>
          <pc:docMk/>
          <pc:sldMk cId="289166786" sldId="259"/>
        </pc:sldMkLst>
        <pc:spChg chg="mod ord">
          <ac:chgData name="Emilia.Ollikainen" userId="S::emilia.ollikainen@cygnnet.fi::eda0c2af-6af7-43dc-aed6-112c8e3f9227" providerId="AD" clId="Web-{A283AB53-C414-B2E4-AE56-025697231C2B}" dt="2026-04-24T19:46:59.468" v="29"/>
          <ac:spMkLst>
            <pc:docMk/>
            <pc:sldMk cId="289166786" sldId="259"/>
            <ac:spMk id="2" creationId="{FA749703-F4F5-F7DA-A7E2-66F748DEF29C}"/>
          </ac:spMkLst>
        </pc:spChg>
        <pc:spChg chg="add mod ord">
          <ac:chgData name="Emilia.Ollikainen" userId="S::emilia.ollikainen@cygnnet.fi::eda0c2af-6af7-43dc-aed6-112c8e3f9227" providerId="AD" clId="Web-{A283AB53-C414-B2E4-AE56-025697231C2B}" dt="2026-04-24T19:46:59.468" v="29"/>
          <ac:spMkLst>
            <pc:docMk/>
            <pc:sldMk cId="289166786" sldId="259"/>
            <ac:spMk id="5" creationId="{1E72D8C8-591F-BB1E-0434-0E584AAD1D70}"/>
          </ac:spMkLst>
        </pc:spChg>
      </pc:sldChg>
    </pc:docChg>
  </pc:docChgLst>
  <pc:docChgLst>
    <pc:chgData name="Sinna.Lappetelainen" userId="f569930c-f3e5-40a3-946b-9a693820f38b" providerId="ADAL" clId="{C3AC543C-A019-4AB4-9438-92D25C3A7CC6}"/>
    <pc:docChg chg="custSel modSld">
      <pc:chgData name="Sinna.Lappetelainen" userId="f569930c-f3e5-40a3-946b-9a693820f38b" providerId="ADAL" clId="{C3AC543C-A019-4AB4-9438-92D25C3A7CC6}" dt="2026-04-24T08:17:47.206" v="3" actId="26606"/>
      <pc:docMkLst>
        <pc:docMk/>
      </pc:docMkLst>
      <pc:sldChg chg="addSp delSp modSp mod setBg setClrOvrMap">
        <pc:chgData name="Sinna.Lappetelainen" userId="f569930c-f3e5-40a3-946b-9a693820f38b" providerId="ADAL" clId="{C3AC543C-A019-4AB4-9438-92D25C3A7CC6}" dt="2026-04-24T08:17:47.206" v="3" actId="26606"/>
        <pc:sldMkLst>
          <pc:docMk/>
          <pc:sldMk cId="3218120882" sldId="274"/>
        </pc:sldMkLst>
        <pc:spChg chg="mod ord">
          <ac:chgData name="Sinna.Lappetelainen" userId="f569930c-f3e5-40a3-946b-9a693820f38b" providerId="ADAL" clId="{C3AC543C-A019-4AB4-9438-92D25C3A7CC6}" dt="2026-04-24T08:17:47.206" v="3" actId="26606"/>
          <ac:spMkLst>
            <pc:docMk/>
            <pc:sldMk cId="3218120882" sldId="274"/>
            <ac:spMk id="2" creationId="{257BAC8F-B595-07DC-F558-70495A2D53E6}"/>
          </ac:spMkLst>
        </pc:spChg>
        <pc:spChg chg="mod ord">
          <ac:chgData name="Sinna.Lappetelainen" userId="f569930c-f3e5-40a3-946b-9a693820f38b" providerId="ADAL" clId="{C3AC543C-A019-4AB4-9438-92D25C3A7CC6}" dt="2026-04-24T08:17:47.206" v="3" actId="26606"/>
          <ac:spMkLst>
            <pc:docMk/>
            <pc:sldMk cId="3218120882" sldId="274"/>
            <ac:spMk id="17" creationId="{6B87C321-1255-E183-AABB-58474B00142A}"/>
          </ac:spMkLst>
        </pc:spChg>
        <pc:spChg chg="add">
          <ac:chgData name="Sinna.Lappetelainen" userId="f569930c-f3e5-40a3-946b-9a693820f38b" providerId="ADAL" clId="{C3AC543C-A019-4AB4-9438-92D25C3A7CC6}" dt="2026-04-24T08:17:47.206" v="3" actId="26606"/>
          <ac:spMkLst>
            <pc:docMk/>
            <pc:sldMk cId="3218120882" sldId="274"/>
            <ac:spMk id="35" creationId="{2A785343-5D24-4118-A2E4-665D196F60C2}"/>
          </ac:spMkLst>
        </pc:spChg>
        <pc:spChg chg="add">
          <ac:chgData name="Sinna.Lappetelainen" userId="f569930c-f3e5-40a3-946b-9a693820f38b" providerId="ADAL" clId="{C3AC543C-A019-4AB4-9438-92D25C3A7CC6}" dt="2026-04-24T08:17:47.206" v="3" actId="26606"/>
          <ac:spMkLst>
            <pc:docMk/>
            <pc:sldMk cId="3218120882" sldId="274"/>
            <ac:spMk id="37" creationId="{32F4D216-10B7-4DCA-A0A1-068E9E32F4F2}"/>
          </ac:spMkLst>
        </pc:spChg>
        <pc:picChg chg="mod ord">
          <ac:chgData name="Sinna.Lappetelainen" userId="f569930c-f3e5-40a3-946b-9a693820f38b" providerId="ADAL" clId="{C3AC543C-A019-4AB4-9438-92D25C3A7CC6}" dt="2026-04-24T08:17:47.206" v="3" actId="26606"/>
          <ac:picMkLst>
            <pc:docMk/>
            <pc:sldMk cId="3218120882" sldId="274"/>
            <ac:picMk id="3" creationId="{8DDD0FD8-FE13-358A-DCA6-BC4E730D320F}"/>
          </ac:picMkLst>
        </pc:picChg>
        <pc:picChg chg="mod">
          <ac:chgData name="Sinna.Lappetelainen" userId="f569930c-f3e5-40a3-946b-9a693820f38b" providerId="ADAL" clId="{C3AC543C-A019-4AB4-9438-92D25C3A7CC6}" dt="2026-04-24T08:17:47.206" v="3" actId="26606"/>
          <ac:picMkLst>
            <pc:docMk/>
            <pc:sldMk cId="3218120882" sldId="274"/>
            <ac:picMk id="4" creationId="{E7486063-8867-9EA0-69DA-4699ABA4FF84}"/>
          </ac:picMkLst>
        </pc:picChg>
        <pc:picChg chg="add mod">
          <ac:chgData name="Sinna.Lappetelainen" userId="f569930c-f3e5-40a3-946b-9a693820f38b" providerId="ADAL" clId="{C3AC543C-A019-4AB4-9438-92D25C3A7CC6}" dt="2026-04-24T08:17:47.206" v="3" actId="26606"/>
          <ac:picMkLst>
            <pc:docMk/>
            <pc:sldMk cId="3218120882" sldId="274"/>
            <ac:picMk id="5" creationId="{9BA19C13-A53F-A7B4-A3D7-11D014D34988}"/>
          </ac:picMkLst>
        </pc:picChg>
        <pc:picChg chg="mod">
          <ac:chgData name="Sinna.Lappetelainen" userId="f569930c-f3e5-40a3-946b-9a693820f38b" providerId="ADAL" clId="{C3AC543C-A019-4AB4-9438-92D25C3A7CC6}" dt="2026-04-24T08:17:47.206" v="3" actId="26606"/>
          <ac:picMkLst>
            <pc:docMk/>
            <pc:sldMk cId="3218120882" sldId="274"/>
            <ac:picMk id="6" creationId="{67B8E87C-7EF5-AB3E-33C1-F0A7674280A5}"/>
          </ac:picMkLst>
        </pc:picChg>
        <pc:picChg chg="mod ord">
          <ac:chgData name="Sinna.Lappetelainen" userId="f569930c-f3e5-40a3-946b-9a693820f38b" providerId="ADAL" clId="{C3AC543C-A019-4AB4-9438-92D25C3A7CC6}" dt="2026-04-24T08:17:47.206" v="3" actId="26606"/>
          <ac:picMkLst>
            <pc:docMk/>
            <pc:sldMk cId="3218120882" sldId="274"/>
            <ac:picMk id="7" creationId="{04E7F5C1-2E71-022A-BB01-E20200880CD4}"/>
          </ac:picMkLst>
        </pc:picChg>
      </pc:sldChg>
      <pc:sldChg chg="addSp modSp mod">
        <pc:chgData name="Sinna.Lappetelainen" userId="f569930c-f3e5-40a3-946b-9a693820f38b" providerId="ADAL" clId="{C3AC543C-A019-4AB4-9438-92D25C3A7CC6}" dt="2026-04-24T08:17:21.052" v="1" actId="14100"/>
        <pc:sldMkLst>
          <pc:docMk/>
          <pc:sldMk cId="2203168887" sldId="276"/>
        </pc:sldMkLst>
        <pc:picChg chg="add mod">
          <ac:chgData name="Sinna.Lappetelainen" userId="f569930c-f3e5-40a3-946b-9a693820f38b" providerId="ADAL" clId="{C3AC543C-A019-4AB4-9438-92D25C3A7CC6}" dt="2026-04-24T08:17:21.052" v="1" actId="14100"/>
          <ac:picMkLst>
            <pc:docMk/>
            <pc:sldMk cId="2203168887" sldId="276"/>
            <ac:picMk id="6" creationId="{8837965D-8719-96A0-9F39-B6B3BF7B637D}"/>
          </ac:picMkLst>
        </pc:picChg>
      </pc:sldChg>
    </pc:docChg>
  </pc:docChgLst>
  <pc:docChgLst>
    <pc:chgData name="Emilia.Ollikainen" userId="eda0c2af-6af7-43dc-aed6-112c8e3f9227" providerId="ADAL" clId="{6CFF4106-2BF8-3A88-9D62-D99E6683691B}"/>
    <pc:docChg chg="undo custSel modSld">
      <pc:chgData name="Emilia.Ollikainen" userId="eda0c2af-6af7-43dc-aed6-112c8e3f9227" providerId="ADAL" clId="{6CFF4106-2BF8-3A88-9D62-D99E6683691B}" dt="2026-05-04T06:53:06.820" v="71" actId="20577"/>
      <pc:docMkLst>
        <pc:docMk/>
      </pc:docMkLst>
      <pc:sldChg chg="addSp delSp modSp mod setBg">
        <pc:chgData name="Emilia.Ollikainen" userId="eda0c2af-6af7-43dc-aed6-112c8e3f9227" providerId="ADAL" clId="{6CFF4106-2BF8-3A88-9D62-D99E6683691B}" dt="2026-05-04T06:53:06.820" v="71" actId="20577"/>
        <pc:sldMkLst>
          <pc:docMk/>
          <pc:sldMk cId="289166786" sldId="259"/>
        </pc:sldMkLst>
        <pc:spChg chg="mod or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" creationId="{FA749703-F4F5-F7DA-A7E2-66F748DEF29C}"/>
          </ac:spMkLst>
        </pc:spChg>
        <pc:spChg chg="del mod">
          <ac:chgData name="Emilia.Ollikainen" userId="eda0c2af-6af7-43dc-aed6-112c8e3f9227" providerId="ADAL" clId="{6CFF4106-2BF8-3A88-9D62-D99E6683691B}" dt="2026-05-04T06:51:11.394" v="1" actId="931"/>
          <ac:spMkLst>
            <pc:docMk/>
            <pc:sldMk cId="289166786" sldId="259"/>
            <ac:spMk id="4" creationId="{9521DDD0-C5E4-C6BE-E466-E661C00E0D73}"/>
          </ac:spMkLst>
        </pc:spChg>
        <pc:spChg chg="mod ord">
          <ac:chgData name="Emilia.Ollikainen" userId="eda0c2af-6af7-43dc-aed6-112c8e3f9227" providerId="ADAL" clId="{6CFF4106-2BF8-3A88-9D62-D99E6683691B}" dt="2026-05-04T06:53:06.820" v="71" actId="20577"/>
          <ac:spMkLst>
            <pc:docMk/>
            <pc:sldMk cId="289166786" sldId="259"/>
            <ac:spMk id="5" creationId="{1E72D8C8-591F-BB1E-0434-0E584AAD1D70}"/>
          </ac:spMkLst>
        </pc:spChg>
        <pc:spChg chg="add del">
          <ac:chgData name="Emilia.Ollikainen" userId="eda0c2af-6af7-43dc-aed6-112c8e3f9227" providerId="ADAL" clId="{6CFF4106-2BF8-3A88-9D62-D99E6683691B}" dt="2026-05-04T06:51:24.802" v="3" actId="26606"/>
          <ac:spMkLst>
            <pc:docMk/>
            <pc:sldMk cId="289166786" sldId="259"/>
            <ac:spMk id="13" creationId="{4E98B8B0-573C-43DD-85FE-31433D57070C}"/>
          </ac:spMkLst>
        </pc:spChg>
        <pc:spChg chg="add del">
          <ac:chgData name="Emilia.Ollikainen" userId="eda0c2af-6af7-43dc-aed6-112c8e3f9227" providerId="ADAL" clId="{6CFF4106-2BF8-3A88-9D62-D99E6683691B}" dt="2026-05-04T06:51:24.802" v="3" actId="26606"/>
          <ac:spMkLst>
            <pc:docMk/>
            <pc:sldMk cId="289166786" sldId="259"/>
            <ac:spMk id="15" creationId="{0ADDB668-2CA4-4D2B-9C34-3487CA330BA8}"/>
          </ac:spMkLst>
        </pc:spChg>
        <pc:spChg chg="add del">
          <ac:chgData name="Emilia.Ollikainen" userId="eda0c2af-6af7-43dc-aed6-112c8e3f9227" providerId="ADAL" clId="{6CFF4106-2BF8-3A88-9D62-D99E6683691B}" dt="2026-05-04T06:51:24.802" v="3" actId="26606"/>
          <ac:spMkLst>
            <pc:docMk/>
            <pc:sldMk cId="289166786" sldId="259"/>
            <ac:spMk id="17" creationId="{2568BC19-F052-4108-93E1-6A3D1DEC072F}"/>
          </ac:spMkLst>
        </pc:spChg>
        <pc:spChg chg="add del">
          <ac:chgData name="Emilia.Ollikainen" userId="eda0c2af-6af7-43dc-aed6-112c8e3f9227" providerId="ADAL" clId="{6CFF4106-2BF8-3A88-9D62-D99E6683691B}" dt="2026-05-04T06:51:24.802" v="3" actId="26606"/>
          <ac:spMkLst>
            <pc:docMk/>
            <pc:sldMk cId="289166786" sldId="259"/>
            <ac:spMk id="19" creationId="{D5FD337D-4D6B-4C8B-B6F5-121097E09881}"/>
          </ac:spMkLst>
        </pc:spChg>
        <pc:spChg chg="ad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1" creationId="{102382E0-0A09-46AE-B955-B911CAFE7F00}"/>
          </ac:spMkLst>
        </pc:spChg>
        <pc:spChg chg="ad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2" creationId="{0D7B6173-1D58-48E2-83CF-37350F315F75}"/>
          </ac:spMkLst>
        </pc:spChg>
        <pc:spChg chg="ad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3" creationId="{7DE75D4A-0965-4973-BE75-DECCAC9A9614}"/>
          </ac:spMkLst>
        </pc:spChg>
        <pc:spChg chg="ad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4" creationId="{2F36CA75-CFBF-4844-B719-8FE9EBADA9AF}"/>
          </ac:spMkLst>
        </pc:spChg>
        <pc:spChg chg="add">
          <ac:chgData name="Emilia.Ollikainen" userId="eda0c2af-6af7-43dc-aed6-112c8e3f9227" providerId="ADAL" clId="{6CFF4106-2BF8-3A88-9D62-D99E6683691B}" dt="2026-05-04T06:51:25.766" v="4" actId="26606"/>
          <ac:spMkLst>
            <pc:docMk/>
            <pc:sldMk cId="289166786" sldId="259"/>
            <ac:spMk id="25" creationId="{3D4A84B9-E564-4DD0-97F8-DBF1C460C28A}"/>
          </ac:spMkLst>
        </pc:spChg>
        <pc:picChg chg="add mod ord">
          <ac:chgData name="Emilia.Ollikainen" userId="eda0c2af-6af7-43dc-aed6-112c8e3f9227" providerId="ADAL" clId="{6CFF4106-2BF8-3A88-9D62-D99E6683691B}" dt="2026-05-04T06:51:25.766" v="4" actId="26606"/>
          <ac:picMkLst>
            <pc:docMk/>
            <pc:sldMk cId="289166786" sldId="259"/>
            <ac:picMk id="3" creationId="{1955366E-2EB9-E226-ECC3-E6B9CDA5118E}"/>
          </ac:picMkLst>
        </pc:picChg>
        <pc:picChg chg="add mod">
          <ac:chgData name="Emilia.Ollikainen" userId="eda0c2af-6af7-43dc-aed6-112c8e3f9227" providerId="ADAL" clId="{6CFF4106-2BF8-3A88-9D62-D99E6683691B}" dt="2026-05-04T06:51:25.766" v="4" actId="26606"/>
          <ac:picMkLst>
            <pc:docMk/>
            <pc:sldMk cId="289166786" sldId="259"/>
            <ac:picMk id="6" creationId="{58738207-6D53-BC78-CBE5-9D2E4D984BCA}"/>
          </ac:picMkLst>
        </pc:picChg>
        <pc:picChg chg="add mod ord">
          <ac:chgData name="Emilia.Ollikainen" userId="eda0c2af-6af7-43dc-aed6-112c8e3f9227" providerId="ADAL" clId="{6CFF4106-2BF8-3A88-9D62-D99E6683691B}" dt="2026-05-04T06:51:25.766" v="4" actId="26606"/>
          <ac:picMkLst>
            <pc:docMk/>
            <pc:sldMk cId="289166786" sldId="259"/>
            <ac:picMk id="7" creationId="{CD6A6F0B-CD8D-79E4-D5DA-6B4D00BB950D}"/>
          </ac:picMkLst>
        </pc:picChg>
        <pc:picChg chg="add mod">
          <ac:chgData name="Emilia.Ollikainen" userId="eda0c2af-6af7-43dc-aed6-112c8e3f9227" providerId="ADAL" clId="{6CFF4106-2BF8-3A88-9D62-D99E6683691B}" dt="2026-05-04T06:51:24.802" v="3" actId="26606"/>
          <ac:picMkLst>
            <pc:docMk/>
            <pc:sldMk cId="289166786" sldId="259"/>
            <ac:picMk id="8" creationId="{CF012980-737B-7DC4-7DEB-E09FF29D5D67}"/>
          </ac:picMkLst>
        </pc:picChg>
      </pc:sldChg>
    </pc:docChg>
  </pc:docChgLst>
  <pc:docChgLst>
    <pc:chgData name="Emilia.Ollikainen" userId="S::emilia.ollikainen@cygnnet.fi::eda0c2af-6af7-43dc-aed6-112c8e3f9227" providerId="AD" clId="Web-{1A4EDA02-8887-F478-5DE3-E7FA631904A7}"/>
    <pc:docChg chg="delSld modSld">
      <pc:chgData name="Emilia.Ollikainen" userId="S::emilia.ollikainen@cygnnet.fi::eda0c2af-6af7-43dc-aed6-112c8e3f9227" providerId="AD" clId="Web-{1A4EDA02-8887-F478-5DE3-E7FA631904A7}" dt="2026-04-24T07:24:18.071" v="1"/>
      <pc:docMkLst>
        <pc:docMk/>
      </pc:docMkLst>
    </pc:docChg>
  </pc:docChgLst>
  <pc:docChgLst>
    <pc:chgData name="Jenna Tyrväinen" userId="S::jenna.tyrvainen@edu.jyvaskyla.fi::24ae3f53-f4a6-46a7-9826-1c1e29e519b7" providerId="AD" clId="Web-{95D1380E-98E7-0C4A-3627-C294DF20CD0B}"/>
    <pc:docChg chg="sldOrd">
      <pc:chgData name="Jenna Tyrväinen" userId="S::jenna.tyrvainen@edu.jyvaskyla.fi::24ae3f53-f4a6-46a7-9826-1c1e29e519b7" providerId="AD" clId="Web-{95D1380E-98E7-0C4A-3627-C294DF20CD0B}" dt="2026-05-04T07:49:50.358" v="0"/>
      <pc:docMkLst>
        <pc:docMk/>
      </pc:docMkLst>
      <pc:sldChg chg="ord">
        <pc:chgData name="Jenna Tyrväinen" userId="S::jenna.tyrvainen@edu.jyvaskyla.fi::24ae3f53-f4a6-46a7-9826-1c1e29e519b7" providerId="AD" clId="Web-{95D1380E-98E7-0C4A-3627-C294DF20CD0B}" dt="2026-05-04T07:49:50.358" v="0"/>
        <pc:sldMkLst>
          <pc:docMk/>
          <pc:sldMk cId="782385677" sldId="25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4.5.2026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hyperlink" Target="https://www.youtube.com/watch?v=H53nkqLg-IE" TargetMode="Externa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EU-maat: Suomi | Euroopan unioni">
            <a:extLst>
              <a:ext uri="{FF2B5EF4-FFF2-40B4-BE49-F238E27FC236}">
                <a16:creationId xmlns:a16="http://schemas.microsoft.com/office/drawing/2014/main" id="{D628682D-B531-4563-CCB8-74362CA45E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03" r="26797"/>
          <a:stretch>
            <a:fillRect/>
          </a:stretch>
        </p:blipFill>
        <p:spPr>
          <a:xfrm>
            <a:off x="1703468" y="643466"/>
            <a:ext cx="3088449" cy="5571066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 descr="Finland highly detailed vector map with administrative regions,main cities  and roads Stock Vector Image &amp; Art - Alamy">
            <a:extLst>
              <a:ext uri="{FF2B5EF4-FFF2-40B4-BE49-F238E27FC236}">
                <a16:creationId xmlns:a16="http://schemas.microsoft.com/office/drawing/2014/main" id="{CDA40391-7EAD-B66E-A8FE-4D2D4A5AC1F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9" r="-627" b="6642"/>
          <a:stretch>
            <a:fillRect/>
          </a:stretch>
        </p:blipFill>
        <p:spPr>
          <a:xfrm>
            <a:off x="7320579" y="643467"/>
            <a:ext cx="3161191" cy="5571066"/>
          </a:xfrm>
          <a:prstGeom prst="rect">
            <a:avLst/>
          </a:prstGeom>
        </p:spPr>
      </p:pic>
      <p:sp>
        <p:nvSpPr>
          <p:cNvPr id="4" name="Smiley Face 3">
            <a:extLst>
              <a:ext uri="{FF2B5EF4-FFF2-40B4-BE49-F238E27FC236}">
                <a16:creationId xmlns:a16="http://schemas.microsoft.com/office/drawing/2014/main" id="{ADE2286B-EA79-1634-FAAA-4E02327465EC}"/>
              </a:ext>
            </a:extLst>
          </p:cNvPr>
          <p:cNvSpPr/>
          <p:nvPr/>
        </p:nvSpPr>
        <p:spPr>
          <a:xfrm>
            <a:off x="8989769" y="4624682"/>
            <a:ext cx="255722" cy="25572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3DFD33EC-8FB9-C121-8E55-926BA3D66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49F1C38-A0A5-6B19-D296-167C3DB034AF}"/>
              </a:ext>
            </a:extLst>
          </p:cNvPr>
          <p:cNvSpPr txBox="1"/>
          <p:nvPr/>
        </p:nvSpPr>
        <p:spPr>
          <a:xfrm>
            <a:off x="4304508" y="3032035"/>
            <a:ext cx="3615070" cy="120032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2400" err="1"/>
              <a:t>Palokka</a:t>
            </a:r>
            <a:r>
              <a:rPr lang="fi-FI" sz="2400"/>
              <a:t> </a:t>
            </a:r>
            <a:r>
              <a:rPr lang="fi-FI" sz="2400" err="1"/>
              <a:t>school</a:t>
            </a:r>
            <a:r>
              <a:rPr lang="fi-FI" sz="2400"/>
              <a:t> is </a:t>
            </a:r>
            <a:r>
              <a:rPr lang="fi-FI" sz="2400" err="1"/>
              <a:t>located</a:t>
            </a:r>
            <a:r>
              <a:rPr lang="fi-FI" sz="2400"/>
              <a:t> in Jyväskylä in </a:t>
            </a:r>
            <a:r>
              <a:rPr lang="fi-FI" sz="2400" err="1"/>
              <a:t>central</a:t>
            </a:r>
            <a:r>
              <a:rPr lang="fi-FI" sz="2400"/>
              <a:t> Finland</a:t>
            </a:r>
          </a:p>
        </p:txBody>
      </p:sp>
    </p:spTree>
    <p:extLst>
      <p:ext uri="{BB962C8B-B14F-4D97-AF65-F5344CB8AC3E}">
        <p14:creationId xmlns:p14="http://schemas.microsoft.com/office/powerpoint/2010/main" val="6582974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CF780-95A3-6619-9572-6DECA969033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21" r="15930" b="-2"/>
          <a:stretch>
            <a:fillRect/>
          </a:stretch>
        </p:blipFill>
        <p:spPr>
          <a:xfrm>
            <a:off x="1516401" y="643466"/>
            <a:ext cx="1532424" cy="2624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B5A066-72DF-0DE9-8564-22B5CCE17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493" y="933305"/>
            <a:ext cx="3743538" cy="49913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129CDE-B61E-F887-C75E-39379720CC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485" r="8911" b="-2"/>
          <a:stretch>
            <a:fillRect/>
          </a:stretch>
        </p:blipFill>
        <p:spPr>
          <a:xfrm>
            <a:off x="9164847" y="643466"/>
            <a:ext cx="1527602" cy="26246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5539E5-5966-7BCE-1C2E-3F95819FBCA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9287" r="5" b="5"/>
          <a:stretch>
            <a:fillRect/>
          </a:stretch>
        </p:blipFill>
        <p:spPr>
          <a:xfrm>
            <a:off x="695346" y="3589863"/>
            <a:ext cx="3174533" cy="2624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9BDA12-0DF2-F4ED-2B79-0D1E9E8D92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7175" r="2" b="10345"/>
          <a:stretch>
            <a:fillRect/>
          </a:stretch>
        </p:blipFill>
        <p:spPr>
          <a:xfrm>
            <a:off x="8341777" y="3589863"/>
            <a:ext cx="3173741" cy="2643992"/>
          </a:xfrm>
          <a:prstGeom prst="rect">
            <a:avLst/>
          </a:prstGeom>
        </p:spPr>
      </p:pic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F4FC93B0-C382-1273-B8CD-B80388945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B4BA150A-4BD7-86D5-C477-091FE9104611}"/>
              </a:ext>
            </a:extLst>
          </p:cNvPr>
          <p:cNvSpPr txBox="1"/>
          <p:nvPr/>
        </p:nvSpPr>
        <p:spPr>
          <a:xfrm>
            <a:off x="3264195" y="274133"/>
            <a:ext cx="54970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i-FI" sz="3600" b="1"/>
              <a:t>Learning </a:t>
            </a:r>
            <a:r>
              <a:rPr lang="fi-FI" sz="3600" b="1" err="1"/>
              <a:t>involves</a:t>
            </a:r>
            <a:r>
              <a:rPr lang="fi-FI" sz="3600" b="1"/>
              <a:t> </a:t>
            </a:r>
            <a:r>
              <a:rPr lang="fi-FI" sz="3600" b="1" err="1"/>
              <a:t>active</a:t>
            </a:r>
            <a:r>
              <a:rPr lang="fi-FI" sz="3600" b="1"/>
              <a:t> and </a:t>
            </a:r>
            <a:r>
              <a:rPr lang="fi-FI" sz="3600" b="1" err="1"/>
              <a:t>functional</a:t>
            </a:r>
            <a:r>
              <a:rPr lang="fi-FI" sz="3600" b="1"/>
              <a:t> </a:t>
            </a:r>
            <a:r>
              <a:rPr lang="fi-FI" sz="3600" b="1" err="1"/>
              <a:t>methods</a:t>
            </a:r>
            <a:r>
              <a:rPr lang="fi-FI" sz="36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62009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8A81AE0-4946-4D18-898D-2504ABC6D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9742C1-AEB0-C561-3540-F562AFF4E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Pupils of different ages work together</a:t>
            </a:r>
            <a:endParaRPr lang="en-US" sz="3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BBED47-F0B3-5B2B-0A59-7A5F6E1DA4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3" b="16797"/>
          <a:stretch>
            <a:fillRect/>
          </a:stretch>
        </p:blipFill>
        <p:spPr>
          <a:xfrm>
            <a:off x="320752" y="299258"/>
            <a:ext cx="3703320" cy="4094573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CF0BC1-C557-2509-ECD3-3906422F1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160" r="3914" b="-3"/>
          <a:stretch>
            <a:fillRect/>
          </a:stretch>
        </p:blipFill>
        <p:spPr>
          <a:xfrm rot="5400000">
            <a:off x="4048713" y="494884"/>
            <a:ext cx="4094573" cy="37033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F51DFA-E15E-E3DC-CF3C-38EE2980AB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3" b="17074"/>
          <a:stretch>
            <a:fillRect/>
          </a:stretch>
        </p:blipFill>
        <p:spPr>
          <a:xfrm>
            <a:off x="8167928" y="299258"/>
            <a:ext cx="3703320" cy="4094573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49468A7B-5A24-E7A8-66C3-6B70896A7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917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FDB82-33A7-F439-2D4F-F858CA350C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3" b="701"/>
          <a:stretch>
            <a:fillRect/>
          </a:stretch>
        </p:blipFill>
        <p:spPr bwMode="auto">
          <a:xfrm>
            <a:off x="-1055598" y="-1108399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D544899-74B5-6A54-B7AC-F69E3EC4A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B900D657-7626-58A4-0A7F-BF6AE6D9014B}"/>
              </a:ext>
            </a:extLst>
          </p:cNvPr>
          <p:cNvSpPr txBox="1"/>
          <p:nvPr/>
        </p:nvSpPr>
        <p:spPr>
          <a:xfrm>
            <a:off x="3051544" y="5320191"/>
            <a:ext cx="5433237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i-FI" sz="3200" err="1"/>
              <a:t>All</a:t>
            </a:r>
            <a:r>
              <a:rPr lang="fi-FI" sz="3200"/>
              <a:t> </a:t>
            </a:r>
            <a:r>
              <a:rPr lang="fi-FI" sz="3200" err="1"/>
              <a:t>students</a:t>
            </a:r>
            <a:r>
              <a:rPr lang="fi-FI" sz="3200"/>
              <a:t> </a:t>
            </a:r>
            <a:r>
              <a:rPr lang="fi-FI" sz="3200" err="1"/>
              <a:t>study</a:t>
            </a:r>
            <a:r>
              <a:rPr lang="fi-FI" sz="3200"/>
              <a:t> </a:t>
            </a:r>
            <a:r>
              <a:rPr lang="fi-FI" sz="3200" err="1"/>
              <a:t>together</a:t>
            </a:r>
            <a:r>
              <a:rPr lang="fi-FI" sz="3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973413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uva 5" descr="Ares (artisti) – Wikipedia">
            <a:extLst>
              <a:ext uri="{FF2B5EF4-FFF2-40B4-BE49-F238E27FC236}">
                <a16:creationId xmlns:a16="http://schemas.microsoft.com/office/drawing/2014/main" id="{904E9331-D8D1-0ABF-2203-0348AD053A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8885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4" name="Sisällön paikkamerkki 3" descr="Tässä on Spotifyn kuunnelluin artisti!">
            <a:extLst>
              <a:ext uri="{FF2B5EF4-FFF2-40B4-BE49-F238E27FC236}">
                <a16:creationId xmlns:a16="http://schemas.microsoft.com/office/drawing/2014/main" id="{D83C3D00-F88D-F0DF-929A-2CA1A7B2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59" r="19756" b="-3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9" name="Kuva 8" descr="Isac Elliot, Mirella ja Ares tähdittävät LoopIT 2026 –tapahtumaa Jyväskylän  Lutakonaukiolla heinäkuussa - ePressi">
            <a:extLst>
              <a:ext uri="{FF2B5EF4-FFF2-40B4-BE49-F238E27FC236}">
                <a16:creationId xmlns:a16="http://schemas.microsoft.com/office/drawing/2014/main" id="{9CBB1D9D-1656-B0B8-33EF-FA4C867A40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663" r="36703" b="-3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0" name="Kuva 9" descr="Millainen mökki tai vapaa-ajanasunto sopii sinulle? - RE/MAX Suomi">
            <a:extLst>
              <a:ext uri="{FF2B5EF4-FFF2-40B4-BE49-F238E27FC236}">
                <a16:creationId xmlns:a16="http://schemas.microsoft.com/office/drawing/2014/main" id="{008EB3EB-A491-8F8A-BFDA-1A9927CC7E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829" r="25538" b="-3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Kuva 7" descr="JYP-tykki Valtteri Ojantakanen ilmoittautui kisaan maalikuninkuudesta |  Urheilu | Etelä-Suomen Sanomat">
            <a:extLst>
              <a:ext uri="{FF2B5EF4-FFF2-40B4-BE49-F238E27FC236}">
                <a16:creationId xmlns:a16="http://schemas.microsoft.com/office/drawing/2014/main" id="{33A79A60-95B4-98DC-244D-A2B800FBA4C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" b="16144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9A3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F02A7F4-1C6B-EB27-181E-6E3A7EF22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1049" y="4359989"/>
            <a:ext cx="5193748" cy="16147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Freetime</a:t>
            </a:r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Finland</a:t>
            </a:r>
          </a:p>
        </p:txBody>
      </p:sp>
    </p:spTree>
    <p:extLst>
      <p:ext uri="{BB962C8B-B14F-4D97-AF65-F5344CB8AC3E}">
        <p14:creationId xmlns:p14="http://schemas.microsoft.com/office/powerpoint/2010/main" val="164241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3D7E4C9F-7EC2-4C52-9146-0E1435CC2D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isällön paikkamerkki 3" descr="Suomen rap-jättiläiset toimittavat jälleen kerran – Lauri Haavin  viimeisellä sinkulla ennen albumia mukana Gettomasa">
            <a:extLst>
              <a:ext uri="{FF2B5EF4-FFF2-40B4-BE49-F238E27FC236}">
                <a16:creationId xmlns:a16="http://schemas.microsoft.com/office/drawing/2014/main" id="{C56175C5-CD87-3389-DB81-BBE3CDE675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50" r="16753" b="3"/>
          <a:stretch>
            <a:fillRect/>
          </a:stretch>
        </p:blipFill>
        <p:spPr>
          <a:xfrm>
            <a:off x="-1" y="5"/>
            <a:ext cx="3922776" cy="3937609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4F37A960-158B-8C78-2094-F64373DD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7" r="1" b="3360"/>
          <a:stretch>
            <a:fillRect/>
          </a:stretch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104" name="Rectangle 103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D78EB38D-0494-0C78-E0CF-D1F7908F3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Autofit/>
          </a:bodyPr>
          <a:lstStyle/>
          <a:p>
            <a:r>
              <a:rPr lang="fi-FI" sz="2800"/>
              <a:t>Music and gigs are a big part of young people life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26A12E2-5341-F555-6D8A-E4B61167AE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33" r="2" b="5199"/>
          <a:stretch>
            <a:fillRect/>
          </a:stretch>
        </p:blipFill>
        <p:spPr>
          <a:xfrm>
            <a:off x="8263267" y="10"/>
            <a:ext cx="3928733" cy="3937599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2282" y="525322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Content Placeholder 9">
            <a:extLst>
              <a:ext uri="{FF2B5EF4-FFF2-40B4-BE49-F238E27FC236}">
                <a16:creationId xmlns:a16="http://schemas.microsoft.com/office/drawing/2014/main" id="{0A972148-41B6-1637-2A2F-FFCAD2982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1700">
                <a:ea typeface="+mn-lt"/>
                <a:cs typeface="+mn-lt"/>
                <a:hlinkClick r:id="rId5"/>
              </a:rPr>
              <a:t>https://www.youtube.com/watch?v=H53nkqLg-IE</a:t>
            </a:r>
            <a:endParaRPr lang="fi-FI" sz="1700">
              <a:ea typeface="+mn-lt"/>
              <a:cs typeface="+mn-lt"/>
            </a:endParaRPr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6" name="Kuva 5" descr="Isac Elliot, Mirella ja Ares tähdittävät LoopIT 2026 –tapahtumaa Jyväskylän  Lutakonaukiolla heinäkuussa - ePressi">
            <a:extLst>
              <a:ext uri="{FF2B5EF4-FFF2-40B4-BE49-F238E27FC236}">
                <a16:creationId xmlns:a16="http://schemas.microsoft.com/office/drawing/2014/main" id="{CE5C8E11-6364-0AA2-99A8-270B173D9E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3264" r="1" b="4658"/>
          <a:stretch>
            <a:fillRect/>
          </a:stretch>
        </p:blipFill>
        <p:spPr>
          <a:xfrm>
            <a:off x="8269224" y="4160171"/>
            <a:ext cx="3922776" cy="214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Sisällön paikkamerkki 6" descr="Salibandy Arena Centerissä">
            <a:extLst>
              <a:ext uri="{FF2B5EF4-FFF2-40B4-BE49-F238E27FC236}">
                <a16:creationId xmlns:a16="http://schemas.microsoft.com/office/drawing/2014/main" id="{04E7F5C1-2E71-022A-BB01-E20200880C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49" r="3495" b="4"/>
          <a:stretch>
            <a:fillRect/>
          </a:stretch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Kuva 5" descr="JYP-tykki Valtteri Ojantakanen ilmoittautui kisaan maalikuninkuudesta |  Urheilu | Etelä-Suomen Sanomat">
            <a:extLst>
              <a:ext uri="{FF2B5EF4-FFF2-40B4-BE49-F238E27FC236}">
                <a16:creationId xmlns:a16="http://schemas.microsoft.com/office/drawing/2014/main" id="{67B8E87C-7EF5-AB3E-33C1-F0A7674280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22078"/>
          <a:stretch>
            <a:fillRect/>
          </a:stretch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Sisällön paikkamerkki 3" descr="Pesäpallo - Wikipedia">
            <a:extLst>
              <a:ext uri="{FF2B5EF4-FFF2-40B4-BE49-F238E27FC236}">
                <a16:creationId xmlns:a16="http://schemas.microsoft.com/office/drawing/2014/main" id="{E7486063-8867-9EA0-69DA-4699ABA4FF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" b="3032"/>
          <a:stretch>
            <a:fillRect/>
          </a:stretch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BA19C13-A53F-A7B4-A3D7-11D014D34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-2" b="-2"/>
          <a:stretch>
            <a:fillRect/>
          </a:stretch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37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57BAC8F-B595-07DC-F558-70495A2D5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</p:spPr>
        <p:txBody>
          <a:bodyPr>
            <a:normAutofit/>
          </a:bodyPr>
          <a:lstStyle/>
          <a:p>
            <a:r>
              <a:rPr lang="fi-FI" sz="3600">
                <a:solidFill>
                  <a:srgbClr val="FFFFFF"/>
                </a:solidFill>
              </a:rPr>
              <a:t>Finnish sports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DDD0FD8-FE13-358A-DCA6-BC4E730D32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3" r="-1" b="10329"/>
          <a:stretch>
            <a:fillRect/>
          </a:stretch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B87C321-1255-E183-AABB-58474B001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388" y="3951027"/>
            <a:ext cx="4746863" cy="21303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-9000 sport clubs</a:t>
            </a:r>
          </a:p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-Amazing possibilities for different hobbies</a:t>
            </a:r>
          </a:p>
        </p:txBody>
      </p:sp>
    </p:spTree>
    <p:extLst>
      <p:ext uri="{BB962C8B-B14F-4D97-AF65-F5344CB8AC3E}">
        <p14:creationId xmlns:p14="http://schemas.microsoft.com/office/powerpoint/2010/main" val="3218120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251256-CB87-326D-779C-B7E89BDA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Seasonal activities</a:t>
            </a:r>
          </a:p>
        </p:txBody>
      </p:sp>
      <p:pic>
        <p:nvPicPr>
          <p:cNvPr id="7" name="Kuva 6" descr="Avantouinti | Uudenkaupungin kaupunki">
            <a:extLst>
              <a:ext uri="{FF2B5EF4-FFF2-40B4-BE49-F238E27FC236}">
                <a16:creationId xmlns:a16="http://schemas.microsoft.com/office/drawing/2014/main" id="{97E3290D-B366-FAF5-A8D1-24CCA745F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702" y="358715"/>
            <a:ext cx="2743200" cy="2057400"/>
          </a:xfrm>
          <a:prstGeom prst="rect">
            <a:avLst/>
          </a:prstGeom>
        </p:spPr>
      </p:pic>
      <p:pic>
        <p:nvPicPr>
          <p:cNvPr id="5" name="Kuva 4" descr="SUPPAILU - Tohloppi Wake">
            <a:extLst>
              <a:ext uri="{FF2B5EF4-FFF2-40B4-BE49-F238E27FC236}">
                <a16:creationId xmlns:a16="http://schemas.microsoft.com/office/drawing/2014/main" id="{C5D21960-8E93-22A0-7E81-DED68B1EB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93" y="3797060"/>
            <a:ext cx="2743200" cy="274320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65550CF8-83B1-801C-680C-1764B3F536A2}"/>
              </a:ext>
            </a:extLst>
          </p:cNvPr>
          <p:cNvSpPr txBox="1"/>
          <p:nvPr/>
        </p:nvSpPr>
        <p:spPr>
          <a:xfrm>
            <a:off x="404326" y="1539551"/>
            <a:ext cx="3825551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2800"/>
              <a:t>In winter we do skiing and ice swimming. </a:t>
            </a:r>
          </a:p>
          <a:p>
            <a:endParaRPr lang="fi-FI" sz="2800"/>
          </a:p>
          <a:p>
            <a:r>
              <a:rPr lang="fi-FI" sz="2800"/>
              <a:t>In summer people are at their cabins and do water activities like sup boarding.</a:t>
            </a:r>
            <a:endParaRPr lang="fi-FI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8C7A719-7B09-B8B8-9A06-447634AE7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59" y="1248405"/>
            <a:ext cx="2103120" cy="2800350"/>
          </a:xfrm>
          <a:prstGeom prst="rect">
            <a:avLst/>
          </a:prstGeo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262EDEFB-E196-5DF6-5599-79598EA0E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71" y="2330101"/>
            <a:ext cx="2449022" cy="4351338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8837965D-8719-96A0-9F39-B6B3BF7B63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992" y="1247711"/>
            <a:ext cx="2079992" cy="369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6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A3E79C4F-B8FF-262A-FFE7-FA3A14933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56865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/>
              <a:t>Things about Finland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381DF5A-47FB-D855-3BF0-F9B1B20E2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599730"/>
            <a:ext cx="4761173" cy="42695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We have short and mild summers and very cold winters</a:t>
            </a:r>
          </a:p>
          <a:p>
            <a:r>
              <a:rPr lang="en-US" sz="3000"/>
              <a:t>We </a:t>
            </a:r>
            <a:r>
              <a:rPr lang="en-US" sz="3000" err="1"/>
              <a:t>ar</a:t>
            </a:r>
            <a:r>
              <a:rPr lang="en-US" sz="3000"/>
              <a:t>e the happiest country in the world</a:t>
            </a:r>
          </a:p>
          <a:p>
            <a:r>
              <a:rPr lang="en-US" sz="3000"/>
              <a:t>Finns are quiet but honest people</a:t>
            </a:r>
          </a:p>
        </p:txBody>
      </p:sp>
      <p:pic>
        <p:nvPicPr>
          <p:cNvPr id="5" name="Sisällön paikkamerkki 4" descr="Koli National Park, Finland | Eastern Finland A sunny day | Flickr">
            <a:extLst>
              <a:ext uri="{FF2B5EF4-FFF2-40B4-BE49-F238E27FC236}">
                <a16:creationId xmlns:a16="http://schemas.microsoft.com/office/drawing/2014/main" id="{40B15294-8915-2ECE-0636-341F698A90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3578" r="11695" b="-2"/>
          <a:stretch>
            <a:fillRect/>
          </a:stretch>
        </p:blipFill>
        <p:spPr>
          <a:xfrm>
            <a:off x="5541739" y="10"/>
            <a:ext cx="664873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8379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D1C7F5E-6338-3E8C-353A-859A2F6C7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51205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Culture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11FBF4C-E11F-0166-76C0-329AF9FF72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051" y="1710607"/>
            <a:ext cx="5279098" cy="44663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/>
              <a:t>We have many lakes</a:t>
            </a:r>
          </a:p>
          <a:p>
            <a:r>
              <a:rPr lang="en-US"/>
              <a:t>Some of us start bonfires during a traditional midsummer party named "</a:t>
            </a:r>
            <a:r>
              <a:rPr lang="en-US" err="1"/>
              <a:t>juhannus</a:t>
            </a:r>
            <a:r>
              <a:rPr lang="en-US"/>
              <a:t>"</a:t>
            </a:r>
          </a:p>
          <a:p>
            <a:r>
              <a:rPr lang="en-US"/>
              <a:t>We swim in the winter</a:t>
            </a:r>
          </a:p>
          <a:p>
            <a:r>
              <a:rPr lang="en-US"/>
              <a:t>We swim in the summer</a:t>
            </a:r>
          </a:p>
          <a:p>
            <a:r>
              <a:rPr lang="en-US"/>
              <a:t>Sauna is a big part of the culture</a:t>
            </a:r>
          </a:p>
          <a:p>
            <a:r>
              <a:rPr lang="en-US"/>
              <a:t>We are also known for making Nokia (stronger than stone)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isällön paikkamerkki 4" descr="File:MidsummerNightBonfire2.jpg - Wikimedia Commons">
            <a:extLst>
              <a:ext uri="{FF2B5EF4-FFF2-40B4-BE49-F238E27FC236}">
                <a16:creationId xmlns:a16="http://schemas.microsoft.com/office/drawing/2014/main" id="{194CC1A9-EEC1-1D00-9756-8AF343C8B3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53" r="1" b="13138"/>
          <a:stretch>
            <a:fillRect/>
          </a:stretch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21" name="Arc 20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isällön paikkamerkki 5" descr="File:Icehole Jurmala Latvia.jpg - Wikimedia Commons">
            <a:extLst>
              <a:ext uri="{FF2B5EF4-FFF2-40B4-BE49-F238E27FC236}">
                <a16:creationId xmlns:a16="http://schemas.microsoft.com/office/drawing/2014/main" id="{2A8B0F76-222A-A235-6295-C7FE196C3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0948" r="1416" b="2"/>
          <a:stretch>
            <a:fillRect/>
          </a:stretch>
        </p:blipFill>
        <p:spPr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5826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E55AE4A-C4DD-C327-5381-D05917518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19036"/>
            <a:ext cx="4394200" cy="13378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Weird Finns</a:t>
            </a:r>
            <a:endParaRPr lang="en-US" sz="40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2" name="Content Placeholder 61">
            <a:extLst>
              <a:ext uri="{FF2B5EF4-FFF2-40B4-BE49-F238E27FC236}">
                <a16:creationId xmlns:a16="http://schemas.microsoft.com/office/drawing/2014/main" id="{076C5788-FC1A-707F-AACF-483B79E7E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6239" y="1219834"/>
            <a:ext cx="4926162" cy="508535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chemeClr val="bg1">
                    <a:alpha val="80000"/>
                  </a:schemeClr>
                </a:solidFill>
              </a:rPr>
              <a:t>When Finland gets mentioned, people go to the "tori" to celebrate</a:t>
            </a:r>
          </a:p>
          <a:p>
            <a:r>
              <a:rPr lang="en-US">
                <a:solidFill>
                  <a:schemeClr val="bg1">
                    <a:alpha val="80000"/>
                  </a:schemeClr>
                </a:solidFill>
              </a:rPr>
              <a:t>If we win in ice hockey, we go crazy</a:t>
            </a:r>
          </a:p>
          <a:p>
            <a:r>
              <a:rPr lang="en-US">
                <a:solidFill>
                  <a:schemeClr val="bg1">
                    <a:alpha val="80000"/>
                  </a:schemeClr>
                </a:solidFill>
              </a:rPr>
              <a:t>The most social Finns can be found in the "tori"</a:t>
            </a:r>
          </a:p>
          <a:p>
            <a:r>
              <a:rPr lang="en-US">
                <a:solidFill>
                  <a:schemeClr val="bg1">
                    <a:alpha val="80000"/>
                  </a:schemeClr>
                </a:solidFill>
              </a:rPr>
              <a:t>Technically "tori" is a market, where people sell stuff like sausages</a:t>
            </a:r>
          </a:p>
        </p:txBody>
      </p:sp>
      <p:pic>
        <p:nvPicPr>
          <p:cNvPr id="5" name="Sisällön paikkamerkki 4" descr="File:Ice Hockey celebration Helsinki 2011.jpg - Wikimedia Commons">
            <a:extLst>
              <a:ext uri="{FF2B5EF4-FFF2-40B4-BE49-F238E27FC236}">
                <a16:creationId xmlns:a16="http://schemas.microsoft.com/office/drawing/2014/main" id="{474C74B2-D4C8-5329-F979-9BE6A1D77D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79" r="2" b="2"/>
          <a:stretch>
            <a:fillRect/>
          </a:stretch>
        </p:blipFill>
        <p:spPr>
          <a:xfrm>
            <a:off x="5814060" y="2"/>
            <a:ext cx="6377940" cy="3333749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</p:spPr>
      </p:pic>
      <p:pic>
        <p:nvPicPr>
          <p:cNvPr id="7" name="Sisällön paikkamerkki 6" descr="File:Finlandbronzecelebration2010WinterOlympics.jpg - Wikimedia Commons">
            <a:extLst>
              <a:ext uri="{FF2B5EF4-FFF2-40B4-BE49-F238E27FC236}">
                <a16:creationId xmlns:a16="http://schemas.microsoft.com/office/drawing/2014/main" id="{971FDDE6-7002-48FE-2768-50842E6D79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769" r="1" b="20925"/>
          <a:stretch>
            <a:fillRect/>
          </a:stretch>
        </p:blipFill>
        <p:spPr>
          <a:xfrm>
            <a:off x="5814060" y="3524252"/>
            <a:ext cx="6377940" cy="3333748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4436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Welcome to Palokka School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ECC1EC-F55E-B79C-2DC6-24D49ABAC6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930" b="18196"/>
          <a:stretch>
            <a:fillRect/>
          </a:stretch>
        </p:blipFill>
        <p:spPr>
          <a:xfrm>
            <a:off x="35739" y="11916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7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953DFEBD-B8C1-3C2F-70A0-B35FA43F8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1255" y="3121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7"/>
    </mc:Choice>
    <mc:Fallback xmlns="">
      <p:transition spd="slow" advTm="8927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0DB31E-2A82-FBFB-1E27-317FF50D0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18099" b="6901"/>
          <a:stretch>
            <a:fillRect/>
          </a:stretch>
        </p:blipFill>
        <p:spPr>
          <a:xfrm>
            <a:off x="23832" y="10"/>
            <a:ext cx="12191980" cy="685799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1327EE-57B3-DF00-F0B5-6A8E7CAB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Forest and Lake near our School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183110D0-54F0-4AEE-A077-7EDB26B5D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4940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172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1955366E-2EB9-E226-ECC3-E6B9CDA5118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-3" b="-3"/>
          <a:stretch>
            <a:fillRect/>
          </a:stretch>
        </p:blipFill>
        <p:spPr>
          <a:xfrm>
            <a:off x="6094532" y="10"/>
            <a:ext cx="6093578" cy="3431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738207-6D53-BC78-CBE5-9D2E4D984BC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" r="-3" b="-3"/>
          <a:stretch>
            <a:fillRect/>
          </a:stretch>
        </p:blipFill>
        <p:spPr>
          <a:xfrm>
            <a:off x="4763" y="10"/>
            <a:ext cx="6093578" cy="34311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749703-F4F5-F7DA-A7E2-66F748DEF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1965" y="552807"/>
            <a:ext cx="9801854" cy="27903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School facilitys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12980-737B-7DC4-7DEB-E09FF29D5D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-3" b="-3"/>
          <a:stretch>
            <a:fillRect/>
          </a:stretch>
        </p:blipFill>
        <p:spPr>
          <a:xfrm>
            <a:off x="6097280" y="3426870"/>
            <a:ext cx="6093578" cy="34311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A6F0B-CD8D-79E4-D5DA-6B4D00BB95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" r="-3" b="-3"/>
          <a:stretch>
            <a:fillRect/>
          </a:stretch>
        </p:blipFill>
        <p:spPr>
          <a:xfrm>
            <a:off x="7511" y="3426870"/>
            <a:ext cx="6093578" cy="343112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72D8C8-591F-BB1E-0434-0E584AAD1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966" y="3510476"/>
            <a:ext cx="9801854" cy="2614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ctr">
              <a:buFont typeface="Arial" panose="020B0604020202020204" pitchFamily="34" charset="0"/>
              <a:buChar char="•"/>
            </a:pPr>
            <a:r>
              <a:rPr lang="fi-FI" sz="1800">
                <a:solidFill>
                  <a:srgbClr val="FFFFFF"/>
                </a:solidFill>
              </a:rPr>
              <a:t>We go diverse school facilitys </a:t>
            </a:r>
          </a:p>
          <a:p>
            <a:pPr indent="-228600" algn="ctr">
              <a:buFont typeface="Arial" panose="020B0604020202020204" pitchFamily="34" charset="0"/>
              <a:buChar char="•"/>
            </a:pPr>
            <a:endParaRPr lang="fi-FI" sz="1800">
              <a:solidFill>
                <a:srgbClr val="FFFFFF"/>
              </a:solidFill>
            </a:endParaRPr>
          </a:p>
          <a:p>
            <a:pPr indent="-228600" algn="ctr">
              <a:buFont typeface="Arial" panose="020B0604020202020204" pitchFamily="34" charset="0"/>
              <a:buChar char="•"/>
            </a:pPr>
            <a:endParaRPr lang="fi-FI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6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169633B-C4AA-22A8-B00A-75F49FEF0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853"/>
            <a:ext cx="10515600" cy="261423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200" kern="1200">
                <a:latin typeface="+mj-lt"/>
                <a:ea typeface="+mj-ea"/>
                <a:cs typeface="+mj-cs"/>
              </a:rPr>
              <a:t>School Activities in nearby Nature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EFC4EB-ED27-244A-6744-84EF6149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88" b="-1"/>
          <a:stretch>
            <a:fillRect/>
          </a:stretch>
        </p:blipFill>
        <p:spPr>
          <a:xfrm>
            <a:off x="184558" y="187900"/>
            <a:ext cx="2255462" cy="31552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C909DB-350C-8FA6-B585-1561C15EF9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689" r="-1" b="-1"/>
          <a:stretch>
            <a:fillRect/>
          </a:stretch>
        </p:blipFill>
        <p:spPr>
          <a:xfrm>
            <a:off x="2575696" y="187900"/>
            <a:ext cx="2255462" cy="3155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14520-BF51-D868-7B93-95099E363C9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689" r="-1" b="-1"/>
          <a:stretch>
            <a:fillRect/>
          </a:stretch>
        </p:blipFill>
        <p:spPr>
          <a:xfrm>
            <a:off x="4966833" y="187900"/>
            <a:ext cx="2255462" cy="31552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B3E5D-2227-2AAC-EB78-9558375070E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4239" r="17496" b="3"/>
          <a:stretch>
            <a:fillRect/>
          </a:stretch>
        </p:blipFill>
        <p:spPr>
          <a:xfrm>
            <a:off x="7357971" y="187900"/>
            <a:ext cx="2255462" cy="315523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9266A2-8621-E4F4-ED9F-203B243F3C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4688" b="-1"/>
          <a:stretch>
            <a:fillRect/>
          </a:stretch>
        </p:blipFill>
        <p:spPr>
          <a:xfrm>
            <a:off x="9749109" y="187900"/>
            <a:ext cx="2255462" cy="3155238"/>
          </a:xfrm>
          <a:prstGeom prst="rect">
            <a:avLst/>
          </a:prstGeom>
        </p:spPr>
      </p:pic>
      <p:pic>
        <p:nvPicPr>
          <p:cNvPr id="3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08CFA952-8A4D-B7A2-AAB9-E68859BB1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430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99E4D29-5F08-447A-A2A3-AB222BB4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6AA862-36F2-C907-077C-99183596EB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437" r="-1" b="53807"/>
          <a:stretch>
            <a:fillRect/>
          </a:stretch>
        </p:blipFill>
        <p:spPr>
          <a:xfrm>
            <a:off x="191084" y="171715"/>
            <a:ext cx="7812386" cy="37244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59150-0E53-3ACB-402E-ABA3F07FF4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4621" r="2" b="13390"/>
          <a:stretch>
            <a:fillRect/>
          </a:stretch>
        </p:blipFill>
        <p:spPr>
          <a:xfrm>
            <a:off x="8195999" y="169254"/>
            <a:ext cx="3826711" cy="2066161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4FC41F9-5AAA-9437-B9A4-180715A960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4544" r="3" b="9066"/>
          <a:stretch>
            <a:fillRect/>
          </a:stretch>
        </p:blipFill>
        <p:spPr>
          <a:xfrm>
            <a:off x="191087" y="4070780"/>
            <a:ext cx="3808694" cy="26240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F45334-2DDF-8B66-8A44-39D1308B7A3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823" b="10952"/>
          <a:stretch>
            <a:fillRect/>
          </a:stretch>
        </p:blipFill>
        <p:spPr>
          <a:xfrm>
            <a:off x="4185626" y="4074509"/>
            <a:ext cx="3814183" cy="2605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A9CFA8-B46F-543E-FFDD-C628F0E2DE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2" b="27797"/>
          <a:stretch>
            <a:fillRect/>
          </a:stretch>
        </p:blipFill>
        <p:spPr>
          <a:xfrm>
            <a:off x="8179442" y="2391883"/>
            <a:ext cx="3826711" cy="2072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169846-695D-DF0A-9002-268134B9EE1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1712" r="2" b="47780"/>
          <a:stretch>
            <a:fillRect/>
          </a:stretch>
        </p:blipFill>
        <p:spPr>
          <a:xfrm>
            <a:off x="8193994" y="4620643"/>
            <a:ext cx="3826711" cy="2066908"/>
          </a:xfrm>
          <a:prstGeom prst="rect">
            <a:avLst/>
          </a:prstGeom>
        </p:spPr>
      </p:pic>
      <p:pic>
        <p:nvPicPr>
          <p:cNvPr id="11" name="Tallennettu ääni">
            <a:hlinkClick r:id="" action="ppaction://media"/>
            <a:extLst>
              <a:ext uri="{FF2B5EF4-FFF2-40B4-BE49-F238E27FC236}">
                <a16:creationId xmlns:a16="http://schemas.microsoft.com/office/drawing/2014/main" id="{D0B7ECAF-1369-C21E-8496-570B771C97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80976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F4A2FA34BAEE4BBFEC6E1D8BDC3F5B" ma:contentTypeVersion="3" ma:contentTypeDescription="Create a new document." ma:contentTypeScope="" ma:versionID="e0bdb7b7797c4a9827008494f1bb5d32">
  <xsd:schema xmlns:xsd="http://www.w3.org/2001/XMLSchema" xmlns:xs="http://www.w3.org/2001/XMLSchema" xmlns:p="http://schemas.microsoft.com/office/2006/metadata/properties" xmlns:ns2="f6c5d216-c4ad-447c-bb09-9e3afcd56776" targetNamespace="http://schemas.microsoft.com/office/2006/metadata/properties" ma:root="true" ma:fieldsID="f31b3912afae53fd09fc96568d68a7f1" ns2:_="">
    <xsd:import namespace="f6c5d216-c4ad-447c-bb09-9e3afcd567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5d216-c4ad-447c-bb09-9e3afcd567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53578C-0656-460D-9370-A7A4B02E199E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6CA37F24-216B-4331-B81C-92B5F1B65981}">
  <ds:schemaRefs>
    <ds:schemaRef ds:uri="f6c5d216-c4ad-447c-bb09-9e3afcd56776"/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8B7284-8B3B-41AB-9685-575F660666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16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17" baseType="lpstr">
      <vt:lpstr>Office-teema</vt:lpstr>
      <vt:lpstr>PowerPoint-esitys</vt:lpstr>
      <vt:lpstr>Things about Finland</vt:lpstr>
      <vt:lpstr>Culture</vt:lpstr>
      <vt:lpstr>Weird Finns</vt:lpstr>
      <vt:lpstr>Welcome to Palokka School</vt:lpstr>
      <vt:lpstr>Forest and Lake near our School</vt:lpstr>
      <vt:lpstr>School facilitys</vt:lpstr>
      <vt:lpstr>School Activities in nearby Nature</vt:lpstr>
      <vt:lpstr>PowerPoint-esitys</vt:lpstr>
      <vt:lpstr>PowerPoint-esitys</vt:lpstr>
      <vt:lpstr>Pupils of different ages work together</vt:lpstr>
      <vt:lpstr>PowerPoint-esitys</vt:lpstr>
      <vt:lpstr>Freetime in Finland</vt:lpstr>
      <vt:lpstr>Music and gigs are a big part of young people life</vt:lpstr>
      <vt:lpstr>Finnish sports</vt:lpstr>
      <vt:lpstr>Seasonal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Palokka Comprehensive School</dc:title>
  <dc:creator/>
  <cp:revision>2</cp:revision>
  <dcterms:created xsi:type="dcterms:W3CDTF">2025-08-29T12:27:45Z</dcterms:created>
  <dcterms:modified xsi:type="dcterms:W3CDTF">2026-05-04T07:49:50Z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0x010100BAF4A2FA34BAEE4BBFEC6E1D8BDC3F5B</vt:lpwstr>
  </property>
</Properties>
</file>