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0" r:id="rId7"/>
    <p:sldId id="258" r:id="rId8"/>
    <p:sldId id="259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36CF83-8591-4B79-B382-CEAD76F03A81}" v="30" dt="2025-05-30T08:38:56.867"/>
    <p1510:client id="{DC1EF28D-0EAF-4D6D-87E4-AA54A3148FAF}" v="237" dt="2025-05-30T09:25:43.8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6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502939-8F25-43A8-A100-1E3A633AF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D29B8E-7F34-4932-842E-FE750025A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D7C2E5-B7D7-4816-B490-DD6405FEB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D7CAA0-5E07-4D1A-8F3D-CD08141EA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4C9554F-7363-49FA-93B7-3F6813F94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79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2A4ACB-B76E-4F90-AD65-3F3BFE560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02EB963-28BE-4117-B0E0-AD9C7D6AC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36B3DE-A162-4388-A5F6-AE06B7F2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E2DF87-90D3-498F-8AEA-1139070D5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3FC295-8DE3-4A11-AE0A-202235BAB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0928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C3C411F-A76A-4ECE-AB36-1D05FCA2AC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983F6FA-8C35-4ACF-BF05-7543385CD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A80BE7-0349-44F2-BDED-368B9286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E88B6A-3822-4D7A-914F-7DCC9C44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482417-D84A-4241-BBAA-FA9E417D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094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62ED3C-0A2B-4454-A17D-A587AD8CC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32D302-7431-4BA6-8BC4-0AAFE05BD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65A0A5-EDCD-48C4-BB99-1C781EDB7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D8C3BE-6C9A-4D99-AACA-679629AB7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A7F568-B8F9-4059-BB33-D4052FFC8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5345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8AFA6A-4603-4FBB-B618-CBE5BC05D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0F959F4-AA2C-4DB6-B5D1-61B4E1CE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9B8ABA-4F4D-4BAF-BC8F-DC2D5C2CF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F1822D-3D04-40E6-80C1-0EA24CC1F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607ACA-A59B-4623-9EAA-D5A46E3FF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570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1F7CDC-9D12-48C3-8420-B1E7FCB8A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76B3FA-0F4C-42DB-9C3F-508A97C561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A4144C7-D12D-4F24-9AA8-FC328E51B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64C2EC3-C390-4386-B08A-7189307A5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CE87613-0E8D-4BCD-A6B2-511449D1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3C9F9E5-D9A5-4707-A2AF-4D77DE206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088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F1E7FD-8B06-4BCB-9A3F-51B0A49FD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E9FB91-E230-46BE-9E86-ABAD87BF9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1A4D93B-DADE-4479-B22F-4D1B7A176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4CFF7BB-E5F5-4CA6-BB52-74D3EC8AA6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527BAFD-7ADB-4A9C-8585-510A4778C3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DC772A5-F957-4DCD-8202-1BDD14BF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CDB52E9-8DFB-481F-99B8-8913B1B25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0E0F90F-3B46-411B-AF6D-10DE853CE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3745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8459BE-FCF1-46A9-BD2D-B5B322D8C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089FB0C-74CA-4964-9A22-E0385DB22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A852BE3-BF8C-4916-8290-272597772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63EDDD5-FB34-4DB8-96E7-D030D2F5B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604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A9D00F8-2097-48DD-A628-4AB04A46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EA5E427-C8DE-446E-96DB-D090BD2E2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74C94A1-150F-4410-BD4E-878FF9DA0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610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DEA562-C0E3-4E6B-B1FF-1D5CEBDEA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B9474D-38CD-4618-BB67-65D7CAF5F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00CE313-4CF2-4BF8-903F-1E53F73B6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52531D0-CC14-485B-AFA3-C97B15643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9BBAB21-E501-45D0-829B-926A3D670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922DEC0-CC36-4EA1-80BA-80901029E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305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E9EB8F-979F-40B5-A5BD-7E00E3945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F7055C2-88E7-4761-9CEE-5DF505ABAB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275F518-6A2C-43D6-A62D-4505278FD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EBDD507-B5CC-4E28-829D-C16A1522A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40FF194-D033-4880-8608-C28886F37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50B13D6-70A9-4FD1-943C-ACB5B3549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454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3799083-090B-49C5-A922-DBE28067C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AE7ED7-A023-43AF-8D1B-7F826CDD9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021838-EC0D-4120-86A7-C812F746A3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B929A-6D42-4681-835B-CE231965309D}" type="datetimeFigureOut">
              <a:rPr lang="fi-FI" smtClean="0"/>
              <a:t>30.5.2025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2562BA-7CCE-4378-9664-7CCBBD0EE8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62D721-719B-4BB2-89B1-977C45CFDA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B6F99-419F-40B0-90AB-7FBCC2B1BD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254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C145217-A252-48FB-8ED3-C9B95675CA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Kasvio, 6. luokka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B6717F0-C150-4FB8-8526-37E8B7AB8D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 err="1"/>
              <a:t>Tutkitaan</a:t>
            </a:r>
            <a:r>
              <a:rPr lang="en-US" dirty="0"/>
              <a:t> ja </a:t>
            </a:r>
            <a:r>
              <a:rPr lang="en-US" dirty="0" err="1"/>
              <a:t>kuvataan</a:t>
            </a:r>
            <a:r>
              <a:rPr lang="en-US" dirty="0"/>
              <a:t> </a:t>
            </a:r>
            <a:r>
              <a:rPr lang="en-US" dirty="0" err="1"/>
              <a:t>kasveja</a:t>
            </a:r>
            <a:r>
              <a:rPr lang="en-US" dirty="0"/>
              <a:t>. </a:t>
            </a:r>
            <a:r>
              <a:rPr lang="en-US" dirty="0" err="1"/>
              <a:t>Tehdään</a:t>
            </a:r>
            <a:r>
              <a:rPr lang="en-US" dirty="0"/>
              <a:t> </a:t>
            </a:r>
            <a:r>
              <a:rPr lang="en-US" dirty="0" err="1"/>
              <a:t>kasveista</a:t>
            </a:r>
            <a:r>
              <a:rPr lang="en-US" dirty="0"/>
              <a:t> </a:t>
            </a:r>
            <a:r>
              <a:rPr lang="en-US" dirty="0" err="1"/>
              <a:t>digikokoelma</a:t>
            </a:r>
            <a:r>
              <a:rPr lang="en-US" dirty="0"/>
              <a:t> </a:t>
            </a:r>
            <a:r>
              <a:rPr lang="en-US" dirty="0" err="1"/>
              <a:t>PowerPointilla</a:t>
            </a:r>
            <a:r>
              <a:rPr lang="en-US" dirty="0"/>
              <a:t>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 err="1"/>
              <a:t>Kasvit</a:t>
            </a:r>
            <a:r>
              <a:rPr lang="en-US" dirty="0"/>
              <a:t> </a:t>
            </a:r>
            <a:r>
              <a:rPr lang="en-US" dirty="0" err="1"/>
              <a:t>kuvataan</a:t>
            </a:r>
            <a:r>
              <a:rPr lang="en-US" dirty="0"/>
              <a:t> </a:t>
            </a:r>
            <a:r>
              <a:rPr lang="en-US" dirty="0" err="1"/>
              <a:t>mahdollisimman</a:t>
            </a:r>
            <a:r>
              <a:rPr lang="en-US" dirty="0"/>
              <a:t> </a:t>
            </a:r>
            <a:r>
              <a:rPr lang="en-US" dirty="0" err="1"/>
              <a:t>tarkasti</a:t>
            </a:r>
            <a:r>
              <a:rPr lang="en-US" dirty="0"/>
              <a:t>. </a:t>
            </a:r>
            <a:r>
              <a:rPr lang="en-US" dirty="0" err="1"/>
              <a:t>Kuvaa</a:t>
            </a:r>
            <a:r>
              <a:rPr lang="en-US" dirty="0"/>
              <a:t> </a:t>
            </a:r>
            <a:r>
              <a:rPr lang="en-US" dirty="0" err="1"/>
              <a:t>koko</a:t>
            </a:r>
            <a:r>
              <a:rPr lang="en-US" dirty="0"/>
              <a:t> </a:t>
            </a:r>
            <a:r>
              <a:rPr lang="en-US" dirty="0" err="1"/>
              <a:t>kasvi</a:t>
            </a:r>
            <a:r>
              <a:rPr lang="en-US" dirty="0"/>
              <a:t>. </a:t>
            </a:r>
            <a:r>
              <a:rPr lang="en-US" dirty="0" err="1"/>
              <a:t>Kasvin</a:t>
            </a:r>
            <a:r>
              <a:rPr lang="en-US" dirty="0"/>
              <a:t> </a:t>
            </a:r>
            <a:r>
              <a:rPr lang="en-US" dirty="0" err="1"/>
              <a:t>taustalle</a:t>
            </a:r>
            <a:r>
              <a:rPr lang="en-US" dirty="0"/>
              <a:t> </a:t>
            </a:r>
            <a:r>
              <a:rPr lang="en-US" dirty="0" err="1"/>
              <a:t>asetetaan</a:t>
            </a:r>
            <a:r>
              <a:rPr lang="en-US" dirty="0"/>
              <a:t> </a:t>
            </a:r>
            <a:r>
              <a:rPr lang="en-US" dirty="0" err="1"/>
              <a:t>musta</a:t>
            </a:r>
            <a:r>
              <a:rPr lang="en-US" dirty="0"/>
              <a:t> </a:t>
            </a:r>
            <a:r>
              <a:rPr lang="en-US" dirty="0" err="1"/>
              <a:t>paperi</a:t>
            </a:r>
            <a:r>
              <a:rPr lang="en-US" dirty="0"/>
              <a:t>. </a:t>
            </a:r>
            <a:r>
              <a:rPr lang="en-US" dirty="0" err="1"/>
              <a:t>Puuta</a:t>
            </a:r>
            <a:r>
              <a:rPr lang="en-US" dirty="0"/>
              <a:t> </a:t>
            </a:r>
            <a:r>
              <a:rPr lang="en-US" dirty="0" err="1"/>
              <a:t>kuvatessa</a:t>
            </a:r>
            <a:r>
              <a:rPr lang="en-US" dirty="0"/>
              <a:t> </a:t>
            </a:r>
            <a:r>
              <a:rPr lang="en-US" dirty="0" err="1"/>
              <a:t>mahdutetaan</a:t>
            </a:r>
            <a:r>
              <a:rPr lang="en-US" dirty="0"/>
              <a:t> </a:t>
            </a:r>
            <a:r>
              <a:rPr lang="en-US" dirty="0" err="1"/>
              <a:t>kuvaan</a:t>
            </a:r>
            <a:r>
              <a:rPr lang="en-US" dirty="0"/>
              <a:t> </a:t>
            </a:r>
            <a:r>
              <a:rPr lang="en-US" dirty="0" err="1"/>
              <a:t>runko</a:t>
            </a:r>
            <a:r>
              <a:rPr lang="en-US" dirty="0"/>
              <a:t> ja </a:t>
            </a:r>
            <a:r>
              <a:rPr lang="en-US" dirty="0" err="1"/>
              <a:t>neulaset</a:t>
            </a:r>
            <a:r>
              <a:rPr lang="en-US" dirty="0"/>
              <a:t>/</a:t>
            </a:r>
            <a:r>
              <a:rPr lang="en-US" dirty="0" err="1"/>
              <a:t>lehdet</a:t>
            </a:r>
            <a:r>
              <a:rPr lang="en-US" dirty="0"/>
              <a:t>. Ota </a:t>
            </a:r>
            <a:r>
              <a:rPr lang="en-US" dirty="0" err="1"/>
              <a:t>erikseen</a:t>
            </a:r>
            <a:r>
              <a:rPr lang="en-US" dirty="0"/>
              <a:t>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lehdestä</a:t>
            </a:r>
            <a:r>
              <a:rPr lang="en-US" dirty="0"/>
              <a:t>/</a:t>
            </a:r>
            <a:r>
              <a:rPr lang="en-US" dirty="0" err="1"/>
              <a:t>neulasesta</a:t>
            </a:r>
            <a:r>
              <a:rPr lang="en-US" dirty="0"/>
              <a:t>. </a:t>
            </a:r>
            <a:r>
              <a:rPr lang="en-US" dirty="0" err="1"/>
              <a:t>Tarvittaessa</a:t>
            </a:r>
            <a:r>
              <a:rPr lang="en-US" dirty="0"/>
              <a:t>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ottaa</a:t>
            </a:r>
            <a:r>
              <a:rPr lang="en-US" dirty="0"/>
              <a:t> </a:t>
            </a:r>
            <a:r>
              <a:rPr lang="en-US" dirty="0" err="1"/>
              <a:t>lähikuvan</a:t>
            </a:r>
            <a:r>
              <a:rPr lang="en-US" dirty="0"/>
              <a:t> </a:t>
            </a:r>
            <a:r>
              <a:rPr lang="en-US" dirty="0" err="1"/>
              <a:t>kukinnosta</a:t>
            </a:r>
            <a:r>
              <a:rPr lang="en-US" dirty="0"/>
              <a:t>/</a:t>
            </a:r>
            <a:r>
              <a:rPr lang="en-US" dirty="0" err="1"/>
              <a:t>hedelmästä</a:t>
            </a:r>
            <a:r>
              <a:rPr lang="en-US" dirty="0"/>
              <a:t>/</a:t>
            </a:r>
            <a:r>
              <a:rPr lang="en-US" dirty="0" err="1"/>
              <a:t>lehdestä</a:t>
            </a:r>
            <a:r>
              <a:rPr lang="en-US" dirty="0"/>
              <a:t>.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dirty="0" err="1"/>
              <a:t>Kuvat</a:t>
            </a:r>
            <a:r>
              <a:rPr lang="en-US" dirty="0"/>
              <a:t> </a:t>
            </a:r>
            <a:r>
              <a:rPr lang="en-US" dirty="0" err="1"/>
              <a:t>liitetään</a:t>
            </a:r>
            <a:r>
              <a:rPr lang="en-US" dirty="0"/>
              <a:t> </a:t>
            </a:r>
            <a:r>
              <a:rPr lang="en-US" dirty="0" err="1"/>
              <a:t>Powerpointiin</a:t>
            </a:r>
            <a:r>
              <a:rPr lang="en-US" dirty="0"/>
              <a:t> ja </a:t>
            </a:r>
            <a:r>
              <a:rPr lang="en-US" dirty="0" err="1"/>
              <a:t>kuvatekstiksi</a:t>
            </a:r>
            <a:r>
              <a:rPr lang="en-US" dirty="0"/>
              <a:t> </a:t>
            </a:r>
            <a:r>
              <a:rPr lang="en-US" dirty="0" err="1"/>
              <a:t>kirjataan</a:t>
            </a:r>
            <a:r>
              <a:rPr lang="en-US" dirty="0"/>
              <a:t>: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dirty="0" err="1"/>
              <a:t>Lajinimi</a:t>
            </a:r>
            <a:r>
              <a:rPr lang="en-US" dirty="0"/>
              <a:t>: </a:t>
            </a:r>
            <a:r>
              <a:rPr lang="en-US" dirty="0" err="1"/>
              <a:t>Niittyleinikki</a:t>
            </a:r>
            <a:endParaRPr lang="en-US" dirty="0"/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dirty="0" err="1"/>
              <a:t>Keräyspaikkakunta</a:t>
            </a:r>
            <a:r>
              <a:rPr lang="en-US" dirty="0"/>
              <a:t>: </a:t>
            </a:r>
            <a:r>
              <a:rPr lang="en-US" dirty="0" err="1"/>
              <a:t>Mannila</a:t>
            </a:r>
            <a:r>
              <a:rPr lang="en-US" dirty="0"/>
              <a:t> Jyväskylä</a:t>
            </a:r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dirty="0" err="1"/>
              <a:t>Keräyspaikka</a:t>
            </a:r>
            <a:r>
              <a:rPr lang="en-US" dirty="0"/>
              <a:t>: </a:t>
            </a:r>
            <a:r>
              <a:rPr lang="en-US" dirty="0" err="1"/>
              <a:t>Niitty</a:t>
            </a:r>
            <a:endParaRPr lang="en-US" dirty="0"/>
          </a:p>
          <a:p>
            <a:pPr marL="457200" indent="-228600" algn="l">
              <a:buFont typeface="Arial" panose="020B0604020202020204" pitchFamily="34" charset="0"/>
              <a:buChar char="•"/>
            </a:pPr>
            <a:r>
              <a:rPr lang="en-US" dirty="0" err="1"/>
              <a:t>Päivämäärä</a:t>
            </a:r>
            <a:r>
              <a:rPr lang="en-US" dirty="0"/>
              <a:t>: 18.8.2022</a:t>
            </a:r>
          </a:p>
        </p:txBody>
      </p:sp>
    </p:spTree>
    <p:extLst>
      <p:ext uri="{BB962C8B-B14F-4D97-AF65-F5344CB8AC3E}">
        <p14:creationId xmlns:p14="http://schemas.microsoft.com/office/powerpoint/2010/main" val="154259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Maalaistytön taimitarhassa: Kasvio valokuvaamalla">
            <a:extLst>
              <a:ext uri="{FF2B5EF4-FFF2-40B4-BE49-F238E27FC236}">
                <a16:creationId xmlns:a16="http://schemas.microsoft.com/office/drawing/2014/main" id="{A54E3BC4-397B-4E58-B6F7-33655616B9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51" b="8095"/>
          <a:stretch/>
        </p:blipFill>
        <p:spPr bwMode="auto">
          <a:xfrm>
            <a:off x="20" y="29504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orakulmio 3">
            <a:extLst>
              <a:ext uri="{FF2B5EF4-FFF2-40B4-BE49-F238E27FC236}">
                <a16:creationId xmlns:a16="http://schemas.microsoft.com/office/drawing/2014/main" id="{47CA531C-7659-4F7D-BD69-7463B318A214}"/>
              </a:ext>
            </a:extLst>
          </p:cNvPr>
          <p:cNvSpPr/>
          <p:nvPr/>
        </p:nvSpPr>
        <p:spPr>
          <a:xfrm>
            <a:off x="9037983" y="4473526"/>
            <a:ext cx="2968283" cy="1828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/>
              <a:t>Tarhaorvokki</a:t>
            </a:r>
            <a:br>
              <a:rPr lang="fi-FI"/>
            </a:br>
            <a:r>
              <a:rPr lang="fi-FI"/>
              <a:t>Köhniö, Jyväskylä</a:t>
            </a:r>
            <a:br>
              <a:rPr lang="fi-FI"/>
            </a:br>
            <a:r>
              <a:rPr lang="fi-FI"/>
              <a:t>Piha</a:t>
            </a:r>
            <a:br>
              <a:rPr lang="fi-FI"/>
            </a:br>
            <a:r>
              <a:rPr lang="fi-FI"/>
              <a:t>17.8.2022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45A0B64-D07A-4015-B3B4-BC65545A76E5}"/>
              </a:ext>
            </a:extLst>
          </p:cNvPr>
          <p:cNvSpPr/>
          <p:nvPr/>
        </p:nvSpPr>
        <p:spPr>
          <a:xfrm>
            <a:off x="569843" y="6056243"/>
            <a:ext cx="3935896" cy="3975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/>
              <a:t>Kuva: Maalaistytön taimitarhassa blogi</a:t>
            </a:r>
          </a:p>
        </p:txBody>
      </p:sp>
    </p:spTree>
    <p:extLst>
      <p:ext uri="{BB962C8B-B14F-4D97-AF65-F5344CB8AC3E}">
        <p14:creationId xmlns:p14="http://schemas.microsoft.com/office/powerpoint/2010/main" val="3215218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C8A0D85-426A-E648-1092-B01CD3AD2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Kasvilista: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410059-4258-5226-59E1-02C820CDA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dirty="0">
                <a:latin typeface="+mj-lt"/>
              </a:rPr>
              <a:t>Tämän dian kasveista kasviossa täytyy olla vähintään viisi. </a:t>
            </a:r>
          </a:p>
          <a:p>
            <a:pPr marL="0" indent="0">
              <a:buNone/>
            </a:pPr>
            <a:endParaRPr lang="fi-FI" dirty="0">
              <a:latin typeface="+mj-lt"/>
            </a:endParaRPr>
          </a:p>
          <a:p>
            <a:r>
              <a:rPr lang="fi-FI" dirty="0">
                <a:latin typeface="+mj-lt"/>
                <a:ea typeface="Calibri Light"/>
                <a:cs typeface="Calibri Light"/>
              </a:rPr>
              <a:t>juolukka</a:t>
            </a:r>
          </a:p>
          <a:p>
            <a:r>
              <a:rPr lang="fi-FI" dirty="0">
                <a:latin typeface="+mj-lt"/>
                <a:ea typeface="Calibri Light"/>
                <a:cs typeface="Calibri Light"/>
              </a:rPr>
              <a:t>tupasvilla</a:t>
            </a:r>
          </a:p>
          <a:p>
            <a:r>
              <a:rPr lang="fi-FI" dirty="0">
                <a:latin typeface="+mj-lt"/>
                <a:ea typeface="Calibri Light"/>
                <a:cs typeface="Calibri Light"/>
              </a:rPr>
              <a:t>kanerva</a:t>
            </a:r>
          </a:p>
          <a:p>
            <a:r>
              <a:rPr lang="fi-FI" dirty="0">
                <a:latin typeface="+mj-lt"/>
                <a:ea typeface="Calibri Light"/>
                <a:cs typeface="Calibri Light"/>
              </a:rPr>
              <a:t>rahkasammal</a:t>
            </a:r>
          </a:p>
          <a:p>
            <a:r>
              <a:rPr lang="fi-FI" dirty="0">
                <a:latin typeface="+mj-lt"/>
                <a:ea typeface="Calibri Light"/>
                <a:cs typeface="Calibri Light"/>
              </a:rPr>
              <a:t>kallioimarre</a:t>
            </a:r>
          </a:p>
          <a:p>
            <a:r>
              <a:rPr lang="fi-FI" dirty="0">
                <a:latin typeface="+mj-lt"/>
                <a:ea typeface="Calibri Light"/>
                <a:cs typeface="Calibri Light"/>
              </a:rPr>
              <a:t>variksenmarja</a:t>
            </a:r>
          </a:p>
          <a:p>
            <a:r>
              <a:rPr lang="fi-FI" dirty="0">
                <a:latin typeface="+mj-lt"/>
                <a:ea typeface="Calibri Light"/>
                <a:cs typeface="Calibri Light"/>
              </a:rPr>
              <a:t>s</a:t>
            </a:r>
            <a:r>
              <a:rPr lang="fi-FI">
                <a:latin typeface="+mj-lt"/>
                <a:ea typeface="Calibri Light"/>
                <a:cs typeface="Calibri Light"/>
              </a:rPr>
              <a:t>uopursu</a:t>
            </a:r>
            <a:endParaRPr lang="fi-FI" dirty="0">
              <a:latin typeface="+mj-lt"/>
              <a:ea typeface="Calibri Light"/>
              <a:cs typeface="Calibri Light"/>
            </a:endParaRPr>
          </a:p>
          <a:p>
            <a:r>
              <a:rPr lang="fi-FI" dirty="0">
                <a:latin typeface="+mj-lt"/>
                <a:ea typeface="Calibri Light"/>
                <a:cs typeface="Calibri Light"/>
              </a:rPr>
              <a:t>karpalo</a:t>
            </a:r>
          </a:p>
        </p:txBody>
      </p:sp>
    </p:spTree>
    <p:extLst>
      <p:ext uri="{BB962C8B-B14F-4D97-AF65-F5344CB8AC3E}">
        <p14:creationId xmlns:p14="http://schemas.microsoft.com/office/powerpoint/2010/main" val="2345845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6689070-3F47-4A73-A9E9-B01A8212E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Kasvilista: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Sisällön paikkamerkki 2">
            <a:extLst>
              <a:ext uri="{FF2B5EF4-FFF2-40B4-BE49-F238E27FC236}">
                <a16:creationId xmlns:a16="http://schemas.microsoft.com/office/drawing/2014/main" id="{2E959043-9D1D-4B08-816C-F6920F765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numCol="3" rtlCol="0" anchor="ctr"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sz="2400" dirty="0"/>
              <a:t>Maitohorsma</a:t>
            </a:r>
          </a:p>
          <a:p>
            <a:pPr>
              <a:lnSpc>
                <a:spcPct val="100000"/>
              </a:lnSpc>
            </a:pPr>
            <a:r>
              <a:rPr lang="fi-FI" sz="2400" dirty="0"/>
              <a:t>Valkoapila</a:t>
            </a:r>
          </a:p>
          <a:p>
            <a:pPr>
              <a:lnSpc>
                <a:spcPct val="100000"/>
              </a:lnSpc>
            </a:pPr>
            <a:r>
              <a:rPr lang="fi-FI" sz="2400" dirty="0"/>
              <a:t>Pihasaunio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Piharatamo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Syysmaitiainen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Voikukka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Pihatatar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Nokkonen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Timotei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Puna-apila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Rentukka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Osmankäämi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Järviruoko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Kannusruoho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Niittyleinikki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Peltosaunio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Siankärsämö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Niittynätkelmä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Hiirenvirna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Harakankello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Koiranputki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Vuohenputki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Rauduskoivu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Hieskoivu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Pihlaja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Kataja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Kuusi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Mänty</a:t>
            </a:r>
            <a:endParaRPr lang="fi-FI" sz="2400" dirty="0"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 dirty="0"/>
              <a:t>Tervaleppä</a:t>
            </a:r>
          </a:p>
          <a:p>
            <a:pPr>
              <a:lnSpc>
                <a:spcPct val="100000"/>
              </a:lnSpc>
            </a:pPr>
            <a:r>
              <a:rPr lang="fi-FI" sz="2400" dirty="0">
                <a:ea typeface="Calibri"/>
                <a:cs typeface="Calibri"/>
              </a:rPr>
              <a:t>Harmaaleppä</a:t>
            </a:r>
          </a:p>
          <a:p>
            <a:pPr>
              <a:lnSpc>
                <a:spcPct val="100000"/>
              </a:lnSpc>
            </a:pPr>
            <a:r>
              <a:rPr lang="fi-FI" sz="2400" dirty="0">
                <a:ea typeface="Calibri"/>
                <a:cs typeface="Calibri"/>
              </a:rPr>
              <a:t>Lehmus</a:t>
            </a:r>
          </a:p>
          <a:p>
            <a:pPr>
              <a:lnSpc>
                <a:spcPct val="100000"/>
              </a:lnSpc>
            </a:pPr>
            <a:r>
              <a:rPr lang="fi-FI" sz="2400" dirty="0">
                <a:ea typeface="Calibri"/>
                <a:cs typeface="Calibri"/>
              </a:rPr>
              <a:t>Tuomi</a:t>
            </a:r>
          </a:p>
          <a:p>
            <a:pPr>
              <a:lnSpc>
                <a:spcPct val="100000"/>
              </a:lnSpc>
            </a:pPr>
            <a:r>
              <a:rPr lang="fi-FI" sz="2400" dirty="0">
                <a:ea typeface="Calibri"/>
                <a:cs typeface="Calibri"/>
              </a:rPr>
              <a:t>Tammi </a:t>
            </a:r>
          </a:p>
          <a:p>
            <a:pPr>
              <a:lnSpc>
                <a:spcPct val="100000"/>
              </a:lnSpc>
            </a:pPr>
            <a:r>
              <a:rPr lang="fi-FI" sz="2400" dirty="0">
                <a:ea typeface="Calibri"/>
                <a:cs typeface="Calibri"/>
              </a:rPr>
              <a:t>Vaahtera</a:t>
            </a:r>
          </a:p>
          <a:p>
            <a:pPr marL="0" indent="0">
              <a:lnSpc>
                <a:spcPct val="100000"/>
              </a:lnSpc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871811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564CAA0-58A2-410B-8FA9-B96654F299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6826" y="1112969"/>
            <a:ext cx="3937298" cy="416601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Asianmukaisesti kuvatut tunnistettavat ja nimetyt kasvit</a:t>
            </a:r>
            <a:br>
              <a:rPr 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44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4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7B13B91-851D-4EFF-A04F-3D8CC449D3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820880"/>
            <a:ext cx="5257799" cy="48893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5 = 4 </a:t>
            </a:r>
            <a:r>
              <a:rPr lang="en-US" dirty="0" err="1"/>
              <a:t>kasvia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6 = 6 </a:t>
            </a:r>
            <a:r>
              <a:rPr lang="en-US" dirty="0" err="1"/>
              <a:t>kasvia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7 = 8 </a:t>
            </a:r>
            <a:r>
              <a:rPr lang="en-US" dirty="0" err="1"/>
              <a:t>kasvia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8 = 10 </a:t>
            </a:r>
            <a:r>
              <a:rPr lang="en-US" dirty="0" err="1"/>
              <a:t>kasvia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9 = 13 </a:t>
            </a:r>
            <a:r>
              <a:rPr lang="en-US" dirty="0" err="1"/>
              <a:t>kasvia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dirty="0"/>
              <a:t>10 = 15 </a:t>
            </a:r>
            <a:r>
              <a:rPr lang="en-US" dirty="0" err="1"/>
              <a:t>kasvia</a:t>
            </a: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algn="l"/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7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170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3ce23d4-4263-4453-a3f6-bd2668076364">
      <Terms xmlns="http://schemas.microsoft.com/office/infopath/2007/PartnerControls"/>
    </lcf76f155ced4ddcb4097134ff3c332f>
    <TaxCatchAll xmlns="df40d1b9-15ad-4638-b380-1fb239d3480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07920FC6147643B2B9ECE9BDC06C0A" ma:contentTypeVersion="18" ma:contentTypeDescription="Create a new document." ma:contentTypeScope="" ma:versionID="74101b3ef77d91134d787209f6d6cc5c">
  <xsd:schema xmlns:xsd="http://www.w3.org/2001/XMLSchema" xmlns:xs="http://www.w3.org/2001/XMLSchema" xmlns:p="http://schemas.microsoft.com/office/2006/metadata/properties" xmlns:ns2="df40d1b9-15ad-4638-b380-1fb239d34808" xmlns:ns3="53ce23d4-4263-4453-a3f6-bd2668076364" targetNamespace="http://schemas.microsoft.com/office/2006/metadata/properties" ma:root="true" ma:fieldsID="4b2aca15484eb3d59d85f27646fdbf46" ns2:_="" ns3:_="">
    <xsd:import namespace="df40d1b9-15ad-4638-b380-1fb239d34808"/>
    <xsd:import namespace="53ce23d4-4263-4453-a3f6-bd266807636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40d1b9-15ad-4638-b380-1fb239d348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943cf73-6b52-436b-9038-bcb5a5ead45d}" ma:internalName="TaxCatchAll" ma:showField="CatchAllData" ma:web="df40d1b9-15ad-4638-b380-1fb239d348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ce23d4-4263-4453-a3f6-bd26680763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05e04bf-e505-424f-8df9-fffee8d46d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CF494D-6688-4DBC-9EFC-C19BDE4ACF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891D63-1A4B-4328-BD2F-02D597780C81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3ce23d4-4263-4453-a3f6-bd2668076364"/>
    <ds:schemaRef ds:uri="df40d1b9-15ad-4638-b380-1fb239d34808"/>
    <ds:schemaRef ds:uri="http://purl.org/dc/dcmitype/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012424D-8092-4608-9896-8C45734C6F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40d1b9-15ad-4638-b380-1fb239d34808"/>
    <ds:schemaRef ds:uri="53ce23d4-4263-4453-a3f6-bd26680763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Laajakuva</PresentationFormat>
  <Paragraphs>66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Kasvio, 6. luokka</vt:lpstr>
      <vt:lpstr>PowerPoint-esitys</vt:lpstr>
      <vt:lpstr>Kasvilista:</vt:lpstr>
      <vt:lpstr>Kasvilista:</vt:lpstr>
      <vt:lpstr>Asianmukaisesti kuvatut tunnistettavat ja nimetyt kasvit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Kasvio 5.luokka</dc:title>
  <dc:creator>Elina Luomala</dc:creator>
  <cp:lastModifiedBy>Jaska Kunelius</cp:lastModifiedBy>
  <cp:revision>13</cp:revision>
  <dcterms:created xsi:type="dcterms:W3CDTF">2022-08-17T12:09:53Z</dcterms:created>
  <dcterms:modified xsi:type="dcterms:W3CDTF">2025-05-30T09:25:43Z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0x010100C207920FC6147643B2B9ECE9BDC06C0A</vt:lpwstr>
  </property>
  <property fmtid="{D5CDD505-2E9C-101B-9397-08002B2CF9AE}" pid="3" name="MediaServiceImageTags">
    <vt:lpwstr/>
  </property>
</Properties>
</file>