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C87EF-0AB3-42C7-A4CD-2F0192C8317B}" v="54" dt="2023-09-14T14:30:56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254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55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7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775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76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43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39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708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3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5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02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31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089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10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1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70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29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6F6A-2ED8-442B-B7FE-1ED197F6CC5A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44F4-A3B8-4198-9CB1-FA65334724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25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sites/default/files/documents/%C3%A4idinkieli%20ja%20kirjallisuus%2C%20kriteerit%206lk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yvaskyla.fi/nuoriso/neuvonta-ja-tuki/ankkur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DBC5D0-6FE6-E15C-0133-1D8AC646A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Kuudennen luokan vanhempainilta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A8D3157-A44E-B2A0-9ED9-26CA1075D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5400"/>
              <a:t>6CD</a:t>
            </a:r>
          </a:p>
        </p:txBody>
      </p:sp>
    </p:spTree>
    <p:extLst>
      <p:ext uri="{BB962C8B-B14F-4D97-AF65-F5344CB8AC3E}">
        <p14:creationId xmlns:p14="http://schemas.microsoft.com/office/powerpoint/2010/main" val="398679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4DD76-CA67-057D-F91C-9000E4D6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Kuudennen luokan infoa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BC065C-92BA-8B9C-185C-BD3FA6C24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Ruotsi uutena oppiaineena, yhteiskuntaoppi jälleen käynnissä vuoden tauon jälkeen, valinnaisaineet jaksoissa kaksi ja neljä. </a:t>
            </a:r>
          </a:p>
          <a:p>
            <a:r>
              <a:rPr lang="fi-FI"/>
              <a:t>Kuudennen luokan päättöarvioinnissa on tulevana keväänä käytössä ensimmäistä kertaa valtakunnalliset kriteerit. Kriteereissä on avattu arvosanan kuvaukset arvosanoille 5, 7, 8 ja 9. </a:t>
            </a:r>
          </a:p>
          <a:p>
            <a:r>
              <a:rPr lang="fi-FI"/>
              <a:t>Esimerkki kriteereistä: </a:t>
            </a:r>
            <a:r>
              <a:rPr lang="fi-FI">
                <a:hlinkClick r:id="rId2"/>
              </a:rPr>
              <a:t>äidinkieli ja kirjallisuus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04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35686C-ACE3-F30F-362E-335F173C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Siirtyminen yläkouluun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BF3EFB-685D-7CE6-B8E6-1EB935B3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Urheiluluokkahaku (Kilpinen + Viitaniemi) loka-marraskuussa.</a:t>
            </a:r>
          </a:p>
          <a:p>
            <a:r>
              <a:rPr lang="fi-FI"/>
              <a:t>Tämän syksyn aikana myös musiikkiluokan (Kilpinen) ja englanninkielisen opetuksen luokkahaku (Viitaniemi) täydennyshakuna.</a:t>
            </a:r>
            <a:endParaRPr lang="fi-FI">
              <a:cs typeface="Calibri"/>
            </a:endParaRPr>
          </a:p>
          <a:p>
            <a:r>
              <a:rPr lang="fi-FI"/>
              <a:t>Tammikuussa tavallisten luokkien haku. </a:t>
            </a:r>
          </a:p>
          <a:p>
            <a:r>
              <a:rPr lang="fi-FI"/>
              <a:t>Luokat selvillä toukokuussa, samoin tutustumispäivä </a:t>
            </a:r>
            <a:r>
              <a:rPr lang="fi-FI" err="1"/>
              <a:t>Mankolassa</a:t>
            </a:r>
            <a:r>
              <a:rPr lang="fi-FI"/>
              <a:t> jatkaville oppilaille ke 21.5.</a:t>
            </a:r>
            <a:endParaRPr lang="fi-FI">
              <a:cs typeface="Calibri"/>
            </a:endParaRPr>
          </a:p>
          <a:p>
            <a:r>
              <a:rPr lang="fi-FI"/>
              <a:t>Seiskojen vanhempainilta syksyllä 2024.</a:t>
            </a:r>
          </a:p>
          <a:p>
            <a:r>
              <a:rPr lang="fi-FI"/>
              <a:t>Luokanopettajat eivät päätä luokkajakoja. </a:t>
            </a:r>
            <a:endParaRPr lang="fi-FI">
              <a:cs typeface="Calibri" panose="020F0502020204030204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204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E9EEB4-AD18-2124-9CF0-E15B1A16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Oman luokan kuulumisia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AF67C0-780E-B0D3-D4AC-C6E624D22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/>
              <a:t>Uusi luokkatila ja uusia opettajia. </a:t>
            </a:r>
          </a:p>
          <a:p>
            <a:pPr>
              <a:buFontTx/>
              <a:buChar char="-"/>
            </a:pPr>
            <a:r>
              <a:rPr lang="fi-FI"/>
              <a:t>Panostus </a:t>
            </a:r>
            <a:r>
              <a:rPr lang="fi-FI" err="1"/>
              <a:t>ryhmäytykseen</a:t>
            </a:r>
            <a:r>
              <a:rPr lang="fi-FI"/>
              <a:t> sekä tunne- ja vuorovaikutustaitoihin jatkuu. </a:t>
            </a:r>
          </a:p>
          <a:p>
            <a:pPr>
              <a:buFontTx/>
              <a:buChar char="-"/>
            </a:pPr>
            <a:r>
              <a:rPr lang="fi-FI"/>
              <a:t>Luokalta kyselty jo ensimmäiset palautekyselyt. Suurimmalla osalla kaikki hyvin, mutta jotkut ovat nähneet tai kokeneet kiusaamista. </a:t>
            </a:r>
          </a:p>
          <a:p>
            <a:pPr>
              <a:buFontTx/>
              <a:buChar char="-"/>
            </a:pPr>
            <a:r>
              <a:rPr lang="fi-FI"/>
              <a:t>Tämän illan aiheena </a:t>
            </a:r>
            <a:r>
              <a:rPr lang="fi-FI">
                <a:hlinkClick r:id="rId2"/>
              </a:rPr>
              <a:t>Ankkuri-toiminta Jyväskylässä.</a:t>
            </a:r>
            <a:endParaRPr lang="fi-FI"/>
          </a:p>
          <a:p>
            <a:pPr>
              <a:buFontTx/>
              <a:buChar char="-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51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9A3459-2E01-4A08-91C1-7CBFDCC5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2984"/>
            <a:ext cx="10515600" cy="1325563"/>
          </a:xfrm>
        </p:spPr>
        <p:txBody>
          <a:bodyPr/>
          <a:lstStyle/>
          <a:p>
            <a:r>
              <a:rPr lang="fi-FI"/>
              <a:t>Kuudennen luokan päättävä retki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85CF87-F7A2-24CD-18AF-558503CF2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547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fi-FI"/>
              <a:t>Ajankohta huhti-toukokuu</a:t>
            </a:r>
          </a:p>
          <a:p>
            <a:r>
              <a:rPr lang="fi-FI"/>
              <a:t>Oppilaat äänestivät ykköskohteeksi Piispalan (1vrk), varavaihtoehtona huvipuistoretki</a:t>
            </a:r>
          </a:p>
          <a:p>
            <a:r>
              <a:rPr lang="fi-FI"/>
              <a:t>Piispala:</a:t>
            </a:r>
          </a:p>
          <a:p>
            <a:pPr lvl="1"/>
            <a:r>
              <a:rPr lang="fi-FI"/>
              <a:t> 55e/lapsi</a:t>
            </a:r>
          </a:p>
          <a:p>
            <a:pPr lvl="1"/>
            <a:r>
              <a:rPr lang="fi-FI"/>
              <a:t> 2 opettajaa ilmaiseksi</a:t>
            </a:r>
          </a:p>
          <a:p>
            <a:pPr lvl="1"/>
            <a:r>
              <a:rPr lang="fi-FI"/>
              <a:t>40-65e/lisäaikuinen</a:t>
            </a:r>
          </a:p>
          <a:p>
            <a:pPr lvl="1"/>
            <a:r>
              <a:rPr lang="fi-FI"/>
              <a:t>Ohjelma oppilaiden toiveiden mukaan n.500e</a:t>
            </a:r>
          </a:p>
          <a:p>
            <a:pPr marL="457200" lvl="1" indent="0">
              <a:buNone/>
            </a:pPr>
            <a:r>
              <a:rPr lang="fi-FI"/>
              <a:t> = 2590e</a:t>
            </a:r>
          </a:p>
          <a:p>
            <a:r>
              <a:rPr lang="fi-FI"/>
              <a:t>Bussi</a:t>
            </a:r>
          </a:p>
          <a:p>
            <a:pPr lvl="1"/>
            <a:r>
              <a:rPr lang="fi-FI"/>
              <a:t>tarjous 750e</a:t>
            </a:r>
          </a:p>
          <a:p>
            <a:pPr lvl="1"/>
            <a:r>
              <a:rPr lang="fi-FI"/>
              <a:t>Saatetaan saada halvemmalla</a:t>
            </a:r>
          </a:p>
          <a:p>
            <a:r>
              <a:rPr lang="fi-FI"/>
              <a:t>Varainkeruu</a:t>
            </a:r>
          </a:p>
          <a:p>
            <a:pPr lvl="1"/>
            <a:r>
              <a:rPr lang="fi-FI"/>
              <a:t>Tällä hetkellä rahaa: </a:t>
            </a:r>
            <a:r>
              <a:rPr lang="fi-FI" b="0" i="0">
                <a:effectLst/>
              </a:rPr>
              <a:t> 1 253,55€</a:t>
            </a:r>
          </a:p>
          <a:p>
            <a:pPr lvl="1"/>
            <a:r>
              <a:rPr lang="fi-FI" err="1"/>
              <a:t>Pilkkoset</a:t>
            </a:r>
            <a:endParaRPr lang="fi-FI"/>
          </a:p>
          <a:p>
            <a:pPr lvl="1"/>
            <a:r>
              <a:rPr lang="fi-FI"/>
              <a:t>Paussikahvila </a:t>
            </a:r>
          </a:p>
          <a:p>
            <a:pPr lvl="1"/>
            <a:endParaRPr lang="fi-FI">
              <a:solidFill>
                <a:srgbClr val="333333"/>
              </a:solidFill>
            </a:endParaRPr>
          </a:p>
          <a:p>
            <a:pPr marL="457200" lvl="1" indent="0">
              <a:buNone/>
            </a:pPr>
            <a:endParaRPr lang="fi-FI"/>
          </a:p>
          <a:p>
            <a:pPr marL="457200" lvl="1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880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TM04033921[[fn=Damasti]]</Template>
  <TotalTime>0</TotalTime>
  <Words>206</Words>
  <Application>Microsoft Office PowerPoint</Application>
  <PresentationFormat>Laajakuva</PresentationFormat>
  <Paragraphs>36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Kuudennen luokan vanhempainilta</vt:lpstr>
      <vt:lpstr>Kuudennen luokan infoa</vt:lpstr>
      <vt:lpstr>Siirtyminen yläkouluun</vt:lpstr>
      <vt:lpstr>Oman luokan kuulumisia</vt:lpstr>
      <vt:lpstr>Kuudennen luokan päättävä retki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Kuudennen luokan vanhempainilta</dc:title>
  <dc:creator>Jaska Kunelius</dc:creator>
  <cp:lastModifiedBy>Jaska Kunelius</cp:lastModifiedBy>
  <cp:revision>1</cp:revision>
  <dcterms:created xsi:type="dcterms:W3CDTF">2023-09-07T11:36:47Z</dcterms:created>
  <dcterms:modified xsi:type="dcterms:W3CDTF">2023-09-14T14:30:56Z</dcterms:modified>
</cp:coreProperties>
</file>