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entury Schoolbook" panose="0204060405050502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008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93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23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16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90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459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69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6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05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55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53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59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2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63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36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bg>
      <p:bgPr>
        <a:gradFill>
          <a:gsLst>
            <a:gs pos="0">
              <a:srgbClr val="76CCD0"/>
            </a:gs>
            <a:gs pos="46000">
              <a:srgbClr val="4CC1C1"/>
            </a:gs>
            <a:gs pos="100000">
              <a:srgbClr val="276E6F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214509" y="3143250"/>
            <a:ext cx="8712599" cy="2051480"/>
            <a:chOff x="286012" y="4191000"/>
            <a:chExt cx="11616798" cy="2735307"/>
          </a:xfrm>
        </p:grpSpPr>
        <p:sp>
          <p:nvSpPr>
            <p:cNvPr id="68" name="Shape 68"/>
            <p:cNvSpPr/>
            <p:nvPr/>
          </p:nvSpPr>
          <p:spPr>
            <a:xfrm flipH="1">
              <a:off x="2411413" y="6283769"/>
              <a:ext cx="6349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Shape 69"/>
            <p:cNvCxnSpPr/>
            <p:nvPr/>
          </p:nvCxnSpPr>
          <p:spPr>
            <a:xfrm rot="10800000" flipH="1">
              <a:off x="2411413" y="6283769"/>
              <a:ext cx="6349" cy="12699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0" name="Shape 70"/>
            <p:cNvSpPr/>
            <p:nvPr/>
          </p:nvSpPr>
          <p:spPr>
            <a:xfrm rot="-347535" flipH="1">
              <a:off x="792225" y="5625564"/>
              <a:ext cx="1632875" cy="6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117"/>
                  </a:moveTo>
                  <a:cubicBezTo>
                    <a:pt x="28484" y="94588"/>
                    <a:pt x="89292" y="42823"/>
                    <a:pt x="119595" y="0"/>
                  </a:cubicBezTo>
                  <a:cubicBezTo>
                    <a:pt x="120000" y="1882"/>
                    <a:pt x="120000" y="1882"/>
                    <a:pt x="120000" y="1882"/>
                  </a:cubicBezTo>
                  <a:cubicBezTo>
                    <a:pt x="89898" y="44705"/>
                    <a:pt x="28888" y="96470"/>
                    <a:pt x="404" y="120000"/>
                  </a:cubicBezTo>
                  <a:cubicBezTo>
                    <a:pt x="0" y="118117"/>
                    <a:pt x="0" y="118117"/>
                    <a:pt x="0" y="118117"/>
                  </a:cubicBezTo>
                </a:path>
              </a:pathLst>
            </a:custGeom>
            <a:solidFill>
              <a:srgbClr val="00A99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Shape 71"/>
            <p:cNvGrpSpPr/>
            <p:nvPr/>
          </p:nvGrpSpPr>
          <p:grpSpPr>
            <a:xfrm rot="-806488">
              <a:off x="445929" y="5452234"/>
              <a:ext cx="365581" cy="421969"/>
              <a:chOff x="1457010" y="1673259"/>
              <a:chExt cx="617537" cy="712787"/>
            </a:xfrm>
          </p:grpSpPr>
          <p:sp>
            <p:nvSpPr>
              <p:cNvPr id="72" name="Shape 72"/>
              <p:cNvSpPr/>
              <p:nvPr/>
            </p:nvSpPr>
            <p:spPr>
              <a:xfrm flipH="1">
                <a:off x="1457010" y="1673259"/>
                <a:ext cx="595312" cy="6524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791" y="76470"/>
                    </a:moveTo>
                    <a:cubicBezTo>
                      <a:pt x="111016" y="57647"/>
                      <a:pt x="96898" y="51176"/>
                      <a:pt x="80855" y="51764"/>
                    </a:cubicBezTo>
                    <a:cubicBezTo>
                      <a:pt x="81497" y="34705"/>
                      <a:pt x="73155" y="20000"/>
                      <a:pt x="63529" y="17058"/>
                    </a:cubicBezTo>
                    <a:cubicBezTo>
                      <a:pt x="10909" y="0"/>
                      <a:pt x="0" y="75882"/>
                      <a:pt x="18609" y="97647"/>
                    </a:cubicBezTo>
                    <a:cubicBezTo>
                      <a:pt x="22459" y="108823"/>
                      <a:pt x="55187" y="120000"/>
                      <a:pt x="76363" y="116470"/>
                    </a:cubicBezTo>
                    <a:cubicBezTo>
                      <a:pt x="103957" y="111764"/>
                      <a:pt x="120000" y="88235"/>
                      <a:pt x="116791" y="76470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 flipH="1">
                <a:off x="1482410" y="1698659"/>
                <a:ext cx="592138" cy="687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38" y="116093"/>
                    </a:moveTo>
                    <a:cubicBezTo>
                      <a:pt x="120000" y="102139"/>
                      <a:pt x="63225" y="88186"/>
                      <a:pt x="34193" y="85953"/>
                    </a:cubicBezTo>
                    <a:cubicBezTo>
                      <a:pt x="43870" y="82604"/>
                      <a:pt x="56129" y="76465"/>
                      <a:pt x="65806" y="70883"/>
                    </a:cubicBezTo>
                    <a:cubicBezTo>
                      <a:pt x="88387" y="56372"/>
                      <a:pt x="101290" y="39069"/>
                      <a:pt x="98709" y="35720"/>
                    </a:cubicBezTo>
                    <a:cubicBezTo>
                      <a:pt x="88387" y="24558"/>
                      <a:pt x="44516" y="56372"/>
                      <a:pt x="25806" y="75906"/>
                    </a:cubicBezTo>
                    <a:cubicBezTo>
                      <a:pt x="29032" y="66976"/>
                      <a:pt x="31612" y="54697"/>
                      <a:pt x="32258" y="44093"/>
                    </a:cubicBezTo>
                    <a:cubicBezTo>
                      <a:pt x="32903" y="19534"/>
                      <a:pt x="25806" y="0"/>
                      <a:pt x="20645" y="0"/>
                    </a:cubicBezTo>
                    <a:cubicBezTo>
                      <a:pt x="0" y="0"/>
                      <a:pt x="8387" y="79813"/>
                      <a:pt x="18064" y="87069"/>
                    </a:cubicBezTo>
                    <a:cubicBezTo>
                      <a:pt x="17419" y="88186"/>
                      <a:pt x="17419" y="88744"/>
                      <a:pt x="18064" y="89302"/>
                    </a:cubicBezTo>
                    <a:cubicBezTo>
                      <a:pt x="18064" y="89302"/>
                      <a:pt x="18709" y="89860"/>
                      <a:pt x="20000" y="89860"/>
                    </a:cubicBezTo>
                    <a:cubicBezTo>
                      <a:pt x="23870" y="94883"/>
                      <a:pt x="45161" y="106046"/>
                      <a:pt x="63225" y="111627"/>
                    </a:cubicBezTo>
                    <a:cubicBezTo>
                      <a:pt x="89677" y="120000"/>
                      <a:pt x="113548" y="120000"/>
                      <a:pt x="114838" y="1160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" name="Shape 74"/>
            <p:cNvSpPr/>
            <p:nvPr/>
          </p:nvSpPr>
          <p:spPr>
            <a:xfrm rot="-1986842" flipH="1">
              <a:off x="1682145" y="5813019"/>
              <a:ext cx="502445" cy="5526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5009"/>
                  </a:moveTo>
                  <a:cubicBezTo>
                    <a:pt x="105528" y="88325"/>
                    <a:pt x="52944" y="78591"/>
                    <a:pt x="24744" y="86237"/>
                  </a:cubicBezTo>
                  <a:cubicBezTo>
                    <a:pt x="43068" y="70598"/>
                    <a:pt x="63660" y="-2808"/>
                    <a:pt x="49896" y="84"/>
                  </a:cubicBezTo>
                  <a:cubicBezTo>
                    <a:pt x="1104" y="10358"/>
                    <a:pt x="-10320" y="75831"/>
                    <a:pt x="8736" y="95287"/>
                  </a:cubicBezTo>
                  <a:cubicBezTo>
                    <a:pt x="7956" y="95971"/>
                    <a:pt x="7956" y="96667"/>
                    <a:pt x="7200" y="96667"/>
                  </a:cubicBezTo>
                  <a:cubicBezTo>
                    <a:pt x="24432" y="118619"/>
                    <a:pt x="68244" y="131882"/>
                    <a:pt x="120000" y="105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flipH="1">
              <a:off x="2304810" y="5031266"/>
              <a:ext cx="344487" cy="344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333"/>
                  </a:moveTo>
                  <a:cubicBezTo>
                    <a:pt x="118888" y="50000"/>
                    <a:pt x="115555" y="47777"/>
                    <a:pt x="108888" y="45555"/>
                  </a:cubicBezTo>
                  <a:cubicBezTo>
                    <a:pt x="113333" y="41111"/>
                    <a:pt x="115555" y="36666"/>
                    <a:pt x="113333" y="33333"/>
                  </a:cubicBezTo>
                  <a:cubicBezTo>
                    <a:pt x="112222" y="30000"/>
                    <a:pt x="104444" y="28888"/>
                    <a:pt x="93333" y="31111"/>
                  </a:cubicBezTo>
                  <a:cubicBezTo>
                    <a:pt x="97777" y="21111"/>
                    <a:pt x="97777" y="13333"/>
                    <a:pt x="94444" y="11111"/>
                  </a:cubicBezTo>
                  <a:cubicBezTo>
                    <a:pt x="91111" y="8888"/>
                    <a:pt x="84444" y="11111"/>
                    <a:pt x="76666" y="17777"/>
                  </a:cubicBezTo>
                  <a:cubicBezTo>
                    <a:pt x="75555" y="7777"/>
                    <a:pt x="72222" y="1111"/>
                    <a:pt x="68888" y="0"/>
                  </a:cubicBezTo>
                  <a:cubicBezTo>
                    <a:pt x="65555" y="0"/>
                    <a:pt x="61111" y="4444"/>
                    <a:pt x="57777" y="11111"/>
                  </a:cubicBezTo>
                  <a:cubicBezTo>
                    <a:pt x="53333" y="4444"/>
                    <a:pt x="48888" y="1111"/>
                    <a:pt x="45555" y="1111"/>
                  </a:cubicBezTo>
                  <a:cubicBezTo>
                    <a:pt x="41111" y="2222"/>
                    <a:pt x="38888" y="8888"/>
                    <a:pt x="38888" y="17777"/>
                  </a:cubicBezTo>
                  <a:cubicBezTo>
                    <a:pt x="31111" y="13333"/>
                    <a:pt x="24444" y="11111"/>
                    <a:pt x="22222" y="13333"/>
                  </a:cubicBezTo>
                  <a:cubicBezTo>
                    <a:pt x="18888" y="15555"/>
                    <a:pt x="20000" y="22222"/>
                    <a:pt x="23333" y="30000"/>
                  </a:cubicBezTo>
                  <a:cubicBezTo>
                    <a:pt x="14444" y="28888"/>
                    <a:pt x="7777" y="28888"/>
                    <a:pt x="6666" y="32222"/>
                  </a:cubicBezTo>
                  <a:cubicBezTo>
                    <a:pt x="4444" y="36666"/>
                    <a:pt x="10000" y="44444"/>
                    <a:pt x="20000" y="52222"/>
                  </a:cubicBezTo>
                  <a:cubicBezTo>
                    <a:pt x="6666" y="56666"/>
                    <a:pt x="0" y="62222"/>
                    <a:pt x="0" y="66666"/>
                  </a:cubicBezTo>
                  <a:cubicBezTo>
                    <a:pt x="0" y="70000"/>
                    <a:pt x="4444" y="72222"/>
                    <a:pt x="11111" y="74444"/>
                  </a:cubicBezTo>
                  <a:cubicBezTo>
                    <a:pt x="6666" y="78888"/>
                    <a:pt x="4444" y="83333"/>
                    <a:pt x="5555" y="86666"/>
                  </a:cubicBezTo>
                  <a:cubicBezTo>
                    <a:pt x="7777" y="90000"/>
                    <a:pt x="15555" y="91111"/>
                    <a:pt x="26666" y="88888"/>
                  </a:cubicBezTo>
                  <a:cubicBezTo>
                    <a:pt x="22222" y="98888"/>
                    <a:pt x="21111" y="106666"/>
                    <a:pt x="25555" y="108888"/>
                  </a:cubicBezTo>
                  <a:cubicBezTo>
                    <a:pt x="28888" y="111111"/>
                    <a:pt x="34444" y="108888"/>
                    <a:pt x="43333" y="102222"/>
                  </a:cubicBezTo>
                  <a:cubicBezTo>
                    <a:pt x="44444" y="112222"/>
                    <a:pt x="46666" y="118888"/>
                    <a:pt x="51111" y="118888"/>
                  </a:cubicBezTo>
                  <a:cubicBezTo>
                    <a:pt x="54444" y="120000"/>
                    <a:pt x="58888" y="115555"/>
                    <a:pt x="62222" y="107777"/>
                  </a:cubicBezTo>
                  <a:cubicBezTo>
                    <a:pt x="66666" y="115555"/>
                    <a:pt x="71111" y="118888"/>
                    <a:pt x="74444" y="117777"/>
                  </a:cubicBezTo>
                  <a:cubicBezTo>
                    <a:pt x="77777" y="117777"/>
                    <a:pt x="80000" y="111111"/>
                    <a:pt x="81111" y="101111"/>
                  </a:cubicBezTo>
                  <a:cubicBezTo>
                    <a:pt x="88888" y="106666"/>
                    <a:pt x="94444" y="108888"/>
                    <a:pt x="97777" y="106666"/>
                  </a:cubicBezTo>
                  <a:cubicBezTo>
                    <a:pt x="101111" y="104444"/>
                    <a:pt x="100000" y="97777"/>
                    <a:pt x="96666" y="90000"/>
                  </a:cubicBezTo>
                  <a:cubicBezTo>
                    <a:pt x="105555" y="91111"/>
                    <a:pt x="112222" y="90000"/>
                    <a:pt x="113333" y="86666"/>
                  </a:cubicBezTo>
                  <a:cubicBezTo>
                    <a:pt x="115555" y="83333"/>
                    <a:pt x="110000" y="75555"/>
                    <a:pt x="100000" y="66666"/>
                  </a:cubicBezTo>
                  <a:cubicBezTo>
                    <a:pt x="112222" y="62222"/>
                    <a:pt x="120000" y="57777"/>
                    <a:pt x="120000" y="533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3150319" y="5854375"/>
              <a:ext cx="608926" cy="32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31"/>
                  </a:moveTo>
                  <a:cubicBezTo>
                    <a:pt x="15048" y="79231"/>
                    <a:pt x="92988" y="128269"/>
                    <a:pt x="120000" y="118853"/>
                  </a:cubicBezTo>
                  <a:cubicBezTo>
                    <a:pt x="105456" y="63392"/>
                    <a:pt x="33768" y="-10430"/>
                    <a:pt x="0" y="1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3120196" y="5377348"/>
              <a:ext cx="349679" cy="3967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24" y="5997"/>
                  </a:moveTo>
                  <a:cubicBezTo>
                    <a:pt x="90732" y="-25388"/>
                    <a:pt x="20652" y="75920"/>
                    <a:pt x="4236" y="86596"/>
                  </a:cubicBezTo>
                  <a:cubicBezTo>
                    <a:pt x="-4500" y="93398"/>
                    <a:pt x="972" y="93398"/>
                    <a:pt x="14088" y="90469"/>
                  </a:cubicBezTo>
                  <a:cubicBezTo>
                    <a:pt x="25668" y="108064"/>
                    <a:pt x="69852" y="129252"/>
                    <a:pt x="82956" y="115683"/>
                  </a:cubicBezTo>
                  <a:cubicBezTo>
                    <a:pt x="87324" y="111809"/>
                    <a:pt x="73116" y="97271"/>
                    <a:pt x="20652" y="87541"/>
                  </a:cubicBezTo>
                  <a:cubicBezTo>
                    <a:pt x="64380" y="74951"/>
                    <a:pt x="139716" y="37382"/>
                    <a:pt x="115224" y="5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1933171" y="5246796"/>
              <a:ext cx="198438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61935"/>
                  </a:moveTo>
                  <a:cubicBezTo>
                    <a:pt x="116129" y="58064"/>
                    <a:pt x="120000" y="54193"/>
                    <a:pt x="120000" y="50322"/>
                  </a:cubicBezTo>
                  <a:cubicBezTo>
                    <a:pt x="118064" y="46451"/>
                    <a:pt x="112258" y="44516"/>
                    <a:pt x="100645" y="42580"/>
                  </a:cubicBezTo>
                  <a:cubicBezTo>
                    <a:pt x="106451" y="34838"/>
                    <a:pt x="110322" y="27096"/>
                    <a:pt x="108387" y="23225"/>
                  </a:cubicBezTo>
                  <a:cubicBezTo>
                    <a:pt x="104516" y="21290"/>
                    <a:pt x="98709" y="21290"/>
                    <a:pt x="89032" y="25161"/>
                  </a:cubicBezTo>
                  <a:cubicBezTo>
                    <a:pt x="90967" y="15483"/>
                    <a:pt x="90967" y="7741"/>
                    <a:pt x="87096" y="5806"/>
                  </a:cubicBezTo>
                  <a:cubicBezTo>
                    <a:pt x="83225" y="3870"/>
                    <a:pt x="77419" y="7741"/>
                    <a:pt x="71612" y="13548"/>
                  </a:cubicBezTo>
                  <a:cubicBezTo>
                    <a:pt x="69677" y="5806"/>
                    <a:pt x="67741" y="0"/>
                    <a:pt x="63870" y="0"/>
                  </a:cubicBezTo>
                  <a:cubicBezTo>
                    <a:pt x="60000" y="0"/>
                    <a:pt x="56129" y="5806"/>
                    <a:pt x="52258" y="13548"/>
                  </a:cubicBezTo>
                  <a:cubicBezTo>
                    <a:pt x="46451" y="7741"/>
                    <a:pt x="42580" y="1935"/>
                    <a:pt x="38709" y="3870"/>
                  </a:cubicBezTo>
                  <a:cubicBezTo>
                    <a:pt x="34838" y="5806"/>
                    <a:pt x="32903" y="11612"/>
                    <a:pt x="34838" y="21290"/>
                  </a:cubicBezTo>
                  <a:cubicBezTo>
                    <a:pt x="27096" y="17419"/>
                    <a:pt x="19354" y="15483"/>
                    <a:pt x="17419" y="17419"/>
                  </a:cubicBezTo>
                  <a:cubicBezTo>
                    <a:pt x="13548" y="21290"/>
                    <a:pt x="17419" y="30967"/>
                    <a:pt x="25161" y="40645"/>
                  </a:cubicBezTo>
                  <a:cubicBezTo>
                    <a:pt x="11612" y="40645"/>
                    <a:pt x="1935" y="44516"/>
                    <a:pt x="1935" y="48387"/>
                  </a:cubicBezTo>
                  <a:cubicBezTo>
                    <a:pt x="0" y="52258"/>
                    <a:pt x="3870" y="56129"/>
                    <a:pt x="9677" y="58064"/>
                  </a:cubicBezTo>
                  <a:cubicBezTo>
                    <a:pt x="3870" y="61935"/>
                    <a:pt x="0" y="65806"/>
                    <a:pt x="0" y="69677"/>
                  </a:cubicBezTo>
                  <a:cubicBezTo>
                    <a:pt x="1935" y="73548"/>
                    <a:pt x="7741" y="75483"/>
                    <a:pt x="19354" y="77419"/>
                  </a:cubicBezTo>
                  <a:cubicBezTo>
                    <a:pt x="13548" y="85161"/>
                    <a:pt x="9677" y="92903"/>
                    <a:pt x="11612" y="96774"/>
                  </a:cubicBezTo>
                  <a:cubicBezTo>
                    <a:pt x="15483" y="98709"/>
                    <a:pt x="21290" y="98709"/>
                    <a:pt x="30967" y="94838"/>
                  </a:cubicBezTo>
                  <a:cubicBezTo>
                    <a:pt x="29032" y="104516"/>
                    <a:pt x="30967" y="112258"/>
                    <a:pt x="32903" y="114193"/>
                  </a:cubicBezTo>
                  <a:cubicBezTo>
                    <a:pt x="36774" y="116129"/>
                    <a:pt x="42580" y="112258"/>
                    <a:pt x="48387" y="106451"/>
                  </a:cubicBezTo>
                  <a:cubicBezTo>
                    <a:pt x="50322" y="114193"/>
                    <a:pt x="52258" y="120000"/>
                    <a:pt x="56129" y="120000"/>
                  </a:cubicBezTo>
                  <a:cubicBezTo>
                    <a:pt x="60000" y="120000"/>
                    <a:pt x="63870" y="114193"/>
                    <a:pt x="67741" y="106451"/>
                  </a:cubicBezTo>
                  <a:cubicBezTo>
                    <a:pt x="73548" y="112258"/>
                    <a:pt x="77419" y="118064"/>
                    <a:pt x="81290" y="116129"/>
                  </a:cubicBezTo>
                  <a:cubicBezTo>
                    <a:pt x="85161" y="114193"/>
                    <a:pt x="87096" y="108387"/>
                    <a:pt x="85161" y="98709"/>
                  </a:cubicBezTo>
                  <a:cubicBezTo>
                    <a:pt x="94838" y="102580"/>
                    <a:pt x="100645" y="104516"/>
                    <a:pt x="102580" y="102580"/>
                  </a:cubicBezTo>
                  <a:cubicBezTo>
                    <a:pt x="106451" y="98709"/>
                    <a:pt x="102580" y="89032"/>
                    <a:pt x="96774" y="79354"/>
                  </a:cubicBezTo>
                  <a:cubicBezTo>
                    <a:pt x="108387" y="79354"/>
                    <a:pt x="118064" y="75483"/>
                    <a:pt x="118064" y="71612"/>
                  </a:cubicBezTo>
                  <a:cubicBezTo>
                    <a:pt x="120000" y="67741"/>
                    <a:pt x="116129" y="63870"/>
                    <a:pt x="110322" y="61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592821" y="6046412"/>
              <a:ext cx="193675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131" y="61935"/>
                  </a:moveTo>
                  <a:cubicBezTo>
                    <a:pt x="118032" y="58064"/>
                    <a:pt x="120000" y="56129"/>
                    <a:pt x="120000" y="52258"/>
                  </a:cubicBezTo>
                  <a:cubicBezTo>
                    <a:pt x="120000" y="48387"/>
                    <a:pt x="112131" y="44516"/>
                    <a:pt x="100327" y="44516"/>
                  </a:cubicBezTo>
                  <a:cubicBezTo>
                    <a:pt x="108196" y="34838"/>
                    <a:pt x="112131" y="29032"/>
                    <a:pt x="108196" y="25161"/>
                  </a:cubicBezTo>
                  <a:cubicBezTo>
                    <a:pt x="106229" y="21290"/>
                    <a:pt x="98360" y="23225"/>
                    <a:pt x="88524" y="25161"/>
                  </a:cubicBezTo>
                  <a:cubicBezTo>
                    <a:pt x="90491" y="15483"/>
                    <a:pt x="90491" y="9677"/>
                    <a:pt x="86557" y="7741"/>
                  </a:cubicBezTo>
                  <a:cubicBezTo>
                    <a:pt x="84590" y="5806"/>
                    <a:pt x="78688" y="7741"/>
                    <a:pt x="72786" y="13548"/>
                  </a:cubicBezTo>
                  <a:cubicBezTo>
                    <a:pt x="70819" y="5806"/>
                    <a:pt x="66885" y="1935"/>
                    <a:pt x="62950" y="1935"/>
                  </a:cubicBezTo>
                  <a:cubicBezTo>
                    <a:pt x="60983" y="0"/>
                    <a:pt x="57049" y="5806"/>
                    <a:pt x="53114" y="15483"/>
                  </a:cubicBezTo>
                  <a:cubicBezTo>
                    <a:pt x="47213" y="7741"/>
                    <a:pt x="41311" y="3870"/>
                    <a:pt x="37377" y="5806"/>
                  </a:cubicBezTo>
                  <a:cubicBezTo>
                    <a:pt x="35409" y="5806"/>
                    <a:pt x="33442" y="13548"/>
                    <a:pt x="33442" y="21290"/>
                  </a:cubicBezTo>
                  <a:cubicBezTo>
                    <a:pt x="25573" y="17419"/>
                    <a:pt x="19672" y="15483"/>
                    <a:pt x="17704" y="19354"/>
                  </a:cubicBezTo>
                  <a:cubicBezTo>
                    <a:pt x="13770" y="21290"/>
                    <a:pt x="15737" y="30967"/>
                    <a:pt x="23606" y="42580"/>
                  </a:cubicBezTo>
                  <a:cubicBezTo>
                    <a:pt x="9836" y="42580"/>
                    <a:pt x="1967" y="44516"/>
                    <a:pt x="0" y="50322"/>
                  </a:cubicBezTo>
                  <a:cubicBezTo>
                    <a:pt x="0" y="52258"/>
                    <a:pt x="3934" y="56129"/>
                    <a:pt x="7868" y="60000"/>
                  </a:cubicBezTo>
                  <a:cubicBezTo>
                    <a:pt x="1967" y="63870"/>
                    <a:pt x="0" y="65806"/>
                    <a:pt x="0" y="69677"/>
                  </a:cubicBezTo>
                  <a:cubicBezTo>
                    <a:pt x="0" y="73548"/>
                    <a:pt x="7868" y="77419"/>
                    <a:pt x="19672" y="77419"/>
                  </a:cubicBezTo>
                  <a:cubicBezTo>
                    <a:pt x="11803" y="87096"/>
                    <a:pt x="9836" y="92903"/>
                    <a:pt x="11803" y="96774"/>
                  </a:cubicBezTo>
                  <a:cubicBezTo>
                    <a:pt x="13770" y="100645"/>
                    <a:pt x="21639" y="98709"/>
                    <a:pt x="31475" y="94838"/>
                  </a:cubicBezTo>
                  <a:cubicBezTo>
                    <a:pt x="29508" y="106451"/>
                    <a:pt x="29508" y="112258"/>
                    <a:pt x="33442" y="114193"/>
                  </a:cubicBezTo>
                  <a:cubicBezTo>
                    <a:pt x="37377" y="116129"/>
                    <a:pt x="41311" y="114193"/>
                    <a:pt x="47213" y="106451"/>
                  </a:cubicBezTo>
                  <a:cubicBezTo>
                    <a:pt x="49180" y="116129"/>
                    <a:pt x="53114" y="120000"/>
                    <a:pt x="57049" y="120000"/>
                  </a:cubicBezTo>
                  <a:cubicBezTo>
                    <a:pt x="60983" y="120000"/>
                    <a:pt x="64918" y="116129"/>
                    <a:pt x="66885" y="106451"/>
                  </a:cubicBezTo>
                  <a:cubicBezTo>
                    <a:pt x="72786" y="114193"/>
                    <a:pt x="78688" y="118064"/>
                    <a:pt x="82622" y="116129"/>
                  </a:cubicBezTo>
                  <a:cubicBezTo>
                    <a:pt x="86557" y="116129"/>
                    <a:pt x="86557" y="108387"/>
                    <a:pt x="86557" y="100645"/>
                  </a:cubicBezTo>
                  <a:cubicBezTo>
                    <a:pt x="94426" y="104516"/>
                    <a:pt x="100327" y="106451"/>
                    <a:pt x="104262" y="102580"/>
                  </a:cubicBezTo>
                  <a:cubicBezTo>
                    <a:pt x="106229" y="98709"/>
                    <a:pt x="104262" y="90967"/>
                    <a:pt x="96393" y="79354"/>
                  </a:cubicBezTo>
                  <a:cubicBezTo>
                    <a:pt x="110163" y="79354"/>
                    <a:pt x="118032" y="77419"/>
                    <a:pt x="120000" y="71612"/>
                  </a:cubicBezTo>
                  <a:cubicBezTo>
                    <a:pt x="120000" y="69677"/>
                    <a:pt x="118032" y="65806"/>
                    <a:pt x="112131" y="61935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Shape 80"/>
            <p:cNvGrpSpPr/>
            <p:nvPr/>
          </p:nvGrpSpPr>
          <p:grpSpPr>
            <a:xfrm>
              <a:off x="749893" y="5783560"/>
              <a:ext cx="325521" cy="364355"/>
              <a:chOff x="2114914" y="2460534"/>
              <a:chExt cx="452438" cy="506412"/>
            </a:xfrm>
          </p:grpSpPr>
          <p:sp>
            <p:nvSpPr>
              <p:cNvPr id="81" name="Shape 81"/>
              <p:cNvSpPr/>
              <p:nvPr/>
            </p:nvSpPr>
            <p:spPr>
              <a:xfrm flipH="1">
                <a:off x="2114914" y="2512923"/>
                <a:ext cx="430213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888" y="27234"/>
                    </a:moveTo>
                    <a:cubicBezTo>
                      <a:pt x="6222" y="33191"/>
                      <a:pt x="0" y="65531"/>
                      <a:pt x="8000" y="85106"/>
                    </a:cubicBezTo>
                    <a:cubicBezTo>
                      <a:pt x="18666" y="109787"/>
                      <a:pt x="47111" y="120000"/>
                      <a:pt x="58666" y="114893"/>
                    </a:cubicBezTo>
                    <a:cubicBezTo>
                      <a:pt x="77333" y="105531"/>
                      <a:pt x="81777" y="91063"/>
                      <a:pt x="78222" y="76595"/>
                    </a:cubicBezTo>
                    <a:cubicBezTo>
                      <a:pt x="96888" y="73191"/>
                      <a:pt x="110222" y="62127"/>
                      <a:pt x="112000" y="53617"/>
                    </a:cubicBezTo>
                    <a:cubicBezTo>
                      <a:pt x="120000" y="0"/>
                      <a:pt x="37333" y="5957"/>
                      <a:pt x="16888" y="27234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Shape 82"/>
              <p:cNvSpPr/>
              <p:nvPr/>
            </p:nvSpPr>
            <p:spPr>
              <a:xfrm flipH="1">
                <a:off x="2124439" y="2460534"/>
                <a:ext cx="442912" cy="506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381" y="34936"/>
                    </a:moveTo>
                    <a:cubicBezTo>
                      <a:pt x="99280" y="31139"/>
                      <a:pt x="120000" y="21265"/>
                      <a:pt x="119136" y="17468"/>
                    </a:cubicBezTo>
                    <a:cubicBezTo>
                      <a:pt x="114820" y="0"/>
                      <a:pt x="29352" y="22025"/>
                      <a:pt x="23309" y="31898"/>
                    </a:cubicBezTo>
                    <a:cubicBezTo>
                      <a:pt x="21582" y="31898"/>
                      <a:pt x="21582" y="31898"/>
                      <a:pt x="20719" y="31898"/>
                    </a:cubicBezTo>
                    <a:cubicBezTo>
                      <a:pt x="20719" y="32658"/>
                      <a:pt x="20719" y="33417"/>
                      <a:pt x="20719" y="34177"/>
                    </a:cubicBezTo>
                    <a:cubicBezTo>
                      <a:pt x="15539" y="38734"/>
                      <a:pt x="6906" y="58481"/>
                      <a:pt x="4316" y="74430"/>
                    </a:cubicBezTo>
                    <a:cubicBezTo>
                      <a:pt x="0" y="97974"/>
                      <a:pt x="5179" y="117721"/>
                      <a:pt x="9496" y="117721"/>
                    </a:cubicBezTo>
                    <a:cubicBezTo>
                      <a:pt x="25899" y="120000"/>
                      <a:pt x="30215" y="69113"/>
                      <a:pt x="27625" y="45569"/>
                    </a:cubicBezTo>
                    <a:cubicBezTo>
                      <a:pt x="32805" y="52405"/>
                      <a:pt x="41438" y="61518"/>
                      <a:pt x="50071" y="68354"/>
                    </a:cubicBezTo>
                    <a:cubicBezTo>
                      <a:pt x="69928" y="84303"/>
                      <a:pt x="91510" y="91898"/>
                      <a:pt x="94100" y="88860"/>
                    </a:cubicBezTo>
                    <a:cubicBezTo>
                      <a:pt x="104460" y="78227"/>
                      <a:pt x="62158" y="47848"/>
                      <a:pt x="37122" y="36455"/>
                    </a:cubicBezTo>
                    <a:cubicBezTo>
                      <a:pt x="47482" y="37215"/>
                      <a:pt x="61294" y="37215"/>
                      <a:pt x="73381" y="34936"/>
                    </a:cubicBezTo>
                    <a:close/>
                  </a:path>
                </a:pathLst>
              </a:custGeom>
              <a:solidFill>
                <a:srgbClr val="E9D6E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" name="Shape 83"/>
            <p:cNvSpPr/>
            <p:nvPr/>
          </p:nvSpPr>
          <p:spPr>
            <a:xfrm flipH="1">
              <a:off x="1416049" y="5482876"/>
              <a:ext cx="4602162" cy="8794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218"/>
                  </a:moveTo>
                  <a:cubicBezTo>
                    <a:pt x="119501" y="9163"/>
                    <a:pt x="119501" y="9163"/>
                    <a:pt x="119501" y="9163"/>
                  </a:cubicBezTo>
                  <a:cubicBezTo>
                    <a:pt x="110775" y="43636"/>
                    <a:pt x="100304" y="51054"/>
                    <a:pt x="86842" y="51927"/>
                  </a:cubicBezTo>
                  <a:cubicBezTo>
                    <a:pt x="85927" y="46690"/>
                    <a:pt x="84930" y="41890"/>
                    <a:pt x="83767" y="37963"/>
                  </a:cubicBezTo>
                  <a:cubicBezTo>
                    <a:pt x="81523" y="30545"/>
                    <a:pt x="79030" y="26181"/>
                    <a:pt x="76288" y="24000"/>
                  </a:cubicBezTo>
                  <a:cubicBezTo>
                    <a:pt x="81024" y="3054"/>
                    <a:pt x="81024" y="3054"/>
                    <a:pt x="81024" y="3054"/>
                  </a:cubicBezTo>
                  <a:cubicBezTo>
                    <a:pt x="80526" y="0"/>
                    <a:pt x="80526" y="0"/>
                    <a:pt x="80526" y="0"/>
                  </a:cubicBezTo>
                  <a:cubicBezTo>
                    <a:pt x="75207" y="23127"/>
                    <a:pt x="75207" y="23127"/>
                    <a:pt x="75207" y="23127"/>
                  </a:cubicBezTo>
                  <a:cubicBezTo>
                    <a:pt x="62908" y="16145"/>
                    <a:pt x="47700" y="51054"/>
                    <a:pt x="46620" y="53672"/>
                  </a:cubicBezTo>
                  <a:cubicBezTo>
                    <a:pt x="32991" y="57600"/>
                    <a:pt x="17617" y="66763"/>
                    <a:pt x="0" y="90327"/>
                  </a:cubicBezTo>
                  <a:cubicBezTo>
                    <a:pt x="166" y="94254"/>
                    <a:pt x="166" y="94254"/>
                    <a:pt x="166" y="94254"/>
                  </a:cubicBezTo>
                  <a:cubicBezTo>
                    <a:pt x="30831" y="53672"/>
                    <a:pt x="54764" y="54981"/>
                    <a:pt x="73961" y="56290"/>
                  </a:cubicBezTo>
                  <a:cubicBezTo>
                    <a:pt x="78365" y="56290"/>
                    <a:pt x="82520" y="56727"/>
                    <a:pt x="86426" y="56290"/>
                  </a:cubicBezTo>
                  <a:cubicBezTo>
                    <a:pt x="88753" y="71563"/>
                    <a:pt x="89916" y="92945"/>
                    <a:pt x="90000" y="120000"/>
                  </a:cubicBezTo>
                  <a:cubicBezTo>
                    <a:pt x="90747" y="120000"/>
                    <a:pt x="90747" y="120000"/>
                    <a:pt x="90747" y="120000"/>
                  </a:cubicBezTo>
                  <a:cubicBezTo>
                    <a:pt x="90747" y="93381"/>
                    <a:pt x="89667" y="72000"/>
                    <a:pt x="87423" y="56290"/>
                  </a:cubicBezTo>
                  <a:cubicBezTo>
                    <a:pt x="100720" y="54981"/>
                    <a:pt x="111191" y="47127"/>
                    <a:pt x="120000" y="12218"/>
                  </a:cubicBezTo>
                  <a:moveTo>
                    <a:pt x="73961" y="51927"/>
                  </a:moveTo>
                  <a:cubicBezTo>
                    <a:pt x="66398" y="51490"/>
                    <a:pt x="58088" y="51054"/>
                    <a:pt x="48947" y="53236"/>
                  </a:cubicBezTo>
                  <a:cubicBezTo>
                    <a:pt x="55180" y="40581"/>
                    <a:pt x="73379" y="7854"/>
                    <a:pt x="83268" y="41454"/>
                  </a:cubicBezTo>
                  <a:cubicBezTo>
                    <a:pt x="84182" y="44509"/>
                    <a:pt x="85013" y="48000"/>
                    <a:pt x="85761" y="52363"/>
                  </a:cubicBezTo>
                  <a:cubicBezTo>
                    <a:pt x="82022" y="52363"/>
                    <a:pt x="78116" y="52363"/>
                    <a:pt x="73961" y="5192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flipH="1">
              <a:off x="2806971" y="5393578"/>
              <a:ext cx="149225" cy="150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85" y="28085"/>
                  </a:moveTo>
                  <a:cubicBezTo>
                    <a:pt x="5106" y="48510"/>
                    <a:pt x="0" y="81702"/>
                    <a:pt x="17872" y="102127"/>
                  </a:cubicBezTo>
                  <a:cubicBezTo>
                    <a:pt x="35744" y="120000"/>
                    <a:pt x="68936" y="117446"/>
                    <a:pt x="91914" y="94468"/>
                  </a:cubicBezTo>
                  <a:cubicBezTo>
                    <a:pt x="114893" y="71489"/>
                    <a:pt x="120000" y="38297"/>
                    <a:pt x="102127" y="20425"/>
                  </a:cubicBezTo>
                  <a:cubicBezTo>
                    <a:pt x="84255" y="0"/>
                    <a:pt x="51063" y="5106"/>
                    <a:pt x="28085" y="28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2051051" y="5522596"/>
              <a:ext cx="892174" cy="8955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gradFill>
              <a:gsLst>
                <a:gs pos="0">
                  <a:srgbClr val="68376C"/>
                </a:gs>
                <a:gs pos="100000">
                  <a:srgbClr val="BF8AC3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flipH="1">
              <a:off x="2216500" y="5688258"/>
              <a:ext cx="561276" cy="564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73" y="56842"/>
                  </a:moveTo>
                  <a:cubicBezTo>
                    <a:pt x="118736" y="51789"/>
                    <a:pt x="118736" y="45473"/>
                    <a:pt x="116210" y="40421"/>
                  </a:cubicBezTo>
                  <a:cubicBezTo>
                    <a:pt x="113684" y="31578"/>
                    <a:pt x="104842" y="25263"/>
                    <a:pt x="94736" y="21473"/>
                  </a:cubicBezTo>
                  <a:cubicBezTo>
                    <a:pt x="89684" y="11368"/>
                    <a:pt x="83368" y="3789"/>
                    <a:pt x="73263" y="1263"/>
                  </a:cubicBezTo>
                  <a:cubicBezTo>
                    <a:pt x="68210" y="0"/>
                    <a:pt x="61894" y="1263"/>
                    <a:pt x="56842" y="2526"/>
                  </a:cubicBezTo>
                  <a:cubicBezTo>
                    <a:pt x="50526" y="1263"/>
                    <a:pt x="45473" y="1263"/>
                    <a:pt x="40421" y="3789"/>
                  </a:cubicBezTo>
                  <a:cubicBezTo>
                    <a:pt x="30315" y="6315"/>
                    <a:pt x="24000" y="13894"/>
                    <a:pt x="20210" y="25263"/>
                  </a:cubicBezTo>
                  <a:cubicBezTo>
                    <a:pt x="10105" y="30315"/>
                    <a:pt x="3789" y="36631"/>
                    <a:pt x="1263" y="46736"/>
                  </a:cubicBezTo>
                  <a:cubicBezTo>
                    <a:pt x="0" y="51789"/>
                    <a:pt x="0" y="58105"/>
                    <a:pt x="2526" y="63157"/>
                  </a:cubicBezTo>
                  <a:cubicBezTo>
                    <a:pt x="1263" y="69473"/>
                    <a:pt x="1263" y="74526"/>
                    <a:pt x="2526" y="79578"/>
                  </a:cubicBezTo>
                  <a:cubicBezTo>
                    <a:pt x="6315" y="89684"/>
                    <a:pt x="13894" y="96000"/>
                    <a:pt x="24000" y="99789"/>
                  </a:cubicBezTo>
                  <a:cubicBezTo>
                    <a:pt x="29052" y="109894"/>
                    <a:pt x="36631" y="116210"/>
                    <a:pt x="45473" y="118736"/>
                  </a:cubicBezTo>
                  <a:cubicBezTo>
                    <a:pt x="51789" y="120000"/>
                    <a:pt x="56842" y="120000"/>
                    <a:pt x="63157" y="117473"/>
                  </a:cubicBezTo>
                  <a:cubicBezTo>
                    <a:pt x="68210" y="118736"/>
                    <a:pt x="74526" y="118736"/>
                    <a:pt x="79578" y="117473"/>
                  </a:cubicBezTo>
                  <a:cubicBezTo>
                    <a:pt x="88421" y="113684"/>
                    <a:pt x="94736" y="106105"/>
                    <a:pt x="98526" y="96000"/>
                  </a:cubicBezTo>
                  <a:cubicBezTo>
                    <a:pt x="108631" y="90947"/>
                    <a:pt x="116210" y="83368"/>
                    <a:pt x="118736" y="74526"/>
                  </a:cubicBezTo>
                  <a:cubicBezTo>
                    <a:pt x="120000" y="68210"/>
                    <a:pt x="118736" y="63157"/>
                    <a:pt x="117473" y="56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690562" y="4988369"/>
              <a:ext cx="96838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00" y="21428"/>
                  </a:moveTo>
                  <a:cubicBezTo>
                    <a:pt x="4000" y="42857"/>
                    <a:pt x="0" y="77142"/>
                    <a:pt x="20000" y="98571"/>
                  </a:cubicBezTo>
                  <a:cubicBezTo>
                    <a:pt x="36000" y="119999"/>
                    <a:pt x="68000" y="119999"/>
                    <a:pt x="92000" y="98571"/>
                  </a:cubicBezTo>
                  <a:cubicBezTo>
                    <a:pt x="116000" y="77142"/>
                    <a:pt x="120000" y="42857"/>
                    <a:pt x="104000" y="21428"/>
                  </a:cubicBezTo>
                  <a:cubicBezTo>
                    <a:pt x="84000" y="0"/>
                    <a:pt x="52000" y="0"/>
                    <a:pt x="28000" y="214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flipH="1">
              <a:off x="3957637" y="5064569"/>
              <a:ext cx="161925" cy="160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47" y="50400"/>
                  </a:moveTo>
                  <a:cubicBezTo>
                    <a:pt x="117647" y="48000"/>
                    <a:pt x="115294" y="45600"/>
                    <a:pt x="108235" y="43200"/>
                  </a:cubicBezTo>
                  <a:cubicBezTo>
                    <a:pt x="112941" y="38400"/>
                    <a:pt x="112941" y="33600"/>
                    <a:pt x="112941" y="31200"/>
                  </a:cubicBezTo>
                  <a:cubicBezTo>
                    <a:pt x="110588" y="28800"/>
                    <a:pt x="103529" y="26400"/>
                    <a:pt x="91764" y="28800"/>
                  </a:cubicBezTo>
                  <a:cubicBezTo>
                    <a:pt x="96470" y="19200"/>
                    <a:pt x="96470" y="12000"/>
                    <a:pt x="94117" y="9600"/>
                  </a:cubicBezTo>
                  <a:cubicBezTo>
                    <a:pt x="89411" y="7200"/>
                    <a:pt x="84705" y="9600"/>
                    <a:pt x="75294" y="16800"/>
                  </a:cubicBezTo>
                  <a:cubicBezTo>
                    <a:pt x="75294" y="7200"/>
                    <a:pt x="72941" y="0"/>
                    <a:pt x="68235" y="0"/>
                  </a:cubicBezTo>
                  <a:cubicBezTo>
                    <a:pt x="63529" y="0"/>
                    <a:pt x="61176" y="2400"/>
                    <a:pt x="56470" y="9600"/>
                  </a:cubicBezTo>
                  <a:cubicBezTo>
                    <a:pt x="51764" y="4800"/>
                    <a:pt x="47058" y="0"/>
                    <a:pt x="44705" y="0"/>
                  </a:cubicBezTo>
                  <a:cubicBezTo>
                    <a:pt x="42352" y="2400"/>
                    <a:pt x="40000" y="7200"/>
                    <a:pt x="40000" y="16800"/>
                  </a:cubicBezTo>
                  <a:cubicBezTo>
                    <a:pt x="30588" y="12000"/>
                    <a:pt x="25882" y="9600"/>
                    <a:pt x="21176" y="12000"/>
                  </a:cubicBezTo>
                  <a:cubicBezTo>
                    <a:pt x="18823" y="14400"/>
                    <a:pt x="21176" y="21600"/>
                    <a:pt x="23529" y="28800"/>
                  </a:cubicBezTo>
                  <a:cubicBezTo>
                    <a:pt x="14117" y="28800"/>
                    <a:pt x="9411" y="28800"/>
                    <a:pt x="7058" y="33600"/>
                  </a:cubicBezTo>
                  <a:cubicBezTo>
                    <a:pt x="4705" y="36000"/>
                    <a:pt x="9411" y="43200"/>
                    <a:pt x="21176" y="52800"/>
                  </a:cubicBezTo>
                  <a:cubicBezTo>
                    <a:pt x="9411" y="57600"/>
                    <a:pt x="0" y="62400"/>
                    <a:pt x="2352" y="67200"/>
                  </a:cubicBezTo>
                  <a:cubicBezTo>
                    <a:pt x="2352" y="69600"/>
                    <a:pt x="7058" y="72000"/>
                    <a:pt x="11764" y="74400"/>
                  </a:cubicBezTo>
                  <a:cubicBezTo>
                    <a:pt x="7058" y="79200"/>
                    <a:pt x="7058" y="84000"/>
                    <a:pt x="7058" y="86400"/>
                  </a:cubicBezTo>
                  <a:cubicBezTo>
                    <a:pt x="9411" y="91200"/>
                    <a:pt x="16470" y="91200"/>
                    <a:pt x="28235" y="88800"/>
                  </a:cubicBezTo>
                  <a:cubicBezTo>
                    <a:pt x="23529" y="98400"/>
                    <a:pt x="23529" y="105600"/>
                    <a:pt x="25882" y="108000"/>
                  </a:cubicBezTo>
                  <a:cubicBezTo>
                    <a:pt x="30588" y="110400"/>
                    <a:pt x="37647" y="108000"/>
                    <a:pt x="44705" y="100800"/>
                  </a:cubicBezTo>
                  <a:cubicBezTo>
                    <a:pt x="44705" y="112800"/>
                    <a:pt x="49411" y="117600"/>
                    <a:pt x="51764" y="117600"/>
                  </a:cubicBezTo>
                  <a:cubicBezTo>
                    <a:pt x="56470" y="120000"/>
                    <a:pt x="58823" y="115200"/>
                    <a:pt x="63529" y="108000"/>
                  </a:cubicBezTo>
                  <a:cubicBezTo>
                    <a:pt x="68235" y="115200"/>
                    <a:pt x="72941" y="117600"/>
                    <a:pt x="75294" y="117600"/>
                  </a:cubicBezTo>
                  <a:cubicBezTo>
                    <a:pt x="80000" y="115200"/>
                    <a:pt x="80000" y="110400"/>
                    <a:pt x="82352" y="100800"/>
                  </a:cubicBezTo>
                  <a:cubicBezTo>
                    <a:pt x="89411" y="105600"/>
                    <a:pt x="94117" y="108000"/>
                    <a:pt x="98823" y="105600"/>
                  </a:cubicBezTo>
                  <a:cubicBezTo>
                    <a:pt x="101176" y="103200"/>
                    <a:pt x="101176" y="96000"/>
                    <a:pt x="96470" y="88800"/>
                  </a:cubicBezTo>
                  <a:cubicBezTo>
                    <a:pt x="105882" y="88800"/>
                    <a:pt x="110588" y="88800"/>
                    <a:pt x="112941" y="86400"/>
                  </a:cubicBezTo>
                  <a:cubicBezTo>
                    <a:pt x="115294" y="81600"/>
                    <a:pt x="110588" y="74400"/>
                    <a:pt x="98823" y="64800"/>
                  </a:cubicBezTo>
                  <a:cubicBezTo>
                    <a:pt x="112941" y="60000"/>
                    <a:pt x="120000" y="55200"/>
                    <a:pt x="117647" y="50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3616524" y="6129448"/>
              <a:ext cx="282179" cy="2833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717"/>
                  </a:moveTo>
                  <a:cubicBezTo>
                    <a:pt x="120000" y="64615"/>
                    <a:pt x="114871" y="59487"/>
                    <a:pt x="105641" y="55384"/>
                  </a:cubicBezTo>
                  <a:cubicBezTo>
                    <a:pt x="113846" y="50256"/>
                    <a:pt x="118974" y="44102"/>
                    <a:pt x="116923" y="41025"/>
                  </a:cubicBezTo>
                  <a:cubicBezTo>
                    <a:pt x="115897" y="36923"/>
                    <a:pt x="110769" y="35897"/>
                    <a:pt x="102564" y="35897"/>
                  </a:cubicBezTo>
                  <a:cubicBezTo>
                    <a:pt x="106666" y="28717"/>
                    <a:pt x="107692" y="22564"/>
                    <a:pt x="105641" y="20512"/>
                  </a:cubicBezTo>
                  <a:cubicBezTo>
                    <a:pt x="102564" y="17435"/>
                    <a:pt x="96410" y="18461"/>
                    <a:pt x="88205" y="22564"/>
                  </a:cubicBezTo>
                  <a:cubicBezTo>
                    <a:pt x="89230" y="12307"/>
                    <a:pt x="88205" y="6153"/>
                    <a:pt x="85128" y="5128"/>
                  </a:cubicBezTo>
                  <a:cubicBezTo>
                    <a:pt x="81025" y="3076"/>
                    <a:pt x="75897" y="6153"/>
                    <a:pt x="69743" y="13333"/>
                  </a:cubicBezTo>
                  <a:cubicBezTo>
                    <a:pt x="67692" y="5128"/>
                    <a:pt x="63589" y="0"/>
                    <a:pt x="60512" y="0"/>
                  </a:cubicBezTo>
                  <a:cubicBezTo>
                    <a:pt x="55384" y="0"/>
                    <a:pt x="51282" y="8205"/>
                    <a:pt x="48205" y="20512"/>
                  </a:cubicBezTo>
                  <a:cubicBezTo>
                    <a:pt x="38974" y="11282"/>
                    <a:pt x="30769" y="7179"/>
                    <a:pt x="26666" y="9230"/>
                  </a:cubicBezTo>
                  <a:cubicBezTo>
                    <a:pt x="24615" y="11282"/>
                    <a:pt x="23589" y="16410"/>
                    <a:pt x="25641" y="22564"/>
                  </a:cubicBezTo>
                  <a:cubicBezTo>
                    <a:pt x="18461" y="20512"/>
                    <a:pt x="14358" y="20512"/>
                    <a:pt x="12307" y="23589"/>
                  </a:cubicBezTo>
                  <a:cubicBezTo>
                    <a:pt x="9230" y="26666"/>
                    <a:pt x="12307" y="33846"/>
                    <a:pt x="19487" y="43076"/>
                  </a:cubicBezTo>
                  <a:cubicBezTo>
                    <a:pt x="8205" y="44102"/>
                    <a:pt x="1025" y="46153"/>
                    <a:pt x="1025" y="51282"/>
                  </a:cubicBezTo>
                  <a:cubicBezTo>
                    <a:pt x="0" y="55384"/>
                    <a:pt x="6153" y="59487"/>
                    <a:pt x="15384" y="63589"/>
                  </a:cubicBezTo>
                  <a:cubicBezTo>
                    <a:pt x="6153" y="69743"/>
                    <a:pt x="2051" y="74871"/>
                    <a:pt x="3076" y="78974"/>
                  </a:cubicBezTo>
                  <a:cubicBezTo>
                    <a:pt x="4102" y="82051"/>
                    <a:pt x="10256" y="84102"/>
                    <a:pt x="18461" y="83076"/>
                  </a:cubicBezTo>
                  <a:cubicBezTo>
                    <a:pt x="14358" y="90256"/>
                    <a:pt x="12307" y="96410"/>
                    <a:pt x="14358" y="99487"/>
                  </a:cubicBezTo>
                  <a:cubicBezTo>
                    <a:pt x="17435" y="101538"/>
                    <a:pt x="23589" y="100512"/>
                    <a:pt x="32820" y="97435"/>
                  </a:cubicBezTo>
                  <a:cubicBezTo>
                    <a:pt x="30769" y="106666"/>
                    <a:pt x="31794" y="112820"/>
                    <a:pt x="35897" y="114871"/>
                  </a:cubicBezTo>
                  <a:cubicBezTo>
                    <a:pt x="38974" y="115897"/>
                    <a:pt x="44102" y="112820"/>
                    <a:pt x="50256" y="105641"/>
                  </a:cubicBezTo>
                  <a:cubicBezTo>
                    <a:pt x="53333" y="114871"/>
                    <a:pt x="56410" y="120000"/>
                    <a:pt x="60512" y="120000"/>
                  </a:cubicBezTo>
                  <a:cubicBezTo>
                    <a:pt x="64615" y="120000"/>
                    <a:pt x="68717" y="111794"/>
                    <a:pt x="71794" y="98461"/>
                  </a:cubicBezTo>
                  <a:cubicBezTo>
                    <a:pt x="81025" y="107692"/>
                    <a:pt x="89230" y="111794"/>
                    <a:pt x="93333" y="109743"/>
                  </a:cubicBezTo>
                  <a:cubicBezTo>
                    <a:pt x="96410" y="107692"/>
                    <a:pt x="96410" y="103589"/>
                    <a:pt x="95384" y="96410"/>
                  </a:cubicBezTo>
                  <a:cubicBezTo>
                    <a:pt x="101538" y="98461"/>
                    <a:pt x="106666" y="98461"/>
                    <a:pt x="107692" y="95384"/>
                  </a:cubicBezTo>
                  <a:cubicBezTo>
                    <a:pt x="110769" y="92307"/>
                    <a:pt x="107692" y="85128"/>
                    <a:pt x="100512" y="76923"/>
                  </a:cubicBezTo>
                  <a:cubicBezTo>
                    <a:pt x="111794" y="75897"/>
                    <a:pt x="118974" y="72820"/>
                    <a:pt x="120000" y="68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4164012" y="6440932"/>
              <a:ext cx="126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" name="Shape 91"/>
            <p:cNvCxnSpPr/>
            <p:nvPr/>
          </p:nvCxnSpPr>
          <p:spPr>
            <a:xfrm>
              <a:off x="4164012" y="6440932"/>
              <a:ext cx="12699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2" name="Shape 92"/>
            <p:cNvSpPr/>
            <p:nvPr/>
          </p:nvSpPr>
          <p:spPr>
            <a:xfrm flipH="1">
              <a:off x="3670301" y="5452753"/>
              <a:ext cx="719138" cy="7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690" y="44601"/>
                  </a:moveTo>
                  <a:cubicBezTo>
                    <a:pt x="112035" y="39823"/>
                    <a:pt x="108318" y="36637"/>
                    <a:pt x="103539" y="34513"/>
                  </a:cubicBezTo>
                  <a:cubicBezTo>
                    <a:pt x="103008" y="33982"/>
                    <a:pt x="103008" y="33982"/>
                    <a:pt x="103008" y="33982"/>
                  </a:cubicBezTo>
                  <a:cubicBezTo>
                    <a:pt x="103008" y="33451"/>
                    <a:pt x="103008" y="33451"/>
                    <a:pt x="103008" y="33451"/>
                  </a:cubicBezTo>
                  <a:cubicBezTo>
                    <a:pt x="103539" y="28141"/>
                    <a:pt x="102477" y="23362"/>
                    <a:pt x="99823" y="18584"/>
                  </a:cubicBezTo>
                  <a:cubicBezTo>
                    <a:pt x="94513" y="10619"/>
                    <a:pt x="84955" y="5840"/>
                    <a:pt x="73805" y="5309"/>
                  </a:cubicBezTo>
                  <a:cubicBezTo>
                    <a:pt x="63185" y="530"/>
                    <a:pt x="52566" y="0"/>
                    <a:pt x="44070" y="4778"/>
                  </a:cubicBezTo>
                  <a:cubicBezTo>
                    <a:pt x="39823" y="7433"/>
                    <a:pt x="36637" y="11150"/>
                    <a:pt x="34513" y="15929"/>
                  </a:cubicBezTo>
                  <a:cubicBezTo>
                    <a:pt x="33982" y="16460"/>
                    <a:pt x="33982" y="16460"/>
                    <a:pt x="33982" y="16460"/>
                  </a:cubicBezTo>
                  <a:cubicBezTo>
                    <a:pt x="33451" y="16460"/>
                    <a:pt x="33451" y="16460"/>
                    <a:pt x="33451" y="16460"/>
                  </a:cubicBezTo>
                  <a:cubicBezTo>
                    <a:pt x="28141" y="16460"/>
                    <a:pt x="23362" y="17522"/>
                    <a:pt x="18584" y="20176"/>
                  </a:cubicBezTo>
                  <a:cubicBezTo>
                    <a:pt x="10619" y="24955"/>
                    <a:pt x="5840" y="34513"/>
                    <a:pt x="5309" y="46194"/>
                  </a:cubicBezTo>
                  <a:cubicBezTo>
                    <a:pt x="530" y="56283"/>
                    <a:pt x="0" y="66902"/>
                    <a:pt x="4778" y="75398"/>
                  </a:cubicBezTo>
                  <a:cubicBezTo>
                    <a:pt x="7433" y="79646"/>
                    <a:pt x="11150" y="82831"/>
                    <a:pt x="15929" y="85486"/>
                  </a:cubicBezTo>
                  <a:cubicBezTo>
                    <a:pt x="16460" y="85486"/>
                    <a:pt x="16460" y="85486"/>
                    <a:pt x="16460" y="85486"/>
                  </a:cubicBezTo>
                  <a:cubicBezTo>
                    <a:pt x="16460" y="86017"/>
                    <a:pt x="16460" y="86017"/>
                    <a:pt x="16460" y="86017"/>
                  </a:cubicBezTo>
                  <a:cubicBezTo>
                    <a:pt x="16460" y="91327"/>
                    <a:pt x="17522" y="96637"/>
                    <a:pt x="19646" y="100884"/>
                  </a:cubicBezTo>
                  <a:cubicBezTo>
                    <a:pt x="24955" y="109380"/>
                    <a:pt x="34513" y="113628"/>
                    <a:pt x="46194" y="114159"/>
                  </a:cubicBezTo>
                  <a:cubicBezTo>
                    <a:pt x="56283" y="119469"/>
                    <a:pt x="66902" y="120000"/>
                    <a:pt x="75398" y="114690"/>
                  </a:cubicBezTo>
                  <a:cubicBezTo>
                    <a:pt x="79646" y="112566"/>
                    <a:pt x="82831" y="108318"/>
                    <a:pt x="85486" y="103539"/>
                  </a:cubicBezTo>
                  <a:cubicBezTo>
                    <a:pt x="85486" y="103539"/>
                    <a:pt x="85486" y="103539"/>
                    <a:pt x="85486" y="103539"/>
                  </a:cubicBezTo>
                  <a:cubicBezTo>
                    <a:pt x="86017" y="103008"/>
                    <a:pt x="86017" y="103008"/>
                    <a:pt x="86017" y="103008"/>
                  </a:cubicBezTo>
                  <a:cubicBezTo>
                    <a:pt x="91327" y="103539"/>
                    <a:pt x="96637" y="102477"/>
                    <a:pt x="100884" y="99823"/>
                  </a:cubicBezTo>
                  <a:cubicBezTo>
                    <a:pt x="108849" y="95044"/>
                    <a:pt x="113628" y="85486"/>
                    <a:pt x="114159" y="73805"/>
                  </a:cubicBezTo>
                  <a:cubicBezTo>
                    <a:pt x="118938" y="63185"/>
                    <a:pt x="120000" y="52566"/>
                    <a:pt x="114690" y="44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flipH="1">
              <a:off x="3841751" y="5624203"/>
              <a:ext cx="376238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28" y="62521"/>
                  </a:moveTo>
                  <a:cubicBezTo>
                    <a:pt x="113898" y="57478"/>
                    <a:pt x="120000" y="52436"/>
                    <a:pt x="118983" y="48403"/>
                  </a:cubicBezTo>
                  <a:cubicBezTo>
                    <a:pt x="117966" y="45378"/>
                    <a:pt x="113898" y="43361"/>
                    <a:pt x="106779" y="42352"/>
                  </a:cubicBezTo>
                  <a:cubicBezTo>
                    <a:pt x="110847" y="36302"/>
                    <a:pt x="112881" y="32268"/>
                    <a:pt x="111864" y="29243"/>
                  </a:cubicBezTo>
                  <a:cubicBezTo>
                    <a:pt x="108813" y="25210"/>
                    <a:pt x="99661" y="26218"/>
                    <a:pt x="87457" y="30252"/>
                  </a:cubicBezTo>
                  <a:cubicBezTo>
                    <a:pt x="90508" y="17142"/>
                    <a:pt x="89491" y="8067"/>
                    <a:pt x="85423" y="6050"/>
                  </a:cubicBezTo>
                  <a:cubicBezTo>
                    <a:pt x="82372" y="5042"/>
                    <a:pt x="77288" y="8067"/>
                    <a:pt x="71186" y="14117"/>
                  </a:cubicBezTo>
                  <a:cubicBezTo>
                    <a:pt x="68135" y="6050"/>
                    <a:pt x="65084" y="1008"/>
                    <a:pt x="61016" y="1008"/>
                  </a:cubicBezTo>
                  <a:cubicBezTo>
                    <a:pt x="56949" y="0"/>
                    <a:pt x="53898" y="6050"/>
                    <a:pt x="50847" y="15126"/>
                  </a:cubicBezTo>
                  <a:cubicBezTo>
                    <a:pt x="44745" y="7058"/>
                    <a:pt x="39661" y="4033"/>
                    <a:pt x="35593" y="5042"/>
                  </a:cubicBezTo>
                  <a:cubicBezTo>
                    <a:pt x="32542" y="7058"/>
                    <a:pt x="31525" y="12100"/>
                    <a:pt x="31525" y="20168"/>
                  </a:cubicBezTo>
                  <a:cubicBezTo>
                    <a:pt x="24406" y="17142"/>
                    <a:pt x="18305" y="16134"/>
                    <a:pt x="16271" y="19159"/>
                  </a:cubicBezTo>
                  <a:cubicBezTo>
                    <a:pt x="13220" y="21176"/>
                    <a:pt x="15254" y="28235"/>
                    <a:pt x="20338" y="37310"/>
                  </a:cubicBezTo>
                  <a:cubicBezTo>
                    <a:pt x="10169" y="37310"/>
                    <a:pt x="3050" y="38319"/>
                    <a:pt x="2033" y="42352"/>
                  </a:cubicBezTo>
                  <a:cubicBezTo>
                    <a:pt x="1016" y="46386"/>
                    <a:pt x="6101" y="52436"/>
                    <a:pt x="15254" y="58487"/>
                  </a:cubicBezTo>
                  <a:cubicBezTo>
                    <a:pt x="5084" y="62521"/>
                    <a:pt x="0" y="67563"/>
                    <a:pt x="1016" y="71596"/>
                  </a:cubicBezTo>
                  <a:cubicBezTo>
                    <a:pt x="1016" y="75630"/>
                    <a:pt x="5084" y="77647"/>
                    <a:pt x="12203" y="78655"/>
                  </a:cubicBezTo>
                  <a:cubicBezTo>
                    <a:pt x="8135" y="83697"/>
                    <a:pt x="6101" y="87731"/>
                    <a:pt x="8135" y="90756"/>
                  </a:cubicBezTo>
                  <a:cubicBezTo>
                    <a:pt x="10169" y="94789"/>
                    <a:pt x="19322" y="93781"/>
                    <a:pt x="31525" y="89747"/>
                  </a:cubicBezTo>
                  <a:cubicBezTo>
                    <a:pt x="29491" y="102857"/>
                    <a:pt x="29491" y="111932"/>
                    <a:pt x="33559" y="113949"/>
                  </a:cubicBezTo>
                  <a:cubicBezTo>
                    <a:pt x="36610" y="115966"/>
                    <a:pt x="42711" y="112941"/>
                    <a:pt x="48813" y="105882"/>
                  </a:cubicBezTo>
                  <a:cubicBezTo>
                    <a:pt x="50847" y="114957"/>
                    <a:pt x="53898" y="120000"/>
                    <a:pt x="57966" y="120000"/>
                  </a:cubicBezTo>
                  <a:cubicBezTo>
                    <a:pt x="62033" y="120000"/>
                    <a:pt x="65084" y="114957"/>
                    <a:pt x="68135" y="105882"/>
                  </a:cubicBezTo>
                  <a:cubicBezTo>
                    <a:pt x="74237" y="112941"/>
                    <a:pt x="80338" y="116974"/>
                    <a:pt x="83389" y="114957"/>
                  </a:cubicBezTo>
                  <a:cubicBezTo>
                    <a:pt x="86440" y="113949"/>
                    <a:pt x="87457" y="107899"/>
                    <a:pt x="87457" y="99831"/>
                  </a:cubicBezTo>
                  <a:cubicBezTo>
                    <a:pt x="94576" y="103865"/>
                    <a:pt x="100677" y="103865"/>
                    <a:pt x="102711" y="101848"/>
                  </a:cubicBezTo>
                  <a:cubicBezTo>
                    <a:pt x="105762" y="98823"/>
                    <a:pt x="103728" y="91764"/>
                    <a:pt x="98644" y="83697"/>
                  </a:cubicBezTo>
                  <a:cubicBezTo>
                    <a:pt x="108813" y="83697"/>
                    <a:pt x="115932" y="81680"/>
                    <a:pt x="116949" y="77647"/>
                  </a:cubicBezTo>
                  <a:cubicBezTo>
                    <a:pt x="117966" y="73613"/>
                    <a:pt x="112881" y="68571"/>
                    <a:pt x="103728" y="62521"/>
                  </a:cubicBezTo>
                  <a:close/>
                </a:path>
              </a:pathLst>
            </a:custGeom>
            <a:solidFill>
              <a:srgbClr val="E9D6E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4379878" y="5958857"/>
              <a:ext cx="95250" cy="104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83636"/>
                  </a:moveTo>
                  <a:cubicBezTo>
                    <a:pt x="84000" y="109090"/>
                    <a:pt x="52000" y="120000"/>
                    <a:pt x="28000" y="109090"/>
                  </a:cubicBezTo>
                  <a:cubicBezTo>
                    <a:pt x="4000" y="98181"/>
                    <a:pt x="0" y="65454"/>
                    <a:pt x="16000" y="40000"/>
                  </a:cubicBezTo>
                  <a:cubicBezTo>
                    <a:pt x="32000" y="10909"/>
                    <a:pt x="64000" y="0"/>
                    <a:pt x="88000" y="14545"/>
                  </a:cubicBezTo>
                  <a:cubicBezTo>
                    <a:pt x="112000" y="25454"/>
                    <a:pt x="120000" y="54545"/>
                    <a:pt x="100000" y="83636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 flipH="1">
              <a:off x="4529760" y="5694755"/>
              <a:ext cx="475102" cy="473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20" y="46956"/>
                  </a:moveTo>
                  <a:cubicBezTo>
                    <a:pt x="112230" y="42608"/>
                    <a:pt x="108776" y="39130"/>
                    <a:pt x="104460" y="36521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4460" y="30434"/>
                    <a:pt x="103597" y="25217"/>
                    <a:pt x="101007" y="20869"/>
                  </a:cubicBezTo>
                  <a:cubicBezTo>
                    <a:pt x="96690" y="12173"/>
                    <a:pt x="87194" y="7826"/>
                    <a:pt x="75971" y="6086"/>
                  </a:cubicBezTo>
                  <a:cubicBezTo>
                    <a:pt x="65611" y="869"/>
                    <a:pt x="55251" y="0"/>
                    <a:pt x="46618" y="4347"/>
                  </a:cubicBezTo>
                  <a:cubicBezTo>
                    <a:pt x="42302" y="6956"/>
                    <a:pt x="38848" y="10434"/>
                    <a:pt x="36258" y="15652"/>
                  </a:cubicBezTo>
                  <a:cubicBezTo>
                    <a:pt x="36258" y="15652"/>
                    <a:pt x="36258" y="15652"/>
                    <a:pt x="36258" y="15652"/>
                  </a:cubicBezTo>
                  <a:cubicBezTo>
                    <a:pt x="35395" y="15652"/>
                    <a:pt x="35395" y="15652"/>
                    <a:pt x="35395" y="15652"/>
                  </a:cubicBezTo>
                  <a:cubicBezTo>
                    <a:pt x="30215" y="14782"/>
                    <a:pt x="25899" y="15652"/>
                    <a:pt x="20719" y="18260"/>
                  </a:cubicBezTo>
                  <a:cubicBezTo>
                    <a:pt x="12949" y="22608"/>
                    <a:pt x="7769" y="32173"/>
                    <a:pt x="6906" y="43478"/>
                  </a:cubicBezTo>
                  <a:cubicBezTo>
                    <a:pt x="863" y="53913"/>
                    <a:pt x="0" y="64347"/>
                    <a:pt x="4316" y="73043"/>
                  </a:cubicBezTo>
                  <a:cubicBezTo>
                    <a:pt x="6906" y="77391"/>
                    <a:pt x="11223" y="80869"/>
                    <a:pt x="15539" y="83478"/>
                  </a:cubicBezTo>
                  <a:cubicBezTo>
                    <a:pt x="15539" y="83478"/>
                    <a:pt x="15539" y="83478"/>
                    <a:pt x="15539" y="83478"/>
                  </a:cubicBezTo>
                  <a:cubicBezTo>
                    <a:pt x="16402" y="84347"/>
                    <a:pt x="16402" y="84347"/>
                    <a:pt x="16402" y="84347"/>
                  </a:cubicBezTo>
                  <a:cubicBezTo>
                    <a:pt x="15539" y="89565"/>
                    <a:pt x="16402" y="94782"/>
                    <a:pt x="18992" y="99130"/>
                  </a:cubicBezTo>
                  <a:cubicBezTo>
                    <a:pt x="23309" y="107826"/>
                    <a:pt x="32805" y="112173"/>
                    <a:pt x="44028" y="113913"/>
                  </a:cubicBezTo>
                  <a:cubicBezTo>
                    <a:pt x="54388" y="119130"/>
                    <a:pt x="64748" y="120000"/>
                    <a:pt x="72517" y="115652"/>
                  </a:cubicBezTo>
                  <a:cubicBezTo>
                    <a:pt x="77697" y="113043"/>
                    <a:pt x="81151" y="109565"/>
                    <a:pt x="82877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8920" y="104347"/>
                    <a:pt x="94100" y="104347"/>
                    <a:pt x="98417" y="101739"/>
                  </a:cubicBezTo>
                  <a:cubicBezTo>
                    <a:pt x="107050" y="96521"/>
                    <a:pt x="112230" y="87826"/>
                    <a:pt x="113093" y="75652"/>
                  </a:cubicBezTo>
                  <a:cubicBezTo>
                    <a:pt x="118273" y="66086"/>
                    <a:pt x="120000" y="55652"/>
                    <a:pt x="114820" y="46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flipH="1">
              <a:off x="2731164" y="5297223"/>
              <a:ext cx="302060" cy="2960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gradFill>
              <a:gsLst>
                <a:gs pos="0">
                  <a:srgbClr val="74CCCE"/>
                </a:gs>
                <a:gs pos="56000">
                  <a:srgbClr val="266D6F"/>
                </a:gs>
                <a:gs pos="100000">
                  <a:srgbClr val="266D6F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rot="10800000">
              <a:off x="286012" y="4608614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458072" y="4674864"/>
              <a:ext cx="76936" cy="769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533687" y="4191000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367000" y="4849812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Shape 101"/>
            <p:cNvGrpSpPr/>
            <p:nvPr/>
          </p:nvGrpSpPr>
          <p:grpSpPr>
            <a:xfrm>
              <a:off x="653509" y="4705850"/>
              <a:ext cx="1454837" cy="1455032"/>
              <a:chOff x="4127322" y="3599676"/>
              <a:chExt cx="1454837" cy="1455032"/>
            </a:xfrm>
          </p:grpSpPr>
          <p:sp>
            <p:nvSpPr>
              <p:cNvPr id="102" name="Shape 102"/>
              <p:cNvSpPr/>
              <p:nvPr/>
            </p:nvSpPr>
            <p:spPr>
              <a:xfrm rot="-340312" flipH="1">
                <a:off x="4277517" y="3752400"/>
                <a:ext cx="1154448" cy="11495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-2809042" flipH="1">
                <a:off x="4338998" y="3813623"/>
                <a:ext cx="1031483" cy="10271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gradFill>
                <a:gsLst>
                  <a:gs pos="0">
                    <a:srgbClr val="E9D6EB"/>
                  </a:gs>
                  <a:gs pos="46000">
                    <a:srgbClr val="BF8AC3"/>
                  </a:gs>
                  <a:gs pos="100000">
                    <a:schemeClr val="accent1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Shape 104"/>
              <p:cNvSpPr/>
              <p:nvPr/>
            </p:nvSpPr>
            <p:spPr>
              <a:xfrm rot="756312" flipH="1">
                <a:off x="4402942" y="3855258"/>
                <a:ext cx="903597" cy="9438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rgbClr val="E9D6EB">
                  <a:alpha val="60000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Shape 105"/>
              <p:cNvSpPr/>
              <p:nvPr/>
            </p:nvSpPr>
            <p:spPr>
              <a:xfrm rot="-1943688" flipH="1">
                <a:off x="4620470" y="4082481"/>
                <a:ext cx="468540" cy="489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Shape 106"/>
              <p:cNvSpPr/>
              <p:nvPr/>
            </p:nvSpPr>
            <p:spPr>
              <a:xfrm rot="-1943688" flipH="1">
                <a:off x="4765993" y="4239096"/>
                <a:ext cx="177497" cy="176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5522"/>
                    </a:moveTo>
                    <a:cubicBezTo>
                      <a:pt x="118235" y="51940"/>
                      <a:pt x="112941" y="48358"/>
                      <a:pt x="104117" y="46567"/>
                    </a:cubicBezTo>
                    <a:cubicBezTo>
                      <a:pt x="111176" y="39402"/>
                      <a:pt x="112941" y="34029"/>
                      <a:pt x="111176" y="30447"/>
                    </a:cubicBezTo>
                    <a:cubicBezTo>
                      <a:pt x="109411" y="26865"/>
                      <a:pt x="104117" y="26865"/>
                      <a:pt x="97058" y="28656"/>
                    </a:cubicBezTo>
                    <a:cubicBezTo>
                      <a:pt x="98823" y="19701"/>
                      <a:pt x="98823" y="14328"/>
                      <a:pt x="97058" y="12537"/>
                    </a:cubicBezTo>
                    <a:cubicBezTo>
                      <a:pt x="93529" y="8955"/>
                      <a:pt x="86470" y="12537"/>
                      <a:pt x="79411" y="17910"/>
                    </a:cubicBezTo>
                    <a:cubicBezTo>
                      <a:pt x="77647" y="7164"/>
                      <a:pt x="75882" y="1791"/>
                      <a:pt x="72352" y="0"/>
                    </a:cubicBezTo>
                    <a:cubicBezTo>
                      <a:pt x="67058" y="0"/>
                      <a:pt x="61764" y="5373"/>
                      <a:pt x="58235" y="16119"/>
                    </a:cubicBezTo>
                    <a:cubicBezTo>
                      <a:pt x="51176" y="5373"/>
                      <a:pt x="45882" y="0"/>
                      <a:pt x="42352" y="1791"/>
                    </a:cubicBezTo>
                    <a:cubicBezTo>
                      <a:pt x="38823" y="1791"/>
                      <a:pt x="37058" y="7164"/>
                      <a:pt x="37058" y="14328"/>
                    </a:cubicBezTo>
                    <a:cubicBezTo>
                      <a:pt x="31764" y="10746"/>
                      <a:pt x="26470" y="8955"/>
                      <a:pt x="24705" y="10746"/>
                    </a:cubicBezTo>
                    <a:cubicBezTo>
                      <a:pt x="21176" y="14328"/>
                      <a:pt x="21176" y="23283"/>
                      <a:pt x="26470" y="35820"/>
                    </a:cubicBezTo>
                    <a:cubicBezTo>
                      <a:pt x="14117" y="34029"/>
                      <a:pt x="5294" y="34029"/>
                      <a:pt x="3529" y="39402"/>
                    </a:cubicBezTo>
                    <a:cubicBezTo>
                      <a:pt x="1764" y="42985"/>
                      <a:pt x="5294" y="48358"/>
                      <a:pt x="12352" y="53731"/>
                    </a:cubicBezTo>
                    <a:cubicBezTo>
                      <a:pt x="5294" y="57313"/>
                      <a:pt x="0" y="60895"/>
                      <a:pt x="0" y="64477"/>
                    </a:cubicBezTo>
                    <a:cubicBezTo>
                      <a:pt x="0" y="68059"/>
                      <a:pt x="5294" y="71641"/>
                      <a:pt x="15882" y="73432"/>
                    </a:cubicBezTo>
                    <a:cubicBezTo>
                      <a:pt x="8823" y="80597"/>
                      <a:pt x="5294" y="85970"/>
                      <a:pt x="7058" y="89552"/>
                    </a:cubicBezTo>
                    <a:cubicBezTo>
                      <a:pt x="8823" y="93134"/>
                      <a:pt x="14117" y="93134"/>
                      <a:pt x="22941" y="91343"/>
                    </a:cubicBezTo>
                    <a:cubicBezTo>
                      <a:pt x="19411" y="98507"/>
                      <a:pt x="19411" y="105671"/>
                      <a:pt x="22941" y="107462"/>
                    </a:cubicBezTo>
                    <a:cubicBezTo>
                      <a:pt x="26470" y="109253"/>
                      <a:pt x="31764" y="107462"/>
                      <a:pt x="40588" y="100298"/>
                    </a:cubicBezTo>
                    <a:cubicBezTo>
                      <a:pt x="40588" y="111044"/>
                      <a:pt x="44117" y="118208"/>
                      <a:pt x="47647" y="120000"/>
                    </a:cubicBezTo>
                    <a:cubicBezTo>
                      <a:pt x="51176" y="120000"/>
                      <a:pt x="56470" y="114626"/>
                      <a:pt x="61764" y="103880"/>
                    </a:cubicBezTo>
                    <a:cubicBezTo>
                      <a:pt x="67058" y="114626"/>
                      <a:pt x="72352" y="118208"/>
                      <a:pt x="77647" y="118208"/>
                    </a:cubicBezTo>
                    <a:cubicBezTo>
                      <a:pt x="79411" y="116417"/>
                      <a:pt x="81176" y="112835"/>
                      <a:pt x="82941" y="105671"/>
                    </a:cubicBezTo>
                    <a:cubicBezTo>
                      <a:pt x="88235" y="109253"/>
                      <a:pt x="91764" y="111044"/>
                      <a:pt x="95294" y="109253"/>
                    </a:cubicBezTo>
                    <a:cubicBezTo>
                      <a:pt x="98823" y="105671"/>
                      <a:pt x="97058" y="96716"/>
                      <a:pt x="91764" y="84179"/>
                    </a:cubicBezTo>
                    <a:cubicBezTo>
                      <a:pt x="104117" y="85970"/>
                      <a:pt x="114705" y="84179"/>
                      <a:pt x="116470" y="80597"/>
                    </a:cubicBezTo>
                    <a:cubicBezTo>
                      <a:pt x="116470" y="77014"/>
                      <a:pt x="112941" y="71641"/>
                      <a:pt x="105882" y="66268"/>
                    </a:cubicBezTo>
                    <a:cubicBezTo>
                      <a:pt x="114705" y="62686"/>
                      <a:pt x="120000" y="59104"/>
                      <a:pt x="120000" y="55522"/>
                    </a:cubicBezTo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" name="Shape 107"/>
            <p:cNvSpPr/>
            <p:nvPr/>
          </p:nvSpPr>
          <p:spPr>
            <a:xfrm flipH="1">
              <a:off x="2304859" y="5777362"/>
              <a:ext cx="384558" cy="386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rot="10800000">
              <a:off x="2834217" y="5397257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flipH="1">
              <a:off x="4645867" y="5810012"/>
              <a:ext cx="242887" cy="242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3947594" y="5734073"/>
              <a:ext cx="164550" cy="161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flipH="1">
              <a:off x="4714364" y="5884605"/>
              <a:ext cx="105896" cy="1037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D0EEE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2420939" y="5894167"/>
              <a:ext cx="152399" cy="152399"/>
            </a:xfrm>
            <a:prstGeom prst="ellipse">
              <a:avLst/>
            </a:prstGeom>
            <a:solidFill>
              <a:srgbClr val="E9D6EB"/>
            </a:solidFill>
            <a:ln w="12700" cap="flat" cmpd="sng">
              <a:solidFill>
                <a:srgbClr val="65366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9771060" y="6283769"/>
              <a:ext cx="6349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" name="Shape 114"/>
            <p:cNvCxnSpPr/>
            <p:nvPr/>
          </p:nvCxnSpPr>
          <p:spPr>
            <a:xfrm rot="10800000">
              <a:off x="9771060" y="6283769"/>
              <a:ext cx="6349" cy="12699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15" name="Shape 115"/>
            <p:cNvSpPr/>
            <p:nvPr/>
          </p:nvSpPr>
          <p:spPr>
            <a:xfrm rot="347535">
              <a:off x="9763723" y="5625564"/>
              <a:ext cx="1632875" cy="6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117"/>
                  </a:moveTo>
                  <a:cubicBezTo>
                    <a:pt x="28484" y="94588"/>
                    <a:pt x="89292" y="42823"/>
                    <a:pt x="119595" y="0"/>
                  </a:cubicBezTo>
                  <a:cubicBezTo>
                    <a:pt x="120000" y="1882"/>
                    <a:pt x="120000" y="1882"/>
                    <a:pt x="120000" y="1882"/>
                  </a:cubicBezTo>
                  <a:cubicBezTo>
                    <a:pt x="89898" y="44705"/>
                    <a:pt x="28888" y="96470"/>
                    <a:pt x="404" y="120000"/>
                  </a:cubicBezTo>
                  <a:cubicBezTo>
                    <a:pt x="0" y="118117"/>
                    <a:pt x="0" y="118117"/>
                    <a:pt x="0" y="118117"/>
                  </a:cubicBezTo>
                </a:path>
              </a:pathLst>
            </a:custGeom>
            <a:solidFill>
              <a:srgbClr val="00A99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" name="Shape 116"/>
            <p:cNvGrpSpPr/>
            <p:nvPr/>
          </p:nvGrpSpPr>
          <p:grpSpPr>
            <a:xfrm rot="806488" flipH="1">
              <a:off x="11377312" y="5452234"/>
              <a:ext cx="365581" cy="421969"/>
              <a:chOff x="1457010" y="1673259"/>
              <a:chExt cx="617537" cy="712787"/>
            </a:xfrm>
          </p:grpSpPr>
          <p:sp>
            <p:nvSpPr>
              <p:cNvPr id="117" name="Shape 117"/>
              <p:cNvSpPr/>
              <p:nvPr/>
            </p:nvSpPr>
            <p:spPr>
              <a:xfrm flipH="1">
                <a:off x="1457010" y="1673259"/>
                <a:ext cx="595312" cy="6524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791" y="76470"/>
                    </a:moveTo>
                    <a:cubicBezTo>
                      <a:pt x="111016" y="57647"/>
                      <a:pt x="96898" y="51176"/>
                      <a:pt x="80855" y="51764"/>
                    </a:cubicBezTo>
                    <a:cubicBezTo>
                      <a:pt x="81497" y="34705"/>
                      <a:pt x="73155" y="20000"/>
                      <a:pt x="63529" y="17058"/>
                    </a:cubicBezTo>
                    <a:cubicBezTo>
                      <a:pt x="10909" y="0"/>
                      <a:pt x="0" y="75882"/>
                      <a:pt x="18609" y="97647"/>
                    </a:cubicBezTo>
                    <a:cubicBezTo>
                      <a:pt x="22459" y="108823"/>
                      <a:pt x="55187" y="120000"/>
                      <a:pt x="76363" y="116470"/>
                    </a:cubicBezTo>
                    <a:cubicBezTo>
                      <a:pt x="103957" y="111764"/>
                      <a:pt x="120000" y="88235"/>
                      <a:pt x="116791" y="76470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Shape 118"/>
              <p:cNvSpPr/>
              <p:nvPr/>
            </p:nvSpPr>
            <p:spPr>
              <a:xfrm flipH="1">
                <a:off x="1482410" y="1698659"/>
                <a:ext cx="592138" cy="687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38" y="116093"/>
                    </a:moveTo>
                    <a:cubicBezTo>
                      <a:pt x="120000" y="102139"/>
                      <a:pt x="63225" y="88186"/>
                      <a:pt x="34193" y="85953"/>
                    </a:cubicBezTo>
                    <a:cubicBezTo>
                      <a:pt x="43870" y="82604"/>
                      <a:pt x="56129" y="76465"/>
                      <a:pt x="65806" y="70883"/>
                    </a:cubicBezTo>
                    <a:cubicBezTo>
                      <a:pt x="88387" y="56372"/>
                      <a:pt x="101290" y="39069"/>
                      <a:pt x="98709" y="35720"/>
                    </a:cubicBezTo>
                    <a:cubicBezTo>
                      <a:pt x="88387" y="24558"/>
                      <a:pt x="44516" y="56372"/>
                      <a:pt x="25806" y="75906"/>
                    </a:cubicBezTo>
                    <a:cubicBezTo>
                      <a:pt x="29032" y="66976"/>
                      <a:pt x="31612" y="54697"/>
                      <a:pt x="32258" y="44093"/>
                    </a:cubicBezTo>
                    <a:cubicBezTo>
                      <a:pt x="32903" y="19534"/>
                      <a:pt x="25806" y="0"/>
                      <a:pt x="20645" y="0"/>
                    </a:cubicBezTo>
                    <a:cubicBezTo>
                      <a:pt x="0" y="0"/>
                      <a:pt x="8387" y="79813"/>
                      <a:pt x="18064" y="87069"/>
                    </a:cubicBezTo>
                    <a:cubicBezTo>
                      <a:pt x="17419" y="88186"/>
                      <a:pt x="17419" y="88744"/>
                      <a:pt x="18064" y="89302"/>
                    </a:cubicBezTo>
                    <a:cubicBezTo>
                      <a:pt x="18064" y="89302"/>
                      <a:pt x="18709" y="89860"/>
                      <a:pt x="20000" y="89860"/>
                    </a:cubicBezTo>
                    <a:cubicBezTo>
                      <a:pt x="23870" y="94883"/>
                      <a:pt x="45161" y="106046"/>
                      <a:pt x="63225" y="111627"/>
                    </a:cubicBezTo>
                    <a:cubicBezTo>
                      <a:pt x="89677" y="120000"/>
                      <a:pt x="113548" y="120000"/>
                      <a:pt x="114838" y="1160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Shape 119"/>
            <p:cNvSpPr/>
            <p:nvPr/>
          </p:nvSpPr>
          <p:spPr>
            <a:xfrm rot="1986842">
              <a:off x="10004233" y="5813019"/>
              <a:ext cx="502445" cy="5526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5009"/>
                  </a:moveTo>
                  <a:cubicBezTo>
                    <a:pt x="105528" y="88325"/>
                    <a:pt x="52944" y="78591"/>
                    <a:pt x="24744" y="86237"/>
                  </a:cubicBezTo>
                  <a:cubicBezTo>
                    <a:pt x="43068" y="70598"/>
                    <a:pt x="63660" y="-2808"/>
                    <a:pt x="49896" y="84"/>
                  </a:cubicBezTo>
                  <a:cubicBezTo>
                    <a:pt x="1104" y="10358"/>
                    <a:pt x="-10320" y="75831"/>
                    <a:pt x="8736" y="95287"/>
                  </a:cubicBezTo>
                  <a:cubicBezTo>
                    <a:pt x="7956" y="95971"/>
                    <a:pt x="7956" y="96667"/>
                    <a:pt x="7200" y="96667"/>
                  </a:cubicBezTo>
                  <a:cubicBezTo>
                    <a:pt x="24432" y="118619"/>
                    <a:pt x="68244" y="131882"/>
                    <a:pt x="120000" y="105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9539525" y="5031266"/>
              <a:ext cx="344487" cy="344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333"/>
                  </a:moveTo>
                  <a:cubicBezTo>
                    <a:pt x="118888" y="50000"/>
                    <a:pt x="115555" y="47777"/>
                    <a:pt x="108888" y="45555"/>
                  </a:cubicBezTo>
                  <a:cubicBezTo>
                    <a:pt x="113333" y="41111"/>
                    <a:pt x="115555" y="36666"/>
                    <a:pt x="113333" y="33333"/>
                  </a:cubicBezTo>
                  <a:cubicBezTo>
                    <a:pt x="112222" y="30000"/>
                    <a:pt x="104444" y="28888"/>
                    <a:pt x="93333" y="31111"/>
                  </a:cubicBezTo>
                  <a:cubicBezTo>
                    <a:pt x="97777" y="21111"/>
                    <a:pt x="97777" y="13333"/>
                    <a:pt x="94444" y="11111"/>
                  </a:cubicBezTo>
                  <a:cubicBezTo>
                    <a:pt x="91111" y="8888"/>
                    <a:pt x="84444" y="11111"/>
                    <a:pt x="76666" y="17777"/>
                  </a:cubicBezTo>
                  <a:cubicBezTo>
                    <a:pt x="75555" y="7777"/>
                    <a:pt x="72222" y="1111"/>
                    <a:pt x="68888" y="0"/>
                  </a:cubicBezTo>
                  <a:cubicBezTo>
                    <a:pt x="65555" y="0"/>
                    <a:pt x="61111" y="4444"/>
                    <a:pt x="57777" y="11111"/>
                  </a:cubicBezTo>
                  <a:cubicBezTo>
                    <a:pt x="53333" y="4444"/>
                    <a:pt x="48888" y="1111"/>
                    <a:pt x="45555" y="1111"/>
                  </a:cubicBezTo>
                  <a:cubicBezTo>
                    <a:pt x="41111" y="2222"/>
                    <a:pt x="38888" y="8888"/>
                    <a:pt x="38888" y="17777"/>
                  </a:cubicBezTo>
                  <a:cubicBezTo>
                    <a:pt x="31111" y="13333"/>
                    <a:pt x="24444" y="11111"/>
                    <a:pt x="22222" y="13333"/>
                  </a:cubicBezTo>
                  <a:cubicBezTo>
                    <a:pt x="18888" y="15555"/>
                    <a:pt x="20000" y="22222"/>
                    <a:pt x="23333" y="30000"/>
                  </a:cubicBezTo>
                  <a:cubicBezTo>
                    <a:pt x="14444" y="28888"/>
                    <a:pt x="7777" y="28888"/>
                    <a:pt x="6666" y="32222"/>
                  </a:cubicBezTo>
                  <a:cubicBezTo>
                    <a:pt x="4444" y="36666"/>
                    <a:pt x="10000" y="44444"/>
                    <a:pt x="20000" y="52222"/>
                  </a:cubicBezTo>
                  <a:cubicBezTo>
                    <a:pt x="6666" y="56666"/>
                    <a:pt x="0" y="62222"/>
                    <a:pt x="0" y="66666"/>
                  </a:cubicBezTo>
                  <a:cubicBezTo>
                    <a:pt x="0" y="70000"/>
                    <a:pt x="4444" y="72222"/>
                    <a:pt x="11111" y="74444"/>
                  </a:cubicBezTo>
                  <a:cubicBezTo>
                    <a:pt x="6666" y="78888"/>
                    <a:pt x="4444" y="83333"/>
                    <a:pt x="5555" y="86666"/>
                  </a:cubicBezTo>
                  <a:cubicBezTo>
                    <a:pt x="7777" y="90000"/>
                    <a:pt x="15555" y="91111"/>
                    <a:pt x="26666" y="88888"/>
                  </a:cubicBezTo>
                  <a:cubicBezTo>
                    <a:pt x="22222" y="98888"/>
                    <a:pt x="21111" y="106666"/>
                    <a:pt x="25555" y="108888"/>
                  </a:cubicBezTo>
                  <a:cubicBezTo>
                    <a:pt x="28888" y="111111"/>
                    <a:pt x="34444" y="108888"/>
                    <a:pt x="43333" y="102222"/>
                  </a:cubicBezTo>
                  <a:cubicBezTo>
                    <a:pt x="44444" y="112222"/>
                    <a:pt x="46666" y="118888"/>
                    <a:pt x="51111" y="118888"/>
                  </a:cubicBezTo>
                  <a:cubicBezTo>
                    <a:pt x="54444" y="120000"/>
                    <a:pt x="58888" y="115555"/>
                    <a:pt x="62222" y="107777"/>
                  </a:cubicBezTo>
                  <a:cubicBezTo>
                    <a:pt x="66666" y="115555"/>
                    <a:pt x="71111" y="118888"/>
                    <a:pt x="74444" y="117777"/>
                  </a:cubicBezTo>
                  <a:cubicBezTo>
                    <a:pt x="77777" y="117777"/>
                    <a:pt x="80000" y="111111"/>
                    <a:pt x="81111" y="101111"/>
                  </a:cubicBezTo>
                  <a:cubicBezTo>
                    <a:pt x="88888" y="106666"/>
                    <a:pt x="94444" y="108888"/>
                    <a:pt x="97777" y="106666"/>
                  </a:cubicBezTo>
                  <a:cubicBezTo>
                    <a:pt x="101111" y="104444"/>
                    <a:pt x="100000" y="97777"/>
                    <a:pt x="96666" y="90000"/>
                  </a:cubicBezTo>
                  <a:cubicBezTo>
                    <a:pt x="105555" y="91111"/>
                    <a:pt x="112222" y="90000"/>
                    <a:pt x="113333" y="86666"/>
                  </a:cubicBezTo>
                  <a:cubicBezTo>
                    <a:pt x="115555" y="83333"/>
                    <a:pt x="110000" y="75555"/>
                    <a:pt x="100000" y="66666"/>
                  </a:cubicBezTo>
                  <a:cubicBezTo>
                    <a:pt x="112222" y="62222"/>
                    <a:pt x="120000" y="57777"/>
                    <a:pt x="120000" y="533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8429578" y="5854375"/>
              <a:ext cx="608926" cy="32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31"/>
                  </a:moveTo>
                  <a:cubicBezTo>
                    <a:pt x="15048" y="79231"/>
                    <a:pt x="92988" y="128269"/>
                    <a:pt x="120000" y="118853"/>
                  </a:cubicBezTo>
                  <a:cubicBezTo>
                    <a:pt x="105456" y="63392"/>
                    <a:pt x="33768" y="-10430"/>
                    <a:pt x="0" y="1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8718946" y="5377348"/>
              <a:ext cx="349679" cy="3967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24" y="5997"/>
                  </a:moveTo>
                  <a:cubicBezTo>
                    <a:pt x="90732" y="-25388"/>
                    <a:pt x="20652" y="75920"/>
                    <a:pt x="4236" y="86596"/>
                  </a:cubicBezTo>
                  <a:cubicBezTo>
                    <a:pt x="-4500" y="93398"/>
                    <a:pt x="972" y="93398"/>
                    <a:pt x="14088" y="90469"/>
                  </a:cubicBezTo>
                  <a:cubicBezTo>
                    <a:pt x="25668" y="108064"/>
                    <a:pt x="69852" y="129252"/>
                    <a:pt x="82956" y="115683"/>
                  </a:cubicBezTo>
                  <a:cubicBezTo>
                    <a:pt x="87324" y="111809"/>
                    <a:pt x="73116" y="97271"/>
                    <a:pt x="20652" y="87541"/>
                  </a:cubicBezTo>
                  <a:cubicBezTo>
                    <a:pt x="64380" y="74951"/>
                    <a:pt x="139716" y="37382"/>
                    <a:pt x="115224" y="5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10057214" y="5246796"/>
              <a:ext cx="198438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61935"/>
                  </a:moveTo>
                  <a:cubicBezTo>
                    <a:pt x="116129" y="58064"/>
                    <a:pt x="120000" y="54193"/>
                    <a:pt x="120000" y="50322"/>
                  </a:cubicBezTo>
                  <a:cubicBezTo>
                    <a:pt x="118064" y="46451"/>
                    <a:pt x="112258" y="44516"/>
                    <a:pt x="100645" y="42580"/>
                  </a:cubicBezTo>
                  <a:cubicBezTo>
                    <a:pt x="106451" y="34838"/>
                    <a:pt x="110322" y="27096"/>
                    <a:pt x="108387" y="23225"/>
                  </a:cubicBezTo>
                  <a:cubicBezTo>
                    <a:pt x="104516" y="21290"/>
                    <a:pt x="98709" y="21290"/>
                    <a:pt x="89032" y="25161"/>
                  </a:cubicBezTo>
                  <a:cubicBezTo>
                    <a:pt x="90967" y="15483"/>
                    <a:pt x="90967" y="7741"/>
                    <a:pt x="87096" y="5806"/>
                  </a:cubicBezTo>
                  <a:cubicBezTo>
                    <a:pt x="83225" y="3870"/>
                    <a:pt x="77419" y="7741"/>
                    <a:pt x="71612" y="13548"/>
                  </a:cubicBezTo>
                  <a:cubicBezTo>
                    <a:pt x="69677" y="5806"/>
                    <a:pt x="67741" y="0"/>
                    <a:pt x="63870" y="0"/>
                  </a:cubicBezTo>
                  <a:cubicBezTo>
                    <a:pt x="60000" y="0"/>
                    <a:pt x="56129" y="5806"/>
                    <a:pt x="52258" y="13548"/>
                  </a:cubicBezTo>
                  <a:cubicBezTo>
                    <a:pt x="46451" y="7741"/>
                    <a:pt x="42580" y="1935"/>
                    <a:pt x="38709" y="3870"/>
                  </a:cubicBezTo>
                  <a:cubicBezTo>
                    <a:pt x="34838" y="5806"/>
                    <a:pt x="32903" y="11612"/>
                    <a:pt x="34838" y="21290"/>
                  </a:cubicBezTo>
                  <a:cubicBezTo>
                    <a:pt x="27096" y="17419"/>
                    <a:pt x="19354" y="15483"/>
                    <a:pt x="17419" y="17419"/>
                  </a:cubicBezTo>
                  <a:cubicBezTo>
                    <a:pt x="13548" y="21290"/>
                    <a:pt x="17419" y="30967"/>
                    <a:pt x="25161" y="40645"/>
                  </a:cubicBezTo>
                  <a:cubicBezTo>
                    <a:pt x="11612" y="40645"/>
                    <a:pt x="1935" y="44516"/>
                    <a:pt x="1935" y="48387"/>
                  </a:cubicBezTo>
                  <a:cubicBezTo>
                    <a:pt x="0" y="52258"/>
                    <a:pt x="3870" y="56129"/>
                    <a:pt x="9677" y="58064"/>
                  </a:cubicBezTo>
                  <a:cubicBezTo>
                    <a:pt x="3870" y="61935"/>
                    <a:pt x="0" y="65806"/>
                    <a:pt x="0" y="69677"/>
                  </a:cubicBezTo>
                  <a:cubicBezTo>
                    <a:pt x="1935" y="73548"/>
                    <a:pt x="7741" y="75483"/>
                    <a:pt x="19354" y="77419"/>
                  </a:cubicBezTo>
                  <a:cubicBezTo>
                    <a:pt x="13548" y="85161"/>
                    <a:pt x="9677" y="92903"/>
                    <a:pt x="11612" y="96774"/>
                  </a:cubicBezTo>
                  <a:cubicBezTo>
                    <a:pt x="15483" y="98709"/>
                    <a:pt x="21290" y="98709"/>
                    <a:pt x="30967" y="94838"/>
                  </a:cubicBezTo>
                  <a:cubicBezTo>
                    <a:pt x="29032" y="104516"/>
                    <a:pt x="30967" y="112258"/>
                    <a:pt x="32903" y="114193"/>
                  </a:cubicBezTo>
                  <a:cubicBezTo>
                    <a:pt x="36774" y="116129"/>
                    <a:pt x="42580" y="112258"/>
                    <a:pt x="48387" y="106451"/>
                  </a:cubicBezTo>
                  <a:cubicBezTo>
                    <a:pt x="50322" y="114193"/>
                    <a:pt x="52258" y="120000"/>
                    <a:pt x="56129" y="120000"/>
                  </a:cubicBezTo>
                  <a:cubicBezTo>
                    <a:pt x="60000" y="120000"/>
                    <a:pt x="63870" y="114193"/>
                    <a:pt x="67741" y="106451"/>
                  </a:cubicBezTo>
                  <a:cubicBezTo>
                    <a:pt x="73548" y="112258"/>
                    <a:pt x="77419" y="118064"/>
                    <a:pt x="81290" y="116129"/>
                  </a:cubicBezTo>
                  <a:cubicBezTo>
                    <a:pt x="85161" y="114193"/>
                    <a:pt x="87096" y="108387"/>
                    <a:pt x="85161" y="98709"/>
                  </a:cubicBezTo>
                  <a:cubicBezTo>
                    <a:pt x="94838" y="102580"/>
                    <a:pt x="100645" y="104516"/>
                    <a:pt x="102580" y="102580"/>
                  </a:cubicBezTo>
                  <a:cubicBezTo>
                    <a:pt x="106451" y="98709"/>
                    <a:pt x="102580" y="89032"/>
                    <a:pt x="96774" y="79354"/>
                  </a:cubicBezTo>
                  <a:cubicBezTo>
                    <a:pt x="108387" y="79354"/>
                    <a:pt x="118064" y="75483"/>
                    <a:pt x="118064" y="71612"/>
                  </a:cubicBezTo>
                  <a:cubicBezTo>
                    <a:pt x="120000" y="67741"/>
                    <a:pt x="116129" y="63870"/>
                    <a:pt x="110322" y="61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0402328" y="6046412"/>
              <a:ext cx="193675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131" y="61935"/>
                  </a:moveTo>
                  <a:cubicBezTo>
                    <a:pt x="118032" y="58064"/>
                    <a:pt x="120000" y="56129"/>
                    <a:pt x="120000" y="52258"/>
                  </a:cubicBezTo>
                  <a:cubicBezTo>
                    <a:pt x="120000" y="48387"/>
                    <a:pt x="112131" y="44516"/>
                    <a:pt x="100327" y="44516"/>
                  </a:cubicBezTo>
                  <a:cubicBezTo>
                    <a:pt x="108196" y="34838"/>
                    <a:pt x="112131" y="29032"/>
                    <a:pt x="108196" y="25161"/>
                  </a:cubicBezTo>
                  <a:cubicBezTo>
                    <a:pt x="106229" y="21290"/>
                    <a:pt x="98360" y="23225"/>
                    <a:pt x="88524" y="25161"/>
                  </a:cubicBezTo>
                  <a:cubicBezTo>
                    <a:pt x="90491" y="15483"/>
                    <a:pt x="90491" y="9677"/>
                    <a:pt x="86557" y="7741"/>
                  </a:cubicBezTo>
                  <a:cubicBezTo>
                    <a:pt x="84590" y="5806"/>
                    <a:pt x="78688" y="7741"/>
                    <a:pt x="72786" y="13548"/>
                  </a:cubicBezTo>
                  <a:cubicBezTo>
                    <a:pt x="70819" y="5806"/>
                    <a:pt x="66885" y="1935"/>
                    <a:pt x="62950" y="1935"/>
                  </a:cubicBezTo>
                  <a:cubicBezTo>
                    <a:pt x="60983" y="0"/>
                    <a:pt x="57049" y="5806"/>
                    <a:pt x="53114" y="15483"/>
                  </a:cubicBezTo>
                  <a:cubicBezTo>
                    <a:pt x="47213" y="7741"/>
                    <a:pt x="41311" y="3870"/>
                    <a:pt x="37377" y="5806"/>
                  </a:cubicBezTo>
                  <a:cubicBezTo>
                    <a:pt x="35409" y="5806"/>
                    <a:pt x="33442" y="13548"/>
                    <a:pt x="33442" y="21290"/>
                  </a:cubicBezTo>
                  <a:cubicBezTo>
                    <a:pt x="25573" y="17419"/>
                    <a:pt x="19672" y="15483"/>
                    <a:pt x="17704" y="19354"/>
                  </a:cubicBezTo>
                  <a:cubicBezTo>
                    <a:pt x="13770" y="21290"/>
                    <a:pt x="15737" y="30967"/>
                    <a:pt x="23606" y="42580"/>
                  </a:cubicBezTo>
                  <a:cubicBezTo>
                    <a:pt x="9836" y="42580"/>
                    <a:pt x="1967" y="44516"/>
                    <a:pt x="0" y="50322"/>
                  </a:cubicBezTo>
                  <a:cubicBezTo>
                    <a:pt x="0" y="52258"/>
                    <a:pt x="3934" y="56129"/>
                    <a:pt x="7868" y="60000"/>
                  </a:cubicBezTo>
                  <a:cubicBezTo>
                    <a:pt x="1967" y="63870"/>
                    <a:pt x="0" y="65806"/>
                    <a:pt x="0" y="69677"/>
                  </a:cubicBezTo>
                  <a:cubicBezTo>
                    <a:pt x="0" y="73548"/>
                    <a:pt x="7868" y="77419"/>
                    <a:pt x="19672" y="77419"/>
                  </a:cubicBezTo>
                  <a:cubicBezTo>
                    <a:pt x="11803" y="87096"/>
                    <a:pt x="9836" y="92903"/>
                    <a:pt x="11803" y="96774"/>
                  </a:cubicBezTo>
                  <a:cubicBezTo>
                    <a:pt x="13770" y="100645"/>
                    <a:pt x="21639" y="98709"/>
                    <a:pt x="31475" y="94838"/>
                  </a:cubicBezTo>
                  <a:cubicBezTo>
                    <a:pt x="29508" y="106451"/>
                    <a:pt x="29508" y="112258"/>
                    <a:pt x="33442" y="114193"/>
                  </a:cubicBezTo>
                  <a:cubicBezTo>
                    <a:pt x="37377" y="116129"/>
                    <a:pt x="41311" y="114193"/>
                    <a:pt x="47213" y="106451"/>
                  </a:cubicBezTo>
                  <a:cubicBezTo>
                    <a:pt x="49180" y="116129"/>
                    <a:pt x="53114" y="120000"/>
                    <a:pt x="57049" y="120000"/>
                  </a:cubicBezTo>
                  <a:cubicBezTo>
                    <a:pt x="60983" y="120000"/>
                    <a:pt x="64918" y="116129"/>
                    <a:pt x="66885" y="106451"/>
                  </a:cubicBezTo>
                  <a:cubicBezTo>
                    <a:pt x="72786" y="114193"/>
                    <a:pt x="78688" y="118064"/>
                    <a:pt x="82622" y="116129"/>
                  </a:cubicBezTo>
                  <a:cubicBezTo>
                    <a:pt x="86557" y="116129"/>
                    <a:pt x="86557" y="108387"/>
                    <a:pt x="86557" y="100645"/>
                  </a:cubicBezTo>
                  <a:cubicBezTo>
                    <a:pt x="94426" y="104516"/>
                    <a:pt x="100327" y="106451"/>
                    <a:pt x="104262" y="102580"/>
                  </a:cubicBezTo>
                  <a:cubicBezTo>
                    <a:pt x="106229" y="98709"/>
                    <a:pt x="104262" y="90967"/>
                    <a:pt x="96393" y="79354"/>
                  </a:cubicBezTo>
                  <a:cubicBezTo>
                    <a:pt x="110163" y="79354"/>
                    <a:pt x="118032" y="77419"/>
                    <a:pt x="120000" y="71612"/>
                  </a:cubicBezTo>
                  <a:cubicBezTo>
                    <a:pt x="120000" y="69677"/>
                    <a:pt x="118032" y="65806"/>
                    <a:pt x="112131" y="61935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Shape 125"/>
            <p:cNvGrpSpPr/>
            <p:nvPr/>
          </p:nvGrpSpPr>
          <p:grpSpPr>
            <a:xfrm flipH="1">
              <a:off x="11113409" y="5783560"/>
              <a:ext cx="325521" cy="364355"/>
              <a:chOff x="2114914" y="2460534"/>
              <a:chExt cx="452438" cy="506412"/>
            </a:xfrm>
          </p:grpSpPr>
          <p:sp>
            <p:nvSpPr>
              <p:cNvPr id="126" name="Shape 126"/>
              <p:cNvSpPr/>
              <p:nvPr/>
            </p:nvSpPr>
            <p:spPr>
              <a:xfrm flipH="1">
                <a:off x="2114914" y="2512923"/>
                <a:ext cx="430213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888" y="27234"/>
                    </a:moveTo>
                    <a:cubicBezTo>
                      <a:pt x="6222" y="33191"/>
                      <a:pt x="0" y="65531"/>
                      <a:pt x="8000" y="85106"/>
                    </a:cubicBezTo>
                    <a:cubicBezTo>
                      <a:pt x="18666" y="109787"/>
                      <a:pt x="47111" y="120000"/>
                      <a:pt x="58666" y="114893"/>
                    </a:cubicBezTo>
                    <a:cubicBezTo>
                      <a:pt x="77333" y="105531"/>
                      <a:pt x="81777" y="91063"/>
                      <a:pt x="78222" y="76595"/>
                    </a:cubicBezTo>
                    <a:cubicBezTo>
                      <a:pt x="96888" y="73191"/>
                      <a:pt x="110222" y="62127"/>
                      <a:pt x="112000" y="53617"/>
                    </a:cubicBezTo>
                    <a:cubicBezTo>
                      <a:pt x="120000" y="0"/>
                      <a:pt x="37333" y="5957"/>
                      <a:pt x="16888" y="27234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 flipH="1">
                <a:off x="2124439" y="2460534"/>
                <a:ext cx="442912" cy="506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381" y="34936"/>
                    </a:moveTo>
                    <a:cubicBezTo>
                      <a:pt x="99280" y="31139"/>
                      <a:pt x="120000" y="21265"/>
                      <a:pt x="119136" y="17468"/>
                    </a:cubicBezTo>
                    <a:cubicBezTo>
                      <a:pt x="114820" y="0"/>
                      <a:pt x="29352" y="22025"/>
                      <a:pt x="23309" y="31898"/>
                    </a:cubicBezTo>
                    <a:cubicBezTo>
                      <a:pt x="21582" y="31898"/>
                      <a:pt x="21582" y="31898"/>
                      <a:pt x="20719" y="31898"/>
                    </a:cubicBezTo>
                    <a:cubicBezTo>
                      <a:pt x="20719" y="32658"/>
                      <a:pt x="20719" y="33417"/>
                      <a:pt x="20719" y="34177"/>
                    </a:cubicBezTo>
                    <a:cubicBezTo>
                      <a:pt x="15539" y="38734"/>
                      <a:pt x="6906" y="58481"/>
                      <a:pt x="4316" y="74430"/>
                    </a:cubicBezTo>
                    <a:cubicBezTo>
                      <a:pt x="0" y="97974"/>
                      <a:pt x="5179" y="117721"/>
                      <a:pt x="9496" y="117721"/>
                    </a:cubicBezTo>
                    <a:cubicBezTo>
                      <a:pt x="25899" y="120000"/>
                      <a:pt x="30215" y="69113"/>
                      <a:pt x="27625" y="45569"/>
                    </a:cubicBezTo>
                    <a:cubicBezTo>
                      <a:pt x="32805" y="52405"/>
                      <a:pt x="41438" y="61518"/>
                      <a:pt x="50071" y="68354"/>
                    </a:cubicBezTo>
                    <a:cubicBezTo>
                      <a:pt x="69928" y="84303"/>
                      <a:pt x="91510" y="91898"/>
                      <a:pt x="94100" y="88860"/>
                    </a:cubicBezTo>
                    <a:cubicBezTo>
                      <a:pt x="104460" y="78227"/>
                      <a:pt x="62158" y="47848"/>
                      <a:pt x="37122" y="36455"/>
                    </a:cubicBezTo>
                    <a:cubicBezTo>
                      <a:pt x="47482" y="37215"/>
                      <a:pt x="61294" y="37215"/>
                      <a:pt x="73381" y="34936"/>
                    </a:cubicBezTo>
                    <a:close/>
                  </a:path>
                </a:pathLst>
              </a:custGeom>
              <a:solidFill>
                <a:srgbClr val="E9D6E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Shape 128"/>
            <p:cNvSpPr/>
            <p:nvPr/>
          </p:nvSpPr>
          <p:spPr>
            <a:xfrm>
              <a:off x="6170612" y="5482876"/>
              <a:ext cx="4602162" cy="8794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218"/>
                  </a:moveTo>
                  <a:cubicBezTo>
                    <a:pt x="119501" y="9163"/>
                    <a:pt x="119501" y="9163"/>
                    <a:pt x="119501" y="9163"/>
                  </a:cubicBezTo>
                  <a:cubicBezTo>
                    <a:pt x="110775" y="43636"/>
                    <a:pt x="100304" y="51054"/>
                    <a:pt x="86842" y="51927"/>
                  </a:cubicBezTo>
                  <a:cubicBezTo>
                    <a:pt x="85927" y="46690"/>
                    <a:pt x="84930" y="41890"/>
                    <a:pt x="83767" y="37963"/>
                  </a:cubicBezTo>
                  <a:cubicBezTo>
                    <a:pt x="81523" y="30545"/>
                    <a:pt x="79030" y="26181"/>
                    <a:pt x="76288" y="24000"/>
                  </a:cubicBezTo>
                  <a:cubicBezTo>
                    <a:pt x="81024" y="3054"/>
                    <a:pt x="81024" y="3054"/>
                    <a:pt x="81024" y="3054"/>
                  </a:cubicBezTo>
                  <a:cubicBezTo>
                    <a:pt x="80526" y="0"/>
                    <a:pt x="80526" y="0"/>
                    <a:pt x="80526" y="0"/>
                  </a:cubicBezTo>
                  <a:cubicBezTo>
                    <a:pt x="75207" y="23127"/>
                    <a:pt x="75207" y="23127"/>
                    <a:pt x="75207" y="23127"/>
                  </a:cubicBezTo>
                  <a:cubicBezTo>
                    <a:pt x="62908" y="16145"/>
                    <a:pt x="47700" y="51054"/>
                    <a:pt x="46620" y="53672"/>
                  </a:cubicBezTo>
                  <a:cubicBezTo>
                    <a:pt x="32991" y="57600"/>
                    <a:pt x="17617" y="66763"/>
                    <a:pt x="0" y="90327"/>
                  </a:cubicBezTo>
                  <a:cubicBezTo>
                    <a:pt x="166" y="94254"/>
                    <a:pt x="166" y="94254"/>
                    <a:pt x="166" y="94254"/>
                  </a:cubicBezTo>
                  <a:cubicBezTo>
                    <a:pt x="30831" y="53672"/>
                    <a:pt x="54764" y="54981"/>
                    <a:pt x="73961" y="56290"/>
                  </a:cubicBezTo>
                  <a:cubicBezTo>
                    <a:pt x="78365" y="56290"/>
                    <a:pt x="82520" y="56727"/>
                    <a:pt x="86426" y="56290"/>
                  </a:cubicBezTo>
                  <a:cubicBezTo>
                    <a:pt x="88753" y="71563"/>
                    <a:pt x="89916" y="92945"/>
                    <a:pt x="90000" y="120000"/>
                  </a:cubicBezTo>
                  <a:cubicBezTo>
                    <a:pt x="90747" y="120000"/>
                    <a:pt x="90747" y="120000"/>
                    <a:pt x="90747" y="120000"/>
                  </a:cubicBezTo>
                  <a:cubicBezTo>
                    <a:pt x="90747" y="93381"/>
                    <a:pt x="89667" y="72000"/>
                    <a:pt x="87423" y="56290"/>
                  </a:cubicBezTo>
                  <a:cubicBezTo>
                    <a:pt x="100720" y="54981"/>
                    <a:pt x="111191" y="47127"/>
                    <a:pt x="120000" y="12218"/>
                  </a:cubicBezTo>
                  <a:moveTo>
                    <a:pt x="73961" y="51927"/>
                  </a:moveTo>
                  <a:cubicBezTo>
                    <a:pt x="66398" y="51490"/>
                    <a:pt x="58088" y="51054"/>
                    <a:pt x="48947" y="53236"/>
                  </a:cubicBezTo>
                  <a:cubicBezTo>
                    <a:pt x="55180" y="40581"/>
                    <a:pt x="73379" y="7854"/>
                    <a:pt x="83268" y="41454"/>
                  </a:cubicBezTo>
                  <a:cubicBezTo>
                    <a:pt x="84182" y="44509"/>
                    <a:pt x="85013" y="48000"/>
                    <a:pt x="85761" y="52363"/>
                  </a:cubicBezTo>
                  <a:cubicBezTo>
                    <a:pt x="82022" y="52363"/>
                    <a:pt x="78116" y="52363"/>
                    <a:pt x="73961" y="5192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9232628" y="5393578"/>
              <a:ext cx="149225" cy="150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85" y="28085"/>
                  </a:moveTo>
                  <a:cubicBezTo>
                    <a:pt x="5106" y="48510"/>
                    <a:pt x="0" y="81702"/>
                    <a:pt x="17872" y="102127"/>
                  </a:cubicBezTo>
                  <a:cubicBezTo>
                    <a:pt x="35744" y="120000"/>
                    <a:pt x="68936" y="117446"/>
                    <a:pt x="91914" y="94468"/>
                  </a:cubicBezTo>
                  <a:cubicBezTo>
                    <a:pt x="114893" y="71489"/>
                    <a:pt x="120000" y="38297"/>
                    <a:pt x="102127" y="20425"/>
                  </a:cubicBezTo>
                  <a:cubicBezTo>
                    <a:pt x="84255" y="0"/>
                    <a:pt x="51063" y="5106"/>
                    <a:pt x="28085" y="28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9245596" y="5522596"/>
              <a:ext cx="892174" cy="8955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gradFill>
              <a:gsLst>
                <a:gs pos="0">
                  <a:srgbClr val="68376C"/>
                </a:gs>
                <a:gs pos="100000">
                  <a:srgbClr val="BF8AC3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9411046" y="5688258"/>
              <a:ext cx="561276" cy="564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73" y="56842"/>
                  </a:moveTo>
                  <a:cubicBezTo>
                    <a:pt x="118736" y="51789"/>
                    <a:pt x="118736" y="45473"/>
                    <a:pt x="116210" y="40421"/>
                  </a:cubicBezTo>
                  <a:cubicBezTo>
                    <a:pt x="113684" y="31578"/>
                    <a:pt x="104842" y="25263"/>
                    <a:pt x="94736" y="21473"/>
                  </a:cubicBezTo>
                  <a:cubicBezTo>
                    <a:pt x="89684" y="11368"/>
                    <a:pt x="83368" y="3789"/>
                    <a:pt x="73263" y="1263"/>
                  </a:cubicBezTo>
                  <a:cubicBezTo>
                    <a:pt x="68210" y="0"/>
                    <a:pt x="61894" y="1263"/>
                    <a:pt x="56842" y="2526"/>
                  </a:cubicBezTo>
                  <a:cubicBezTo>
                    <a:pt x="50526" y="1263"/>
                    <a:pt x="45473" y="1263"/>
                    <a:pt x="40421" y="3789"/>
                  </a:cubicBezTo>
                  <a:cubicBezTo>
                    <a:pt x="30315" y="6315"/>
                    <a:pt x="24000" y="13894"/>
                    <a:pt x="20210" y="25263"/>
                  </a:cubicBezTo>
                  <a:cubicBezTo>
                    <a:pt x="10105" y="30315"/>
                    <a:pt x="3789" y="36631"/>
                    <a:pt x="1263" y="46736"/>
                  </a:cubicBezTo>
                  <a:cubicBezTo>
                    <a:pt x="0" y="51789"/>
                    <a:pt x="0" y="58105"/>
                    <a:pt x="2526" y="63157"/>
                  </a:cubicBezTo>
                  <a:cubicBezTo>
                    <a:pt x="1263" y="69473"/>
                    <a:pt x="1263" y="74526"/>
                    <a:pt x="2526" y="79578"/>
                  </a:cubicBezTo>
                  <a:cubicBezTo>
                    <a:pt x="6315" y="89684"/>
                    <a:pt x="13894" y="96000"/>
                    <a:pt x="24000" y="99789"/>
                  </a:cubicBezTo>
                  <a:cubicBezTo>
                    <a:pt x="29052" y="109894"/>
                    <a:pt x="36631" y="116210"/>
                    <a:pt x="45473" y="118736"/>
                  </a:cubicBezTo>
                  <a:cubicBezTo>
                    <a:pt x="51789" y="120000"/>
                    <a:pt x="56842" y="120000"/>
                    <a:pt x="63157" y="117473"/>
                  </a:cubicBezTo>
                  <a:cubicBezTo>
                    <a:pt x="68210" y="118736"/>
                    <a:pt x="74526" y="118736"/>
                    <a:pt x="79578" y="117473"/>
                  </a:cubicBezTo>
                  <a:cubicBezTo>
                    <a:pt x="88421" y="113684"/>
                    <a:pt x="94736" y="106105"/>
                    <a:pt x="98526" y="96000"/>
                  </a:cubicBezTo>
                  <a:cubicBezTo>
                    <a:pt x="108631" y="90947"/>
                    <a:pt x="116210" y="83368"/>
                    <a:pt x="118736" y="74526"/>
                  </a:cubicBezTo>
                  <a:cubicBezTo>
                    <a:pt x="120000" y="68210"/>
                    <a:pt x="118736" y="63157"/>
                    <a:pt x="117473" y="56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11401422" y="4988369"/>
              <a:ext cx="96838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00" y="21428"/>
                  </a:moveTo>
                  <a:cubicBezTo>
                    <a:pt x="4000" y="42857"/>
                    <a:pt x="0" y="77142"/>
                    <a:pt x="20000" y="98571"/>
                  </a:cubicBezTo>
                  <a:cubicBezTo>
                    <a:pt x="36000" y="119999"/>
                    <a:pt x="68000" y="119999"/>
                    <a:pt x="92000" y="98571"/>
                  </a:cubicBezTo>
                  <a:cubicBezTo>
                    <a:pt x="116000" y="77142"/>
                    <a:pt x="120000" y="42857"/>
                    <a:pt x="104000" y="21428"/>
                  </a:cubicBezTo>
                  <a:cubicBezTo>
                    <a:pt x="84000" y="0"/>
                    <a:pt x="52000" y="0"/>
                    <a:pt x="28000" y="214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8069260" y="5064569"/>
              <a:ext cx="161925" cy="160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47" y="50400"/>
                  </a:moveTo>
                  <a:cubicBezTo>
                    <a:pt x="117647" y="48000"/>
                    <a:pt x="115294" y="45600"/>
                    <a:pt x="108235" y="43200"/>
                  </a:cubicBezTo>
                  <a:cubicBezTo>
                    <a:pt x="112941" y="38400"/>
                    <a:pt x="112941" y="33600"/>
                    <a:pt x="112941" y="31200"/>
                  </a:cubicBezTo>
                  <a:cubicBezTo>
                    <a:pt x="110588" y="28800"/>
                    <a:pt x="103529" y="26400"/>
                    <a:pt x="91764" y="28800"/>
                  </a:cubicBezTo>
                  <a:cubicBezTo>
                    <a:pt x="96470" y="19200"/>
                    <a:pt x="96470" y="12000"/>
                    <a:pt x="94117" y="9600"/>
                  </a:cubicBezTo>
                  <a:cubicBezTo>
                    <a:pt x="89411" y="7200"/>
                    <a:pt x="84705" y="9600"/>
                    <a:pt x="75294" y="16800"/>
                  </a:cubicBezTo>
                  <a:cubicBezTo>
                    <a:pt x="75294" y="7200"/>
                    <a:pt x="72941" y="0"/>
                    <a:pt x="68235" y="0"/>
                  </a:cubicBezTo>
                  <a:cubicBezTo>
                    <a:pt x="63529" y="0"/>
                    <a:pt x="61176" y="2400"/>
                    <a:pt x="56470" y="9600"/>
                  </a:cubicBezTo>
                  <a:cubicBezTo>
                    <a:pt x="51764" y="4800"/>
                    <a:pt x="47058" y="0"/>
                    <a:pt x="44705" y="0"/>
                  </a:cubicBezTo>
                  <a:cubicBezTo>
                    <a:pt x="42352" y="2400"/>
                    <a:pt x="40000" y="7200"/>
                    <a:pt x="40000" y="16800"/>
                  </a:cubicBezTo>
                  <a:cubicBezTo>
                    <a:pt x="30588" y="12000"/>
                    <a:pt x="25882" y="9600"/>
                    <a:pt x="21176" y="12000"/>
                  </a:cubicBezTo>
                  <a:cubicBezTo>
                    <a:pt x="18823" y="14400"/>
                    <a:pt x="21176" y="21600"/>
                    <a:pt x="23529" y="28800"/>
                  </a:cubicBezTo>
                  <a:cubicBezTo>
                    <a:pt x="14117" y="28800"/>
                    <a:pt x="9411" y="28800"/>
                    <a:pt x="7058" y="33600"/>
                  </a:cubicBezTo>
                  <a:cubicBezTo>
                    <a:pt x="4705" y="36000"/>
                    <a:pt x="9411" y="43200"/>
                    <a:pt x="21176" y="52800"/>
                  </a:cubicBezTo>
                  <a:cubicBezTo>
                    <a:pt x="9411" y="57600"/>
                    <a:pt x="0" y="62400"/>
                    <a:pt x="2352" y="67200"/>
                  </a:cubicBezTo>
                  <a:cubicBezTo>
                    <a:pt x="2352" y="69600"/>
                    <a:pt x="7058" y="72000"/>
                    <a:pt x="11764" y="74400"/>
                  </a:cubicBezTo>
                  <a:cubicBezTo>
                    <a:pt x="7058" y="79200"/>
                    <a:pt x="7058" y="84000"/>
                    <a:pt x="7058" y="86400"/>
                  </a:cubicBezTo>
                  <a:cubicBezTo>
                    <a:pt x="9411" y="91200"/>
                    <a:pt x="16470" y="91200"/>
                    <a:pt x="28235" y="88800"/>
                  </a:cubicBezTo>
                  <a:cubicBezTo>
                    <a:pt x="23529" y="98400"/>
                    <a:pt x="23529" y="105600"/>
                    <a:pt x="25882" y="108000"/>
                  </a:cubicBezTo>
                  <a:cubicBezTo>
                    <a:pt x="30588" y="110400"/>
                    <a:pt x="37647" y="108000"/>
                    <a:pt x="44705" y="100800"/>
                  </a:cubicBezTo>
                  <a:cubicBezTo>
                    <a:pt x="44705" y="112800"/>
                    <a:pt x="49411" y="117600"/>
                    <a:pt x="51764" y="117600"/>
                  </a:cubicBezTo>
                  <a:cubicBezTo>
                    <a:pt x="56470" y="120000"/>
                    <a:pt x="58823" y="115200"/>
                    <a:pt x="63529" y="108000"/>
                  </a:cubicBezTo>
                  <a:cubicBezTo>
                    <a:pt x="68235" y="115200"/>
                    <a:pt x="72941" y="117600"/>
                    <a:pt x="75294" y="117600"/>
                  </a:cubicBezTo>
                  <a:cubicBezTo>
                    <a:pt x="80000" y="115200"/>
                    <a:pt x="80000" y="110400"/>
                    <a:pt x="82352" y="100800"/>
                  </a:cubicBezTo>
                  <a:cubicBezTo>
                    <a:pt x="89411" y="105600"/>
                    <a:pt x="94117" y="108000"/>
                    <a:pt x="98823" y="105600"/>
                  </a:cubicBezTo>
                  <a:cubicBezTo>
                    <a:pt x="101176" y="103200"/>
                    <a:pt x="101176" y="96000"/>
                    <a:pt x="96470" y="88800"/>
                  </a:cubicBezTo>
                  <a:cubicBezTo>
                    <a:pt x="105882" y="88800"/>
                    <a:pt x="110588" y="88800"/>
                    <a:pt x="112941" y="86400"/>
                  </a:cubicBezTo>
                  <a:cubicBezTo>
                    <a:pt x="115294" y="81600"/>
                    <a:pt x="110588" y="74400"/>
                    <a:pt x="98823" y="64800"/>
                  </a:cubicBezTo>
                  <a:cubicBezTo>
                    <a:pt x="112941" y="60000"/>
                    <a:pt x="120000" y="55200"/>
                    <a:pt x="117647" y="50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8290121" y="6129448"/>
              <a:ext cx="282179" cy="2833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717"/>
                  </a:moveTo>
                  <a:cubicBezTo>
                    <a:pt x="120000" y="64615"/>
                    <a:pt x="114871" y="59487"/>
                    <a:pt x="105641" y="55384"/>
                  </a:cubicBezTo>
                  <a:cubicBezTo>
                    <a:pt x="113846" y="50256"/>
                    <a:pt x="118974" y="44102"/>
                    <a:pt x="116923" y="41025"/>
                  </a:cubicBezTo>
                  <a:cubicBezTo>
                    <a:pt x="115897" y="36923"/>
                    <a:pt x="110769" y="35897"/>
                    <a:pt x="102564" y="35897"/>
                  </a:cubicBezTo>
                  <a:cubicBezTo>
                    <a:pt x="106666" y="28717"/>
                    <a:pt x="107692" y="22564"/>
                    <a:pt x="105641" y="20512"/>
                  </a:cubicBezTo>
                  <a:cubicBezTo>
                    <a:pt x="102564" y="17435"/>
                    <a:pt x="96410" y="18461"/>
                    <a:pt x="88205" y="22564"/>
                  </a:cubicBezTo>
                  <a:cubicBezTo>
                    <a:pt x="89230" y="12307"/>
                    <a:pt x="88205" y="6153"/>
                    <a:pt x="85128" y="5128"/>
                  </a:cubicBezTo>
                  <a:cubicBezTo>
                    <a:pt x="81025" y="3076"/>
                    <a:pt x="75897" y="6153"/>
                    <a:pt x="69743" y="13333"/>
                  </a:cubicBezTo>
                  <a:cubicBezTo>
                    <a:pt x="67692" y="5128"/>
                    <a:pt x="63589" y="0"/>
                    <a:pt x="60512" y="0"/>
                  </a:cubicBezTo>
                  <a:cubicBezTo>
                    <a:pt x="55384" y="0"/>
                    <a:pt x="51282" y="8205"/>
                    <a:pt x="48205" y="20512"/>
                  </a:cubicBezTo>
                  <a:cubicBezTo>
                    <a:pt x="38974" y="11282"/>
                    <a:pt x="30769" y="7179"/>
                    <a:pt x="26666" y="9230"/>
                  </a:cubicBezTo>
                  <a:cubicBezTo>
                    <a:pt x="24615" y="11282"/>
                    <a:pt x="23589" y="16410"/>
                    <a:pt x="25641" y="22564"/>
                  </a:cubicBezTo>
                  <a:cubicBezTo>
                    <a:pt x="18461" y="20512"/>
                    <a:pt x="14358" y="20512"/>
                    <a:pt x="12307" y="23589"/>
                  </a:cubicBezTo>
                  <a:cubicBezTo>
                    <a:pt x="9230" y="26666"/>
                    <a:pt x="12307" y="33846"/>
                    <a:pt x="19487" y="43076"/>
                  </a:cubicBezTo>
                  <a:cubicBezTo>
                    <a:pt x="8205" y="44102"/>
                    <a:pt x="1025" y="46153"/>
                    <a:pt x="1025" y="51282"/>
                  </a:cubicBezTo>
                  <a:cubicBezTo>
                    <a:pt x="0" y="55384"/>
                    <a:pt x="6153" y="59487"/>
                    <a:pt x="15384" y="63589"/>
                  </a:cubicBezTo>
                  <a:cubicBezTo>
                    <a:pt x="6153" y="69743"/>
                    <a:pt x="2051" y="74871"/>
                    <a:pt x="3076" y="78974"/>
                  </a:cubicBezTo>
                  <a:cubicBezTo>
                    <a:pt x="4102" y="82051"/>
                    <a:pt x="10256" y="84102"/>
                    <a:pt x="18461" y="83076"/>
                  </a:cubicBezTo>
                  <a:cubicBezTo>
                    <a:pt x="14358" y="90256"/>
                    <a:pt x="12307" y="96410"/>
                    <a:pt x="14358" y="99487"/>
                  </a:cubicBezTo>
                  <a:cubicBezTo>
                    <a:pt x="17435" y="101538"/>
                    <a:pt x="23589" y="100512"/>
                    <a:pt x="32820" y="97435"/>
                  </a:cubicBezTo>
                  <a:cubicBezTo>
                    <a:pt x="30769" y="106666"/>
                    <a:pt x="31794" y="112820"/>
                    <a:pt x="35897" y="114871"/>
                  </a:cubicBezTo>
                  <a:cubicBezTo>
                    <a:pt x="38974" y="115897"/>
                    <a:pt x="44102" y="112820"/>
                    <a:pt x="50256" y="105641"/>
                  </a:cubicBezTo>
                  <a:cubicBezTo>
                    <a:pt x="53333" y="114871"/>
                    <a:pt x="56410" y="120000"/>
                    <a:pt x="60512" y="120000"/>
                  </a:cubicBezTo>
                  <a:cubicBezTo>
                    <a:pt x="64615" y="120000"/>
                    <a:pt x="68717" y="111794"/>
                    <a:pt x="71794" y="98461"/>
                  </a:cubicBezTo>
                  <a:cubicBezTo>
                    <a:pt x="81025" y="107692"/>
                    <a:pt x="89230" y="111794"/>
                    <a:pt x="93333" y="109743"/>
                  </a:cubicBezTo>
                  <a:cubicBezTo>
                    <a:pt x="96410" y="107692"/>
                    <a:pt x="96410" y="103589"/>
                    <a:pt x="95384" y="96410"/>
                  </a:cubicBezTo>
                  <a:cubicBezTo>
                    <a:pt x="101538" y="98461"/>
                    <a:pt x="106666" y="98461"/>
                    <a:pt x="107692" y="95384"/>
                  </a:cubicBezTo>
                  <a:cubicBezTo>
                    <a:pt x="110769" y="92307"/>
                    <a:pt x="107692" y="85128"/>
                    <a:pt x="100512" y="76923"/>
                  </a:cubicBezTo>
                  <a:cubicBezTo>
                    <a:pt x="111794" y="75897"/>
                    <a:pt x="118974" y="72820"/>
                    <a:pt x="120000" y="68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8012110" y="6440932"/>
              <a:ext cx="126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Shape 136"/>
            <p:cNvCxnSpPr/>
            <p:nvPr/>
          </p:nvCxnSpPr>
          <p:spPr>
            <a:xfrm rot="10800000">
              <a:off x="8012110" y="6440932"/>
              <a:ext cx="12699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37" name="Shape 137"/>
            <p:cNvSpPr/>
            <p:nvPr/>
          </p:nvSpPr>
          <p:spPr>
            <a:xfrm>
              <a:off x="7799385" y="5452753"/>
              <a:ext cx="719138" cy="7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690" y="44601"/>
                  </a:moveTo>
                  <a:cubicBezTo>
                    <a:pt x="112035" y="39823"/>
                    <a:pt x="108318" y="36637"/>
                    <a:pt x="103539" y="34513"/>
                  </a:cubicBezTo>
                  <a:cubicBezTo>
                    <a:pt x="103008" y="33982"/>
                    <a:pt x="103008" y="33982"/>
                    <a:pt x="103008" y="33982"/>
                  </a:cubicBezTo>
                  <a:cubicBezTo>
                    <a:pt x="103008" y="33451"/>
                    <a:pt x="103008" y="33451"/>
                    <a:pt x="103008" y="33451"/>
                  </a:cubicBezTo>
                  <a:cubicBezTo>
                    <a:pt x="103539" y="28141"/>
                    <a:pt x="102477" y="23362"/>
                    <a:pt x="99823" y="18584"/>
                  </a:cubicBezTo>
                  <a:cubicBezTo>
                    <a:pt x="94513" y="10619"/>
                    <a:pt x="84955" y="5840"/>
                    <a:pt x="73805" y="5309"/>
                  </a:cubicBezTo>
                  <a:cubicBezTo>
                    <a:pt x="63185" y="530"/>
                    <a:pt x="52566" y="0"/>
                    <a:pt x="44070" y="4778"/>
                  </a:cubicBezTo>
                  <a:cubicBezTo>
                    <a:pt x="39823" y="7433"/>
                    <a:pt x="36637" y="11150"/>
                    <a:pt x="34513" y="15929"/>
                  </a:cubicBezTo>
                  <a:cubicBezTo>
                    <a:pt x="33982" y="16460"/>
                    <a:pt x="33982" y="16460"/>
                    <a:pt x="33982" y="16460"/>
                  </a:cubicBezTo>
                  <a:cubicBezTo>
                    <a:pt x="33451" y="16460"/>
                    <a:pt x="33451" y="16460"/>
                    <a:pt x="33451" y="16460"/>
                  </a:cubicBezTo>
                  <a:cubicBezTo>
                    <a:pt x="28141" y="16460"/>
                    <a:pt x="23362" y="17522"/>
                    <a:pt x="18584" y="20176"/>
                  </a:cubicBezTo>
                  <a:cubicBezTo>
                    <a:pt x="10619" y="24955"/>
                    <a:pt x="5840" y="34513"/>
                    <a:pt x="5309" y="46194"/>
                  </a:cubicBezTo>
                  <a:cubicBezTo>
                    <a:pt x="530" y="56283"/>
                    <a:pt x="0" y="66902"/>
                    <a:pt x="4778" y="75398"/>
                  </a:cubicBezTo>
                  <a:cubicBezTo>
                    <a:pt x="7433" y="79646"/>
                    <a:pt x="11150" y="82831"/>
                    <a:pt x="15929" y="85486"/>
                  </a:cubicBezTo>
                  <a:cubicBezTo>
                    <a:pt x="16460" y="85486"/>
                    <a:pt x="16460" y="85486"/>
                    <a:pt x="16460" y="85486"/>
                  </a:cubicBezTo>
                  <a:cubicBezTo>
                    <a:pt x="16460" y="86017"/>
                    <a:pt x="16460" y="86017"/>
                    <a:pt x="16460" y="86017"/>
                  </a:cubicBezTo>
                  <a:cubicBezTo>
                    <a:pt x="16460" y="91327"/>
                    <a:pt x="17522" y="96637"/>
                    <a:pt x="19646" y="100884"/>
                  </a:cubicBezTo>
                  <a:cubicBezTo>
                    <a:pt x="24955" y="109380"/>
                    <a:pt x="34513" y="113628"/>
                    <a:pt x="46194" y="114159"/>
                  </a:cubicBezTo>
                  <a:cubicBezTo>
                    <a:pt x="56283" y="119469"/>
                    <a:pt x="66902" y="120000"/>
                    <a:pt x="75398" y="114690"/>
                  </a:cubicBezTo>
                  <a:cubicBezTo>
                    <a:pt x="79646" y="112566"/>
                    <a:pt x="82831" y="108318"/>
                    <a:pt x="85486" y="103539"/>
                  </a:cubicBezTo>
                  <a:cubicBezTo>
                    <a:pt x="85486" y="103539"/>
                    <a:pt x="85486" y="103539"/>
                    <a:pt x="85486" y="103539"/>
                  </a:cubicBezTo>
                  <a:cubicBezTo>
                    <a:pt x="86017" y="103008"/>
                    <a:pt x="86017" y="103008"/>
                    <a:pt x="86017" y="103008"/>
                  </a:cubicBezTo>
                  <a:cubicBezTo>
                    <a:pt x="91327" y="103539"/>
                    <a:pt x="96637" y="102477"/>
                    <a:pt x="100884" y="99823"/>
                  </a:cubicBezTo>
                  <a:cubicBezTo>
                    <a:pt x="108849" y="95044"/>
                    <a:pt x="113628" y="85486"/>
                    <a:pt x="114159" y="73805"/>
                  </a:cubicBezTo>
                  <a:cubicBezTo>
                    <a:pt x="118938" y="63185"/>
                    <a:pt x="120000" y="52566"/>
                    <a:pt x="114690" y="44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7970835" y="5624203"/>
              <a:ext cx="376238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28" y="62521"/>
                  </a:moveTo>
                  <a:cubicBezTo>
                    <a:pt x="113898" y="57478"/>
                    <a:pt x="120000" y="52436"/>
                    <a:pt x="118983" y="48403"/>
                  </a:cubicBezTo>
                  <a:cubicBezTo>
                    <a:pt x="117966" y="45378"/>
                    <a:pt x="113898" y="43361"/>
                    <a:pt x="106779" y="42352"/>
                  </a:cubicBezTo>
                  <a:cubicBezTo>
                    <a:pt x="110847" y="36302"/>
                    <a:pt x="112881" y="32268"/>
                    <a:pt x="111864" y="29243"/>
                  </a:cubicBezTo>
                  <a:cubicBezTo>
                    <a:pt x="108813" y="25210"/>
                    <a:pt x="99661" y="26218"/>
                    <a:pt x="87457" y="30252"/>
                  </a:cubicBezTo>
                  <a:cubicBezTo>
                    <a:pt x="90508" y="17142"/>
                    <a:pt x="89491" y="8067"/>
                    <a:pt x="85423" y="6050"/>
                  </a:cubicBezTo>
                  <a:cubicBezTo>
                    <a:pt x="82372" y="5042"/>
                    <a:pt x="77288" y="8067"/>
                    <a:pt x="71186" y="14117"/>
                  </a:cubicBezTo>
                  <a:cubicBezTo>
                    <a:pt x="68135" y="6050"/>
                    <a:pt x="65084" y="1008"/>
                    <a:pt x="61016" y="1008"/>
                  </a:cubicBezTo>
                  <a:cubicBezTo>
                    <a:pt x="56949" y="0"/>
                    <a:pt x="53898" y="6050"/>
                    <a:pt x="50847" y="15126"/>
                  </a:cubicBezTo>
                  <a:cubicBezTo>
                    <a:pt x="44745" y="7058"/>
                    <a:pt x="39661" y="4033"/>
                    <a:pt x="35593" y="5042"/>
                  </a:cubicBezTo>
                  <a:cubicBezTo>
                    <a:pt x="32542" y="7058"/>
                    <a:pt x="31525" y="12100"/>
                    <a:pt x="31525" y="20168"/>
                  </a:cubicBezTo>
                  <a:cubicBezTo>
                    <a:pt x="24406" y="17142"/>
                    <a:pt x="18305" y="16134"/>
                    <a:pt x="16271" y="19159"/>
                  </a:cubicBezTo>
                  <a:cubicBezTo>
                    <a:pt x="13220" y="21176"/>
                    <a:pt x="15254" y="28235"/>
                    <a:pt x="20338" y="37310"/>
                  </a:cubicBezTo>
                  <a:cubicBezTo>
                    <a:pt x="10169" y="37310"/>
                    <a:pt x="3050" y="38319"/>
                    <a:pt x="2033" y="42352"/>
                  </a:cubicBezTo>
                  <a:cubicBezTo>
                    <a:pt x="1016" y="46386"/>
                    <a:pt x="6101" y="52436"/>
                    <a:pt x="15254" y="58487"/>
                  </a:cubicBezTo>
                  <a:cubicBezTo>
                    <a:pt x="5084" y="62521"/>
                    <a:pt x="0" y="67563"/>
                    <a:pt x="1016" y="71596"/>
                  </a:cubicBezTo>
                  <a:cubicBezTo>
                    <a:pt x="1016" y="75630"/>
                    <a:pt x="5084" y="77647"/>
                    <a:pt x="12203" y="78655"/>
                  </a:cubicBezTo>
                  <a:cubicBezTo>
                    <a:pt x="8135" y="83697"/>
                    <a:pt x="6101" y="87731"/>
                    <a:pt x="8135" y="90756"/>
                  </a:cubicBezTo>
                  <a:cubicBezTo>
                    <a:pt x="10169" y="94789"/>
                    <a:pt x="19322" y="93781"/>
                    <a:pt x="31525" y="89747"/>
                  </a:cubicBezTo>
                  <a:cubicBezTo>
                    <a:pt x="29491" y="102857"/>
                    <a:pt x="29491" y="111932"/>
                    <a:pt x="33559" y="113949"/>
                  </a:cubicBezTo>
                  <a:cubicBezTo>
                    <a:pt x="36610" y="115966"/>
                    <a:pt x="42711" y="112941"/>
                    <a:pt x="48813" y="105882"/>
                  </a:cubicBezTo>
                  <a:cubicBezTo>
                    <a:pt x="50847" y="114957"/>
                    <a:pt x="53898" y="120000"/>
                    <a:pt x="57966" y="120000"/>
                  </a:cubicBezTo>
                  <a:cubicBezTo>
                    <a:pt x="62033" y="120000"/>
                    <a:pt x="65084" y="114957"/>
                    <a:pt x="68135" y="105882"/>
                  </a:cubicBezTo>
                  <a:cubicBezTo>
                    <a:pt x="74237" y="112941"/>
                    <a:pt x="80338" y="116974"/>
                    <a:pt x="83389" y="114957"/>
                  </a:cubicBezTo>
                  <a:cubicBezTo>
                    <a:pt x="86440" y="113949"/>
                    <a:pt x="87457" y="107899"/>
                    <a:pt x="87457" y="99831"/>
                  </a:cubicBezTo>
                  <a:cubicBezTo>
                    <a:pt x="94576" y="103865"/>
                    <a:pt x="100677" y="103865"/>
                    <a:pt x="102711" y="101848"/>
                  </a:cubicBezTo>
                  <a:cubicBezTo>
                    <a:pt x="105762" y="98823"/>
                    <a:pt x="103728" y="91764"/>
                    <a:pt x="98644" y="83697"/>
                  </a:cubicBezTo>
                  <a:cubicBezTo>
                    <a:pt x="108813" y="83697"/>
                    <a:pt x="115932" y="81680"/>
                    <a:pt x="116949" y="77647"/>
                  </a:cubicBezTo>
                  <a:cubicBezTo>
                    <a:pt x="117966" y="73613"/>
                    <a:pt x="112881" y="68571"/>
                    <a:pt x="103728" y="62521"/>
                  </a:cubicBezTo>
                  <a:close/>
                </a:path>
              </a:pathLst>
            </a:custGeom>
            <a:solidFill>
              <a:srgbClr val="E9D6E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7713696" y="5958857"/>
              <a:ext cx="95250" cy="104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83636"/>
                  </a:moveTo>
                  <a:cubicBezTo>
                    <a:pt x="84000" y="109090"/>
                    <a:pt x="52000" y="120000"/>
                    <a:pt x="28000" y="109090"/>
                  </a:cubicBezTo>
                  <a:cubicBezTo>
                    <a:pt x="4000" y="98181"/>
                    <a:pt x="0" y="65454"/>
                    <a:pt x="16000" y="40000"/>
                  </a:cubicBezTo>
                  <a:cubicBezTo>
                    <a:pt x="32000" y="10909"/>
                    <a:pt x="64000" y="0"/>
                    <a:pt x="88000" y="14545"/>
                  </a:cubicBezTo>
                  <a:cubicBezTo>
                    <a:pt x="112000" y="25454"/>
                    <a:pt x="120000" y="54545"/>
                    <a:pt x="100000" y="83636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7183960" y="5694755"/>
              <a:ext cx="475102" cy="473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20" y="46956"/>
                  </a:moveTo>
                  <a:cubicBezTo>
                    <a:pt x="112230" y="42608"/>
                    <a:pt x="108776" y="39130"/>
                    <a:pt x="104460" y="36521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4460" y="30434"/>
                    <a:pt x="103597" y="25217"/>
                    <a:pt x="101007" y="20869"/>
                  </a:cubicBezTo>
                  <a:cubicBezTo>
                    <a:pt x="96690" y="12173"/>
                    <a:pt x="87194" y="7826"/>
                    <a:pt x="75971" y="6086"/>
                  </a:cubicBezTo>
                  <a:cubicBezTo>
                    <a:pt x="65611" y="869"/>
                    <a:pt x="55251" y="0"/>
                    <a:pt x="46618" y="4347"/>
                  </a:cubicBezTo>
                  <a:cubicBezTo>
                    <a:pt x="42302" y="6956"/>
                    <a:pt x="38848" y="10434"/>
                    <a:pt x="36258" y="15652"/>
                  </a:cubicBezTo>
                  <a:cubicBezTo>
                    <a:pt x="36258" y="15652"/>
                    <a:pt x="36258" y="15652"/>
                    <a:pt x="36258" y="15652"/>
                  </a:cubicBezTo>
                  <a:cubicBezTo>
                    <a:pt x="35395" y="15652"/>
                    <a:pt x="35395" y="15652"/>
                    <a:pt x="35395" y="15652"/>
                  </a:cubicBezTo>
                  <a:cubicBezTo>
                    <a:pt x="30215" y="14782"/>
                    <a:pt x="25899" y="15652"/>
                    <a:pt x="20719" y="18260"/>
                  </a:cubicBezTo>
                  <a:cubicBezTo>
                    <a:pt x="12949" y="22608"/>
                    <a:pt x="7769" y="32173"/>
                    <a:pt x="6906" y="43478"/>
                  </a:cubicBezTo>
                  <a:cubicBezTo>
                    <a:pt x="863" y="53913"/>
                    <a:pt x="0" y="64347"/>
                    <a:pt x="4316" y="73043"/>
                  </a:cubicBezTo>
                  <a:cubicBezTo>
                    <a:pt x="6906" y="77391"/>
                    <a:pt x="11223" y="80869"/>
                    <a:pt x="15539" y="83478"/>
                  </a:cubicBezTo>
                  <a:cubicBezTo>
                    <a:pt x="15539" y="83478"/>
                    <a:pt x="15539" y="83478"/>
                    <a:pt x="15539" y="83478"/>
                  </a:cubicBezTo>
                  <a:cubicBezTo>
                    <a:pt x="16402" y="84347"/>
                    <a:pt x="16402" y="84347"/>
                    <a:pt x="16402" y="84347"/>
                  </a:cubicBezTo>
                  <a:cubicBezTo>
                    <a:pt x="15539" y="89565"/>
                    <a:pt x="16402" y="94782"/>
                    <a:pt x="18992" y="99130"/>
                  </a:cubicBezTo>
                  <a:cubicBezTo>
                    <a:pt x="23309" y="107826"/>
                    <a:pt x="32805" y="112173"/>
                    <a:pt x="44028" y="113913"/>
                  </a:cubicBezTo>
                  <a:cubicBezTo>
                    <a:pt x="54388" y="119130"/>
                    <a:pt x="64748" y="120000"/>
                    <a:pt x="72517" y="115652"/>
                  </a:cubicBezTo>
                  <a:cubicBezTo>
                    <a:pt x="77697" y="113043"/>
                    <a:pt x="81151" y="109565"/>
                    <a:pt x="82877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8920" y="104347"/>
                    <a:pt x="94100" y="104347"/>
                    <a:pt x="98417" y="101739"/>
                  </a:cubicBezTo>
                  <a:cubicBezTo>
                    <a:pt x="107050" y="96521"/>
                    <a:pt x="112230" y="87826"/>
                    <a:pt x="113093" y="75652"/>
                  </a:cubicBezTo>
                  <a:cubicBezTo>
                    <a:pt x="118273" y="66086"/>
                    <a:pt x="120000" y="55652"/>
                    <a:pt x="114820" y="46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9155600" y="5297223"/>
              <a:ext cx="302060" cy="2960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gradFill>
              <a:gsLst>
                <a:gs pos="0">
                  <a:srgbClr val="74CCCE"/>
                </a:gs>
                <a:gs pos="56000">
                  <a:srgbClr val="266D6F"/>
                </a:gs>
                <a:gs pos="100000">
                  <a:srgbClr val="266D6F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rot="10800000" flipH="1">
              <a:off x="11806856" y="4608614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flipH="1">
              <a:off x="11653815" y="4674864"/>
              <a:ext cx="76936" cy="769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 flipH="1">
              <a:off x="11618559" y="4191000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 flipH="1">
              <a:off x="11785248" y="4849812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10080477" y="4705850"/>
              <a:ext cx="1454837" cy="1455032"/>
              <a:chOff x="4127322" y="3599676"/>
              <a:chExt cx="1454837" cy="1455032"/>
            </a:xfrm>
          </p:grpSpPr>
          <p:sp>
            <p:nvSpPr>
              <p:cNvPr id="147" name="Shape 147"/>
              <p:cNvSpPr/>
              <p:nvPr/>
            </p:nvSpPr>
            <p:spPr>
              <a:xfrm rot="-340312" flipH="1">
                <a:off x="4277517" y="3752400"/>
                <a:ext cx="1154448" cy="11495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Shape 148"/>
              <p:cNvSpPr/>
              <p:nvPr/>
            </p:nvSpPr>
            <p:spPr>
              <a:xfrm rot="-2809042" flipH="1">
                <a:off x="4338998" y="3813623"/>
                <a:ext cx="1031483" cy="10271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gradFill>
                <a:gsLst>
                  <a:gs pos="0">
                    <a:srgbClr val="E9D6EB"/>
                  </a:gs>
                  <a:gs pos="46000">
                    <a:srgbClr val="BF8AC3"/>
                  </a:gs>
                  <a:gs pos="100000">
                    <a:schemeClr val="accent1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 rot="756312" flipH="1">
                <a:off x="4402942" y="3855258"/>
                <a:ext cx="903597" cy="9438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rgbClr val="E9D6EB">
                  <a:alpha val="60000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Shape 150"/>
              <p:cNvSpPr/>
              <p:nvPr/>
            </p:nvSpPr>
            <p:spPr>
              <a:xfrm rot="-1943688" flipH="1">
                <a:off x="4620470" y="4082481"/>
                <a:ext cx="468540" cy="489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Shape 151"/>
              <p:cNvSpPr/>
              <p:nvPr/>
            </p:nvSpPr>
            <p:spPr>
              <a:xfrm rot="-1943688" flipH="1">
                <a:off x="4765993" y="4239096"/>
                <a:ext cx="177497" cy="176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5522"/>
                    </a:moveTo>
                    <a:cubicBezTo>
                      <a:pt x="118235" y="51940"/>
                      <a:pt x="112941" y="48358"/>
                      <a:pt x="104117" y="46567"/>
                    </a:cubicBezTo>
                    <a:cubicBezTo>
                      <a:pt x="111176" y="39402"/>
                      <a:pt x="112941" y="34029"/>
                      <a:pt x="111176" y="30447"/>
                    </a:cubicBezTo>
                    <a:cubicBezTo>
                      <a:pt x="109411" y="26865"/>
                      <a:pt x="104117" y="26865"/>
                      <a:pt x="97058" y="28656"/>
                    </a:cubicBezTo>
                    <a:cubicBezTo>
                      <a:pt x="98823" y="19701"/>
                      <a:pt x="98823" y="14328"/>
                      <a:pt x="97058" y="12537"/>
                    </a:cubicBezTo>
                    <a:cubicBezTo>
                      <a:pt x="93529" y="8955"/>
                      <a:pt x="86470" y="12537"/>
                      <a:pt x="79411" y="17910"/>
                    </a:cubicBezTo>
                    <a:cubicBezTo>
                      <a:pt x="77647" y="7164"/>
                      <a:pt x="75882" y="1791"/>
                      <a:pt x="72352" y="0"/>
                    </a:cubicBezTo>
                    <a:cubicBezTo>
                      <a:pt x="67058" y="0"/>
                      <a:pt x="61764" y="5373"/>
                      <a:pt x="58235" y="16119"/>
                    </a:cubicBezTo>
                    <a:cubicBezTo>
                      <a:pt x="51176" y="5373"/>
                      <a:pt x="45882" y="0"/>
                      <a:pt x="42352" y="1791"/>
                    </a:cubicBezTo>
                    <a:cubicBezTo>
                      <a:pt x="38823" y="1791"/>
                      <a:pt x="37058" y="7164"/>
                      <a:pt x="37058" y="14328"/>
                    </a:cubicBezTo>
                    <a:cubicBezTo>
                      <a:pt x="31764" y="10746"/>
                      <a:pt x="26470" y="8955"/>
                      <a:pt x="24705" y="10746"/>
                    </a:cubicBezTo>
                    <a:cubicBezTo>
                      <a:pt x="21176" y="14328"/>
                      <a:pt x="21176" y="23283"/>
                      <a:pt x="26470" y="35820"/>
                    </a:cubicBezTo>
                    <a:cubicBezTo>
                      <a:pt x="14117" y="34029"/>
                      <a:pt x="5294" y="34029"/>
                      <a:pt x="3529" y="39402"/>
                    </a:cubicBezTo>
                    <a:cubicBezTo>
                      <a:pt x="1764" y="42985"/>
                      <a:pt x="5294" y="48358"/>
                      <a:pt x="12352" y="53731"/>
                    </a:cubicBezTo>
                    <a:cubicBezTo>
                      <a:pt x="5294" y="57313"/>
                      <a:pt x="0" y="60895"/>
                      <a:pt x="0" y="64477"/>
                    </a:cubicBezTo>
                    <a:cubicBezTo>
                      <a:pt x="0" y="68059"/>
                      <a:pt x="5294" y="71641"/>
                      <a:pt x="15882" y="73432"/>
                    </a:cubicBezTo>
                    <a:cubicBezTo>
                      <a:pt x="8823" y="80597"/>
                      <a:pt x="5294" y="85970"/>
                      <a:pt x="7058" y="89552"/>
                    </a:cubicBezTo>
                    <a:cubicBezTo>
                      <a:pt x="8823" y="93134"/>
                      <a:pt x="14117" y="93134"/>
                      <a:pt x="22941" y="91343"/>
                    </a:cubicBezTo>
                    <a:cubicBezTo>
                      <a:pt x="19411" y="98507"/>
                      <a:pt x="19411" y="105671"/>
                      <a:pt x="22941" y="107462"/>
                    </a:cubicBezTo>
                    <a:cubicBezTo>
                      <a:pt x="26470" y="109253"/>
                      <a:pt x="31764" y="107462"/>
                      <a:pt x="40588" y="100298"/>
                    </a:cubicBezTo>
                    <a:cubicBezTo>
                      <a:pt x="40588" y="111044"/>
                      <a:pt x="44117" y="118208"/>
                      <a:pt x="47647" y="120000"/>
                    </a:cubicBezTo>
                    <a:cubicBezTo>
                      <a:pt x="51176" y="120000"/>
                      <a:pt x="56470" y="114626"/>
                      <a:pt x="61764" y="103880"/>
                    </a:cubicBezTo>
                    <a:cubicBezTo>
                      <a:pt x="67058" y="114626"/>
                      <a:pt x="72352" y="118208"/>
                      <a:pt x="77647" y="118208"/>
                    </a:cubicBezTo>
                    <a:cubicBezTo>
                      <a:pt x="79411" y="116417"/>
                      <a:pt x="81176" y="112835"/>
                      <a:pt x="82941" y="105671"/>
                    </a:cubicBezTo>
                    <a:cubicBezTo>
                      <a:pt x="88235" y="109253"/>
                      <a:pt x="91764" y="111044"/>
                      <a:pt x="95294" y="109253"/>
                    </a:cubicBezTo>
                    <a:cubicBezTo>
                      <a:pt x="98823" y="105671"/>
                      <a:pt x="97058" y="96716"/>
                      <a:pt x="91764" y="84179"/>
                    </a:cubicBezTo>
                    <a:cubicBezTo>
                      <a:pt x="104117" y="85970"/>
                      <a:pt x="114705" y="84179"/>
                      <a:pt x="116470" y="80597"/>
                    </a:cubicBezTo>
                    <a:cubicBezTo>
                      <a:pt x="116470" y="77014"/>
                      <a:pt x="112941" y="71641"/>
                      <a:pt x="105882" y="66268"/>
                    </a:cubicBezTo>
                    <a:cubicBezTo>
                      <a:pt x="114705" y="62686"/>
                      <a:pt x="120000" y="59104"/>
                      <a:pt x="120000" y="55522"/>
                    </a:cubicBezTo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Shape 152"/>
            <p:cNvSpPr/>
            <p:nvPr/>
          </p:nvSpPr>
          <p:spPr>
            <a:xfrm>
              <a:off x="9499406" y="5777362"/>
              <a:ext cx="384558" cy="386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 rot="10800000" flipH="1">
              <a:off x="9258652" y="5397257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7300067" y="5810012"/>
              <a:ext cx="242887" cy="242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8076678" y="5734073"/>
              <a:ext cx="164550" cy="161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7368564" y="5884605"/>
              <a:ext cx="105896" cy="1037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D0EEE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 flipH="1">
              <a:off x="9615485" y="5894167"/>
              <a:ext cx="152399" cy="152399"/>
            </a:xfrm>
            <a:prstGeom prst="ellipse">
              <a:avLst/>
            </a:prstGeom>
            <a:solidFill>
              <a:srgbClr val="E9D6EB"/>
            </a:solidFill>
            <a:ln w="12700" cap="flat" cmpd="sng">
              <a:solidFill>
                <a:srgbClr val="65366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" name="Shape 158"/>
            <p:cNvGrpSpPr/>
            <p:nvPr/>
          </p:nvGrpSpPr>
          <p:grpSpPr>
            <a:xfrm>
              <a:off x="4718726" y="5256326"/>
              <a:ext cx="2996486" cy="1669980"/>
              <a:chOff x="5099470" y="1062484"/>
              <a:chExt cx="2996486" cy="1669980"/>
            </a:xfrm>
          </p:grpSpPr>
          <p:sp>
            <p:nvSpPr>
              <p:cNvPr id="159" name="Shape 159"/>
              <p:cNvSpPr/>
              <p:nvPr/>
            </p:nvSpPr>
            <p:spPr>
              <a:xfrm rot="8881702">
                <a:off x="6702013" y="1340793"/>
                <a:ext cx="1173227" cy="11697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9820"/>
                    </a:moveTo>
                    <a:lnTo>
                      <a:pt x="117588" y="99820"/>
                    </a:lnTo>
                    <a:cubicBezTo>
                      <a:pt x="117588" y="99820"/>
                      <a:pt x="116364" y="98598"/>
                      <a:pt x="115176" y="96174"/>
                    </a:cubicBezTo>
                    <a:cubicBezTo>
                      <a:pt x="108624" y="68018"/>
                      <a:pt x="58944" y="-20168"/>
                      <a:pt x="35664" y="4204"/>
                    </a:cubicBezTo>
                    <a:cubicBezTo>
                      <a:pt x="12432" y="33119"/>
                      <a:pt x="84948" y="88914"/>
                      <a:pt x="104232" y="96206"/>
                    </a:cubicBezTo>
                    <a:cubicBezTo>
                      <a:pt x="72768" y="85226"/>
                      <a:pt x="3624" y="60790"/>
                      <a:pt x="96" y="94815"/>
                    </a:cubicBezTo>
                    <a:cubicBezTo>
                      <a:pt x="-3432" y="128840"/>
                      <a:pt x="82932" y="126280"/>
                      <a:pt x="120000" y="99820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 rot="-512543">
                <a:off x="5184533" y="1138588"/>
                <a:ext cx="1116455" cy="1228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4880"/>
                    </a:moveTo>
                    <a:cubicBezTo>
                      <a:pt x="119148" y="74880"/>
                      <a:pt x="118309" y="75456"/>
                      <a:pt x="117458" y="74880"/>
                    </a:cubicBezTo>
                    <a:cubicBezTo>
                      <a:pt x="116607" y="74292"/>
                      <a:pt x="116187" y="73716"/>
                      <a:pt x="114917" y="71424"/>
                    </a:cubicBezTo>
                    <a:cubicBezTo>
                      <a:pt x="107484" y="54984"/>
                      <a:pt x="58009" y="-21456"/>
                      <a:pt x="26253" y="5844"/>
                    </a:cubicBezTo>
                    <a:cubicBezTo>
                      <a:pt x="-5502" y="33132"/>
                      <a:pt x="96323" y="68400"/>
                      <a:pt x="103420" y="71448"/>
                    </a:cubicBezTo>
                    <a:cubicBezTo>
                      <a:pt x="64483" y="72348"/>
                      <a:pt x="-9494" y="78468"/>
                      <a:pt x="1006" y="110640"/>
                    </a:cubicBezTo>
                    <a:cubicBezTo>
                      <a:pt x="12395" y="140640"/>
                      <a:pt x="102521" y="90324"/>
                      <a:pt x="120000" y="74880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5767357" y="1125344"/>
                <a:ext cx="1357232" cy="136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800" y="71400"/>
                    </a:moveTo>
                    <a:cubicBezTo>
                      <a:pt x="114000" y="67800"/>
                      <a:pt x="116400" y="63000"/>
                      <a:pt x="117600" y="58200"/>
                    </a:cubicBezTo>
                    <a:cubicBezTo>
                      <a:pt x="120000" y="48600"/>
                      <a:pt x="116400" y="38400"/>
                      <a:pt x="108000" y="30000"/>
                    </a:cubicBezTo>
                    <a:cubicBezTo>
                      <a:pt x="103800" y="19200"/>
                      <a:pt x="96600" y="11400"/>
                      <a:pt x="87000" y="9000"/>
                    </a:cubicBezTo>
                    <a:cubicBezTo>
                      <a:pt x="82200" y="7800"/>
                      <a:pt x="76800" y="8400"/>
                      <a:pt x="72000" y="10200"/>
                    </a:cubicBezTo>
                    <a:cubicBezTo>
                      <a:pt x="71400" y="10200"/>
                      <a:pt x="71400" y="10200"/>
                      <a:pt x="71400" y="10200"/>
                    </a:cubicBezTo>
                    <a:cubicBezTo>
                      <a:pt x="71400" y="10200"/>
                      <a:pt x="71400" y="10200"/>
                      <a:pt x="71400" y="10200"/>
                    </a:cubicBezTo>
                    <a:cubicBezTo>
                      <a:pt x="67200" y="6000"/>
                      <a:pt x="63000" y="3600"/>
                      <a:pt x="58200" y="2400"/>
                    </a:cubicBezTo>
                    <a:cubicBezTo>
                      <a:pt x="48600" y="0"/>
                      <a:pt x="38400" y="4200"/>
                      <a:pt x="30000" y="12000"/>
                    </a:cubicBezTo>
                    <a:cubicBezTo>
                      <a:pt x="19200" y="16200"/>
                      <a:pt x="11400" y="23400"/>
                      <a:pt x="9000" y="33000"/>
                    </a:cubicBezTo>
                    <a:cubicBezTo>
                      <a:pt x="7800" y="37800"/>
                      <a:pt x="8400" y="43200"/>
                      <a:pt x="10200" y="48000"/>
                    </a:cubicBezTo>
                    <a:cubicBezTo>
                      <a:pt x="10200" y="48600"/>
                      <a:pt x="10200" y="48600"/>
                      <a:pt x="10200" y="48600"/>
                    </a:cubicBezTo>
                    <a:cubicBezTo>
                      <a:pt x="10200" y="49200"/>
                      <a:pt x="10200" y="49200"/>
                      <a:pt x="10200" y="49200"/>
                    </a:cubicBezTo>
                    <a:cubicBezTo>
                      <a:pt x="6000" y="52800"/>
                      <a:pt x="3600" y="57000"/>
                      <a:pt x="2400" y="61800"/>
                    </a:cubicBezTo>
                    <a:cubicBezTo>
                      <a:pt x="0" y="71400"/>
                      <a:pt x="3600" y="81600"/>
                      <a:pt x="12000" y="90000"/>
                    </a:cubicBezTo>
                    <a:cubicBezTo>
                      <a:pt x="16200" y="100800"/>
                      <a:pt x="23400" y="108600"/>
                      <a:pt x="33000" y="111000"/>
                    </a:cubicBezTo>
                    <a:cubicBezTo>
                      <a:pt x="37800" y="112200"/>
                      <a:pt x="43200" y="111600"/>
                      <a:pt x="48000" y="109800"/>
                    </a:cubicBezTo>
                    <a:cubicBezTo>
                      <a:pt x="48600" y="109800"/>
                      <a:pt x="48600" y="109800"/>
                      <a:pt x="48600" y="109800"/>
                    </a:cubicBezTo>
                    <a:cubicBezTo>
                      <a:pt x="48600" y="109800"/>
                      <a:pt x="48600" y="109800"/>
                      <a:pt x="48600" y="109800"/>
                    </a:cubicBezTo>
                    <a:cubicBezTo>
                      <a:pt x="52800" y="114000"/>
                      <a:pt x="57000" y="117000"/>
                      <a:pt x="61800" y="117600"/>
                    </a:cubicBezTo>
                    <a:cubicBezTo>
                      <a:pt x="71400" y="120000"/>
                      <a:pt x="81600" y="116400"/>
                      <a:pt x="90000" y="108000"/>
                    </a:cubicBezTo>
                    <a:cubicBezTo>
                      <a:pt x="100800" y="104400"/>
                      <a:pt x="108600" y="96600"/>
                      <a:pt x="111000" y="87600"/>
                    </a:cubicBezTo>
                    <a:cubicBezTo>
                      <a:pt x="112200" y="82200"/>
                      <a:pt x="111600" y="77400"/>
                      <a:pt x="109800" y="72000"/>
                    </a:cubicBezTo>
                    <a:cubicBezTo>
                      <a:pt x="109800" y="72000"/>
                      <a:pt x="109800" y="72000"/>
                      <a:pt x="109800" y="72000"/>
                    </a:cubicBezTo>
                    <a:lnTo>
                      <a:pt x="109800" y="71400"/>
                    </a:lnTo>
                    <a:close/>
                  </a:path>
                </a:pathLst>
              </a:custGeom>
              <a:gradFill>
                <a:gsLst>
                  <a:gs pos="0">
                    <a:srgbClr val="BF8AC3"/>
                  </a:gs>
                  <a:gs pos="60000">
                    <a:schemeClr val="accent1"/>
                  </a:gs>
                  <a:gs pos="100000">
                    <a:srgbClr val="68376C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5977498" y="1338870"/>
                <a:ext cx="936948" cy="9369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66" y="56666"/>
                    </a:moveTo>
                    <a:cubicBezTo>
                      <a:pt x="118333" y="51666"/>
                      <a:pt x="118333" y="45000"/>
                      <a:pt x="116666" y="40000"/>
                    </a:cubicBezTo>
                    <a:cubicBezTo>
                      <a:pt x="113333" y="30000"/>
                      <a:pt x="105000" y="25000"/>
                      <a:pt x="95000" y="20000"/>
                    </a:cubicBezTo>
                    <a:cubicBezTo>
                      <a:pt x="90000" y="10000"/>
                      <a:pt x="83333" y="3333"/>
                      <a:pt x="73333" y="1666"/>
                    </a:cubicBezTo>
                    <a:cubicBezTo>
                      <a:pt x="68333" y="0"/>
                      <a:pt x="61666" y="0"/>
                      <a:pt x="56666" y="1666"/>
                    </a:cubicBezTo>
                    <a:cubicBezTo>
                      <a:pt x="50000" y="0"/>
                      <a:pt x="45000" y="1666"/>
                      <a:pt x="40000" y="3333"/>
                    </a:cubicBezTo>
                    <a:cubicBezTo>
                      <a:pt x="30000" y="6666"/>
                      <a:pt x="23333" y="13333"/>
                      <a:pt x="20000" y="25000"/>
                    </a:cubicBezTo>
                    <a:cubicBezTo>
                      <a:pt x="10000" y="28333"/>
                      <a:pt x="3333" y="36666"/>
                      <a:pt x="0" y="46666"/>
                    </a:cubicBezTo>
                    <a:cubicBezTo>
                      <a:pt x="0" y="51666"/>
                      <a:pt x="0" y="56666"/>
                      <a:pt x="1666" y="63333"/>
                    </a:cubicBezTo>
                    <a:cubicBezTo>
                      <a:pt x="0" y="68333"/>
                      <a:pt x="0" y="73333"/>
                      <a:pt x="1666" y="80000"/>
                    </a:cubicBezTo>
                    <a:cubicBezTo>
                      <a:pt x="5000" y="88333"/>
                      <a:pt x="13333" y="95000"/>
                      <a:pt x="23333" y="98333"/>
                    </a:cubicBezTo>
                    <a:cubicBezTo>
                      <a:pt x="28333" y="108333"/>
                      <a:pt x="36666" y="116666"/>
                      <a:pt x="45000" y="118333"/>
                    </a:cubicBezTo>
                    <a:cubicBezTo>
                      <a:pt x="51666" y="120000"/>
                      <a:pt x="56666" y="118333"/>
                      <a:pt x="61666" y="116666"/>
                    </a:cubicBezTo>
                    <a:cubicBezTo>
                      <a:pt x="68333" y="118333"/>
                      <a:pt x="73333" y="118333"/>
                      <a:pt x="78333" y="116666"/>
                    </a:cubicBezTo>
                    <a:cubicBezTo>
                      <a:pt x="88333" y="113333"/>
                      <a:pt x="95000" y="105000"/>
                      <a:pt x="98333" y="95000"/>
                    </a:cubicBezTo>
                    <a:cubicBezTo>
                      <a:pt x="108333" y="90000"/>
                      <a:pt x="116666" y="83333"/>
                      <a:pt x="118333" y="73333"/>
                    </a:cubicBezTo>
                    <a:cubicBezTo>
                      <a:pt x="120000" y="68333"/>
                      <a:pt x="118333" y="61666"/>
                      <a:pt x="116666" y="566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6222744" y="1584116"/>
                <a:ext cx="446456" cy="44645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66" y="56666"/>
                    </a:moveTo>
                    <a:cubicBezTo>
                      <a:pt x="118333" y="51666"/>
                      <a:pt x="118333" y="45000"/>
                      <a:pt x="116666" y="40000"/>
                    </a:cubicBezTo>
                    <a:cubicBezTo>
                      <a:pt x="113333" y="30000"/>
                      <a:pt x="105000" y="25000"/>
                      <a:pt x="95000" y="20000"/>
                    </a:cubicBezTo>
                    <a:cubicBezTo>
                      <a:pt x="90000" y="10000"/>
                      <a:pt x="83333" y="3333"/>
                      <a:pt x="73333" y="1666"/>
                    </a:cubicBezTo>
                    <a:cubicBezTo>
                      <a:pt x="68333" y="0"/>
                      <a:pt x="61666" y="0"/>
                      <a:pt x="56666" y="1666"/>
                    </a:cubicBezTo>
                    <a:cubicBezTo>
                      <a:pt x="50000" y="0"/>
                      <a:pt x="45000" y="1666"/>
                      <a:pt x="40000" y="3333"/>
                    </a:cubicBezTo>
                    <a:cubicBezTo>
                      <a:pt x="30000" y="6666"/>
                      <a:pt x="23333" y="13333"/>
                      <a:pt x="20000" y="25000"/>
                    </a:cubicBezTo>
                    <a:cubicBezTo>
                      <a:pt x="10000" y="28333"/>
                      <a:pt x="3333" y="36666"/>
                      <a:pt x="0" y="46666"/>
                    </a:cubicBezTo>
                    <a:cubicBezTo>
                      <a:pt x="0" y="51666"/>
                      <a:pt x="0" y="56666"/>
                      <a:pt x="1666" y="63333"/>
                    </a:cubicBezTo>
                    <a:cubicBezTo>
                      <a:pt x="0" y="68333"/>
                      <a:pt x="0" y="73333"/>
                      <a:pt x="1666" y="80000"/>
                    </a:cubicBezTo>
                    <a:cubicBezTo>
                      <a:pt x="5000" y="88333"/>
                      <a:pt x="13333" y="95000"/>
                      <a:pt x="23333" y="98333"/>
                    </a:cubicBezTo>
                    <a:cubicBezTo>
                      <a:pt x="28333" y="108333"/>
                      <a:pt x="36666" y="116666"/>
                      <a:pt x="45000" y="118333"/>
                    </a:cubicBezTo>
                    <a:cubicBezTo>
                      <a:pt x="51666" y="120000"/>
                      <a:pt x="56666" y="118333"/>
                      <a:pt x="61666" y="116666"/>
                    </a:cubicBezTo>
                    <a:cubicBezTo>
                      <a:pt x="68333" y="118333"/>
                      <a:pt x="73333" y="118333"/>
                      <a:pt x="78333" y="116666"/>
                    </a:cubicBezTo>
                    <a:cubicBezTo>
                      <a:pt x="88333" y="113333"/>
                      <a:pt x="95000" y="105000"/>
                      <a:pt x="98333" y="95000"/>
                    </a:cubicBezTo>
                    <a:cubicBezTo>
                      <a:pt x="108333" y="90000"/>
                      <a:pt x="116666" y="83333"/>
                      <a:pt x="118333" y="73333"/>
                    </a:cubicBezTo>
                    <a:cubicBezTo>
                      <a:pt x="120000" y="68333"/>
                      <a:pt x="118333" y="61666"/>
                      <a:pt x="116666" y="566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1143000" y="754379"/>
            <a:ext cx="6858000" cy="1988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5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1143000" y="2789676"/>
            <a:ext cx="6858000" cy="8122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urinys ir antraštė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Shape 428"/>
          <p:cNvGrpSpPr/>
          <p:nvPr/>
        </p:nvGrpSpPr>
        <p:grpSpPr>
          <a:xfrm>
            <a:off x="8342710" y="3038476"/>
            <a:ext cx="723911" cy="2105595"/>
            <a:chOff x="11123611" y="4051301"/>
            <a:chExt cx="965215" cy="2807460"/>
          </a:xfrm>
        </p:grpSpPr>
        <p:sp>
          <p:nvSpPr>
            <p:cNvPr id="429" name="Shape 429"/>
            <p:cNvSpPr/>
            <p:nvPr/>
          </p:nvSpPr>
          <p:spPr>
            <a:xfrm rot="10800000">
              <a:off x="11669711" y="6858761"/>
              <a:ext cx="15875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0" name="Shape 430"/>
            <p:cNvCxnSpPr/>
            <p:nvPr/>
          </p:nvCxnSpPr>
          <p:spPr>
            <a:xfrm rot="10800000">
              <a:off x="11669711" y="6858761"/>
              <a:ext cx="15875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31" name="Shape 431"/>
            <p:cNvSpPr/>
            <p:nvPr/>
          </p:nvSpPr>
          <p:spPr>
            <a:xfrm flipH="1">
              <a:off x="11647487" y="5031550"/>
              <a:ext cx="90487" cy="18272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120000"/>
                  </a:moveTo>
                  <a:cubicBezTo>
                    <a:pt x="60000" y="92041"/>
                    <a:pt x="15000" y="32412"/>
                    <a:pt x="12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0" y="32164"/>
                    <a:pt x="45000" y="92041"/>
                    <a:pt x="70000" y="120000"/>
                  </a:cubicBezTo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 flipH="1">
              <a:off x="11123611" y="4545775"/>
              <a:ext cx="787400" cy="577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827" y="2790"/>
                  </a:moveTo>
                  <a:cubicBezTo>
                    <a:pt x="42068" y="0"/>
                    <a:pt x="51724" y="11162"/>
                    <a:pt x="55862" y="27906"/>
                  </a:cubicBezTo>
                  <a:cubicBezTo>
                    <a:pt x="69655" y="19534"/>
                    <a:pt x="84137" y="21395"/>
                    <a:pt x="89655" y="29767"/>
                  </a:cubicBezTo>
                  <a:cubicBezTo>
                    <a:pt x="120000" y="75348"/>
                    <a:pt x="61379" y="120000"/>
                    <a:pt x="37931" y="111627"/>
                  </a:cubicBezTo>
                  <a:cubicBezTo>
                    <a:pt x="27586" y="112558"/>
                    <a:pt x="8275" y="84651"/>
                    <a:pt x="4137" y="61395"/>
                  </a:cubicBezTo>
                  <a:cubicBezTo>
                    <a:pt x="0" y="31627"/>
                    <a:pt x="14482" y="4651"/>
                    <a:pt x="24827" y="2790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 flipH="1">
              <a:off x="11226799" y="4707700"/>
              <a:ext cx="762000" cy="4603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" y="24590"/>
                  </a:moveTo>
                  <a:cubicBezTo>
                    <a:pt x="11400" y="11803"/>
                    <a:pt x="37200" y="65901"/>
                    <a:pt x="46200" y="95409"/>
                  </a:cubicBezTo>
                  <a:cubicBezTo>
                    <a:pt x="46800" y="82622"/>
                    <a:pt x="47400" y="66885"/>
                    <a:pt x="49800" y="54098"/>
                  </a:cubicBezTo>
                  <a:cubicBezTo>
                    <a:pt x="54600" y="22622"/>
                    <a:pt x="63600" y="0"/>
                    <a:pt x="67200" y="1967"/>
                  </a:cubicBezTo>
                  <a:cubicBezTo>
                    <a:pt x="78000" y="6885"/>
                    <a:pt x="66000" y="68852"/>
                    <a:pt x="56400" y="99344"/>
                  </a:cubicBezTo>
                  <a:cubicBezTo>
                    <a:pt x="62400" y="91475"/>
                    <a:pt x="70800" y="82622"/>
                    <a:pt x="78600" y="76721"/>
                  </a:cubicBezTo>
                  <a:cubicBezTo>
                    <a:pt x="96600" y="62950"/>
                    <a:pt x="113400" y="60983"/>
                    <a:pt x="114600" y="65901"/>
                  </a:cubicBezTo>
                  <a:cubicBezTo>
                    <a:pt x="120000" y="88524"/>
                    <a:pt x="58200" y="120000"/>
                    <a:pt x="49800" y="113114"/>
                  </a:cubicBezTo>
                  <a:cubicBezTo>
                    <a:pt x="49200" y="114098"/>
                    <a:pt x="49200" y="114098"/>
                    <a:pt x="48600" y="114098"/>
                  </a:cubicBezTo>
                  <a:cubicBezTo>
                    <a:pt x="48000" y="114098"/>
                    <a:pt x="48000" y="113114"/>
                    <a:pt x="47400" y="112131"/>
                  </a:cubicBezTo>
                  <a:cubicBezTo>
                    <a:pt x="42600" y="110163"/>
                    <a:pt x="28200" y="93442"/>
                    <a:pt x="19200" y="77704"/>
                  </a:cubicBezTo>
                  <a:cubicBezTo>
                    <a:pt x="6000" y="53114"/>
                    <a:pt x="0" y="28524"/>
                    <a:pt x="2400" y="2459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 flipH="1">
              <a:off x="11399837" y="6011037"/>
              <a:ext cx="604837" cy="466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132" y="8709"/>
                  </a:moveTo>
                  <a:cubicBezTo>
                    <a:pt x="36981" y="15483"/>
                    <a:pt x="59622" y="58064"/>
                    <a:pt x="61886" y="86129"/>
                  </a:cubicBezTo>
                  <a:cubicBezTo>
                    <a:pt x="76981" y="57096"/>
                    <a:pt x="120000" y="7741"/>
                    <a:pt x="120000" y="29032"/>
                  </a:cubicBezTo>
                  <a:cubicBezTo>
                    <a:pt x="119245" y="57096"/>
                    <a:pt x="79245" y="112258"/>
                    <a:pt x="59622" y="103548"/>
                  </a:cubicBezTo>
                  <a:cubicBezTo>
                    <a:pt x="58867" y="104516"/>
                    <a:pt x="58867" y="104516"/>
                    <a:pt x="58867" y="105483"/>
                  </a:cubicBezTo>
                  <a:cubicBezTo>
                    <a:pt x="49056" y="120000"/>
                    <a:pt x="0" y="0"/>
                    <a:pt x="21132" y="8709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 flipH="1">
              <a:off x="11902161" y="4590614"/>
              <a:ext cx="88900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0"/>
                  </a:moveTo>
                  <a:cubicBezTo>
                    <a:pt x="40000" y="0"/>
                    <a:pt x="30000" y="3870"/>
                    <a:pt x="20000" y="15483"/>
                  </a:cubicBezTo>
                  <a:cubicBezTo>
                    <a:pt x="0" y="34838"/>
                    <a:pt x="3333" y="73548"/>
                    <a:pt x="26666" y="100645"/>
                  </a:cubicBezTo>
                  <a:cubicBezTo>
                    <a:pt x="36666" y="112258"/>
                    <a:pt x="53333" y="120000"/>
                    <a:pt x="66666" y="120000"/>
                  </a:cubicBezTo>
                  <a:cubicBezTo>
                    <a:pt x="80000" y="120000"/>
                    <a:pt x="90000" y="116129"/>
                    <a:pt x="100000" y="104516"/>
                  </a:cubicBezTo>
                  <a:cubicBezTo>
                    <a:pt x="120000" y="81290"/>
                    <a:pt x="116666" y="42580"/>
                    <a:pt x="93333" y="19354"/>
                  </a:cubicBezTo>
                  <a:cubicBezTo>
                    <a:pt x="83333" y="3870"/>
                    <a:pt x="66666" y="0"/>
                    <a:pt x="53333" y="0"/>
                  </a:cubicBezTo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 flipH="1">
              <a:off x="11963414" y="4051301"/>
              <a:ext cx="125412" cy="125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823"/>
                  </a:moveTo>
                  <a:cubicBezTo>
                    <a:pt x="120000" y="54117"/>
                    <a:pt x="110588" y="49411"/>
                    <a:pt x="98823" y="47058"/>
                  </a:cubicBezTo>
                  <a:cubicBezTo>
                    <a:pt x="105882" y="37647"/>
                    <a:pt x="110588" y="30588"/>
                    <a:pt x="108235" y="25882"/>
                  </a:cubicBezTo>
                  <a:cubicBezTo>
                    <a:pt x="105882" y="23529"/>
                    <a:pt x="98823" y="23529"/>
                    <a:pt x="91764" y="25882"/>
                  </a:cubicBezTo>
                  <a:cubicBezTo>
                    <a:pt x="94117" y="16470"/>
                    <a:pt x="94117" y="11764"/>
                    <a:pt x="89411" y="9411"/>
                  </a:cubicBezTo>
                  <a:cubicBezTo>
                    <a:pt x="87058" y="7058"/>
                    <a:pt x="80000" y="9411"/>
                    <a:pt x="75294" y="16470"/>
                  </a:cubicBezTo>
                  <a:cubicBezTo>
                    <a:pt x="72941" y="7058"/>
                    <a:pt x="70588" y="2352"/>
                    <a:pt x="65882" y="0"/>
                  </a:cubicBezTo>
                  <a:cubicBezTo>
                    <a:pt x="61176" y="0"/>
                    <a:pt x="58823" y="4705"/>
                    <a:pt x="54117" y="11764"/>
                  </a:cubicBezTo>
                  <a:cubicBezTo>
                    <a:pt x="49411" y="4705"/>
                    <a:pt x="47058" y="2352"/>
                    <a:pt x="42352" y="2352"/>
                  </a:cubicBezTo>
                  <a:cubicBezTo>
                    <a:pt x="37647" y="4705"/>
                    <a:pt x="37647" y="11764"/>
                    <a:pt x="37647" y="21176"/>
                  </a:cubicBezTo>
                  <a:cubicBezTo>
                    <a:pt x="28235" y="16470"/>
                    <a:pt x="21176" y="14117"/>
                    <a:pt x="18823" y="16470"/>
                  </a:cubicBezTo>
                  <a:cubicBezTo>
                    <a:pt x="16470" y="18823"/>
                    <a:pt x="16470" y="28235"/>
                    <a:pt x="23529" y="37647"/>
                  </a:cubicBezTo>
                  <a:cubicBezTo>
                    <a:pt x="11764" y="35294"/>
                    <a:pt x="4705" y="37647"/>
                    <a:pt x="2352" y="42352"/>
                  </a:cubicBezTo>
                  <a:cubicBezTo>
                    <a:pt x="2352" y="44705"/>
                    <a:pt x="4705" y="49411"/>
                    <a:pt x="9411" y="51764"/>
                  </a:cubicBezTo>
                  <a:cubicBezTo>
                    <a:pt x="2352" y="56470"/>
                    <a:pt x="0" y="58823"/>
                    <a:pt x="0" y="61176"/>
                  </a:cubicBezTo>
                  <a:cubicBezTo>
                    <a:pt x="0" y="65882"/>
                    <a:pt x="7058" y="70588"/>
                    <a:pt x="21176" y="72941"/>
                  </a:cubicBezTo>
                  <a:cubicBezTo>
                    <a:pt x="11764" y="82352"/>
                    <a:pt x="7058" y="89411"/>
                    <a:pt x="9411" y="94117"/>
                  </a:cubicBezTo>
                  <a:cubicBezTo>
                    <a:pt x="11764" y="96470"/>
                    <a:pt x="18823" y="96470"/>
                    <a:pt x="28235" y="94117"/>
                  </a:cubicBezTo>
                  <a:cubicBezTo>
                    <a:pt x="25882" y="103529"/>
                    <a:pt x="25882" y="110588"/>
                    <a:pt x="28235" y="110588"/>
                  </a:cubicBezTo>
                  <a:cubicBezTo>
                    <a:pt x="30588" y="112941"/>
                    <a:pt x="37647" y="110588"/>
                    <a:pt x="44705" y="103529"/>
                  </a:cubicBezTo>
                  <a:cubicBezTo>
                    <a:pt x="47058" y="112941"/>
                    <a:pt x="49411" y="120000"/>
                    <a:pt x="51764" y="120000"/>
                  </a:cubicBezTo>
                  <a:cubicBezTo>
                    <a:pt x="56470" y="120000"/>
                    <a:pt x="61176" y="115294"/>
                    <a:pt x="63529" y="108235"/>
                  </a:cubicBezTo>
                  <a:cubicBezTo>
                    <a:pt x="68235" y="115294"/>
                    <a:pt x="72941" y="117647"/>
                    <a:pt x="75294" y="117647"/>
                  </a:cubicBezTo>
                  <a:cubicBezTo>
                    <a:pt x="80000" y="115294"/>
                    <a:pt x="82352" y="110588"/>
                    <a:pt x="82352" y="98823"/>
                  </a:cubicBezTo>
                  <a:cubicBezTo>
                    <a:pt x="89411" y="103529"/>
                    <a:pt x="96470" y="105882"/>
                    <a:pt x="101176" y="103529"/>
                  </a:cubicBezTo>
                  <a:cubicBezTo>
                    <a:pt x="103529" y="101176"/>
                    <a:pt x="101176" y="94117"/>
                    <a:pt x="96470" y="84705"/>
                  </a:cubicBezTo>
                  <a:cubicBezTo>
                    <a:pt x="108235" y="84705"/>
                    <a:pt x="115294" y="82352"/>
                    <a:pt x="115294" y="80000"/>
                  </a:cubicBezTo>
                  <a:cubicBezTo>
                    <a:pt x="117647" y="75294"/>
                    <a:pt x="115294" y="72941"/>
                    <a:pt x="108235" y="68235"/>
                  </a:cubicBezTo>
                  <a:cubicBezTo>
                    <a:pt x="115294" y="65882"/>
                    <a:pt x="120000" y="61176"/>
                    <a:pt x="120000" y="58823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 flipH="1">
              <a:off x="11836636" y="5670550"/>
              <a:ext cx="154424" cy="154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5774435" y="1497329"/>
            <a:ext cx="2400300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28650" y="628650"/>
            <a:ext cx="4800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7747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3344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9779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0795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0668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88264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869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8572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97154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2"/>
          </p:nvPr>
        </p:nvSpPr>
        <p:spPr>
          <a:xfrm>
            <a:off x="5773292" y="3193819"/>
            <a:ext cx="2402586" cy="13210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aveikslėlis ir antraštė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Shape 445"/>
          <p:cNvGrpSpPr/>
          <p:nvPr/>
        </p:nvGrpSpPr>
        <p:grpSpPr>
          <a:xfrm>
            <a:off x="8342710" y="3038476"/>
            <a:ext cx="723911" cy="2105595"/>
            <a:chOff x="11123611" y="4051301"/>
            <a:chExt cx="965215" cy="2807460"/>
          </a:xfrm>
        </p:grpSpPr>
        <p:sp>
          <p:nvSpPr>
            <p:cNvPr id="446" name="Shape 446"/>
            <p:cNvSpPr/>
            <p:nvPr/>
          </p:nvSpPr>
          <p:spPr>
            <a:xfrm rot="10800000">
              <a:off x="11669711" y="6858761"/>
              <a:ext cx="15875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7" name="Shape 447"/>
            <p:cNvCxnSpPr/>
            <p:nvPr/>
          </p:nvCxnSpPr>
          <p:spPr>
            <a:xfrm rot="10800000">
              <a:off x="11669711" y="6858761"/>
              <a:ext cx="15875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448" name="Shape 448"/>
            <p:cNvSpPr/>
            <p:nvPr/>
          </p:nvSpPr>
          <p:spPr>
            <a:xfrm flipH="1">
              <a:off x="11647487" y="5031550"/>
              <a:ext cx="90487" cy="18272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120000"/>
                  </a:moveTo>
                  <a:cubicBezTo>
                    <a:pt x="60000" y="92041"/>
                    <a:pt x="15000" y="32412"/>
                    <a:pt x="12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0" y="32164"/>
                    <a:pt x="45000" y="92041"/>
                    <a:pt x="70000" y="120000"/>
                  </a:cubicBezTo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 flipH="1">
              <a:off x="11123611" y="4545775"/>
              <a:ext cx="787400" cy="577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827" y="2790"/>
                  </a:moveTo>
                  <a:cubicBezTo>
                    <a:pt x="42068" y="0"/>
                    <a:pt x="51724" y="11162"/>
                    <a:pt x="55862" y="27906"/>
                  </a:cubicBezTo>
                  <a:cubicBezTo>
                    <a:pt x="69655" y="19534"/>
                    <a:pt x="84137" y="21395"/>
                    <a:pt x="89655" y="29767"/>
                  </a:cubicBezTo>
                  <a:cubicBezTo>
                    <a:pt x="120000" y="75348"/>
                    <a:pt x="61379" y="120000"/>
                    <a:pt x="37931" y="111627"/>
                  </a:cubicBezTo>
                  <a:cubicBezTo>
                    <a:pt x="27586" y="112558"/>
                    <a:pt x="8275" y="84651"/>
                    <a:pt x="4137" y="61395"/>
                  </a:cubicBezTo>
                  <a:cubicBezTo>
                    <a:pt x="0" y="31627"/>
                    <a:pt x="14482" y="4651"/>
                    <a:pt x="24827" y="2790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 flipH="1">
              <a:off x="11226799" y="4707700"/>
              <a:ext cx="762000" cy="4603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" y="24590"/>
                  </a:moveTo>
                  <a:cubicBezTo>
                    <a:pt x="11400" y="11803"/>
                    <a:pt x="37200" y="65901"/>
                    <a:pt x="46200" y="95409"/>
                  </a:cubicBezTo>
                  <a:cubicBezTo>
                    <a:pt x="46800" y="82622"/>
                    <a:pt x="47400" y="66885"/>
                    <a:pt x="49800" y="54098"/>
                  </a:cubicBezTo>
                  <a:cubicBezTo>
                    <a:pt x="54600" y="22622"/>
                    <a:pt x="63600" y="0"/>
                    <a:pt x="67200" y="1967"/>
                  </a:cubicBezTo>
                  <a:cubicBezTo>
                    <a:pt x="78000" y="6885"/>
                    <a:pt x="66000" y="68852"/>
                    <a:pt x="56400" y="99344"/>
                  </a:cubicBezTo>
                  <a:cubicBezTo>
                    <a:pt x="62400" y="91475"/>
                    <a:pt x="70800" y="82622"/>
                    <a:pt x="78600" y="76721"/>
                  </a:cubicBezTo>
                  <a:cubicBezTo>
                    <a:pt x="96600" y="62950"/>
                    <a:pt x="113400" y="60983"/>
                    <a:pt x="114600" y="65901"/>
                  </a:cubicBezTo>
                  <a:cubicBezTo>
                    <a:pt x="120000" y="88524"/>
                    <a:pt x="58200" y="120000"/>
                    <a:pt x="49800" y="113114"/>
                  </a:cubicBezTo>
                  <a:cubicBezTo>
                    <a:pt x="49200" y="114098"/>
                    <a:pt x="49200" y="114098"/>
                    <a:pt x="48600" y="114098"/>
                  </a:cubicBezTo>
                  <a:cubicBezTo>
                    <a:pt x="48000" y="114098"/>
                    <a:pt x="48000" y="113114"/>
                    <a:pt x="47400" y="112131"/>
                  </a:cubicBezTo>
                  <a:cubicBezTo>
                    <a:pt x="42600" y="110163"/>
                    <a:pt x="28200" y="93442"/>
                    <a:pt x="19200" y="77704"/>
                  </a:cubicBezTo>
                  <a:cubicBezTo>
                    <a:pt x="6000" y="53114"/>
                    <a:pt x="0" y="28524"/>
                    <a:pt x="2400" y="2459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 flipH="1">
              <a:off x="11399837" y="6011037"/>
              <a:ext cx="604837" cy="466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132" y="8709"/>
                  </a:moveTo>
                  <a:cubicBezTo>
                    <a:pt x="36981" y="15483"/>
                    <a:pt x="59622" y="58064"/>
                    <a:pt x="61886" y="86129"/>
                  </a:cubicBezTo>
                  <a:cubicBezTo>
                    <a:pt x="76981" y="57096"/>
                    <a:pt x="120000" y="7741"/>
                    <a:pt x="120000" y="29032"/>
                  </a:cubicBezTo>
                  <a:cubicBezTo>
                    <a:pt x="119245" y="57096"/>
                    <a:pt x="79245" y="112258"/>
                    <a:pt x="59622" y="103548"/>
                  </a:cubicBezTo>
                  <a:cubicBezTo>
                    <a:pt x="58867" y="104516"/>
                    <a:pt x="58867" y="104516"/>
                    <a:pt x="58867" y="105483"/>
                  </a:cubicBezTo>
                  <a:cubicBezTo>
                    <a:pt x="49056" y="120000"/>
                    <a:pt x="0" y="0"/>
                    <a:pt x="21132" y="8709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 flipH="1">
              <a:off x="11902161" y="4590614"/>
              <a:ext cx="88900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0"/>
                  </a:moveTo>
                  <a:cubicBezTo>
                    <a:pt x="40000" y="0"/>
                    <a:pt x="30000" y="3870"/>
                    <a:pt x="20000" y="15483"/>
                  </a:cubicBezTo>
                  <a:cubicBezTo>
                    <a:pt x="0" y="34838"/>
                    <a:pt x="3333" y="73548"/>
                    <a:pt x="26666" y="100645"/>
                  </a:cubicBezTo>
                  <a:cubicBezTo>
                    <a:pt x="36666" y="112258"/>
                    <a:pt x="53333" y="120000"/>
                    <a:pt x="66666" y="120000"/>
                  </a:cubicBezTo>
                  <a:cubicBezTo>
                    <a:pt x="80000" y="120000"/>
                    <a:pt x="90000" y="116129"/>
                    <a:pt x="100000" y="104516"/>
                  </a:cubicBezTo>
                  <a:cubicBezTo>
                    <a:pt x="120000" y="81290"/>
                    <a:pt x="116666" y="42580"/>
                    <a:pt x="93333" y="19354"/>
                  </a:cubicBezTo>
                  <a:cubicBezTo>
                    <a:pt x="83333" y="3870"/>
                    <a:pt x="66666" y="0"/>
                    <a:pt x="53333" y="0"/>
                  </a:cubicBezTo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 flipH="1">
              <a:off x="11963414" y="4051301"/>
              <a:ext cx="125412" cy="125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823"/>
                  </a:moveTo>
                  <a:cubicBezTo>
                    <a:pt x="120000" y="54117"/>
                    <a:pt x="110588" y="49411"/>
                    <a:pt x="98823" y="47058"/>
                  </a:cubicBezTo>
                  <a:cubicBezTo>
                    <a:pt x="105882" y="37647"/>
                    <a:pt x="110588" y="30588"/>
                    <a:pt x="108235" y="25882"/>
                  </a:cubicBezTo>
                  <a:cubicBezTo>
                    <a:pt x="105882" y="23529"/>
                    <a:pt x="98823" y="23529"/>
                    <a:pt x="91764" y="25882"/>
                  </a:cubicBezTo>
                  <a:cubicBezTo>
                    <a:pt x="94117" y="16470"/>
                    <a:pt x="94117" y="11764"/>
                    <a:pt x="89411" y="9411"/>
                  </a:cubicBezTo>
                  <a:cubicBezTo>
                    <a:pt x="87058" y="7058"/>
                    <a:pt x="80000" y="9411"/>
                    <a:pt x="75294" y="16470"/>
                  </a:cubicBezTo>
                  <a:cubicBezTo>
                    <a:pt x="72941" y="7058"/>
                    <a:pt x="70588" y="2352"/>
                    <a:pt x="65882" y="0"/>
                  </a:cubicBezTo>
                  <a:cubicBezTo>
                    <a:pt x="61176" y="0"/>
                    <a:pt x="58823" y="4705"/>
                    <a:pt x="54117" y="11764"/>
                  </a:cubicBezTo>
                  <a:cubicBezTo>
                    <a:pt x="49411" y="4705"/>
                    <a:pt x="47058" y="2352"/>
                    <a:pt x="42352" y="2352"/>
                  </a:cubicBezTo>
                  <a:cubicBezTo>
                    <a:pt x="37647" y="4705"/>
                    <a:pt x="37647" y="11764"/>
                    <a:pt x="37647" y="21176"/>
                  </a:cubicBezTo>
                  <a:cubicBezTo>
                    <a:pt x="28235" y="16470"/>
                    <a:pt x="21176" y="14117"/>
                    <a:pt x="18823" y="16470"/>
                  </a:cubicBezTo>
                  <a:cubicBezTo>
                    <a:pt x="16470" y="18823"/>
                    <a:pt x="16470" y="28235"/>
                    <a:pt x="23529" y="37647"/>
                  </a:cubicBezTo>
                  <a:cubicBezTo>
                    <a:pt x="11764" y="35294"/>
                    <a:pt x="4705" y="37647"/>
                    <a:pt x="2352" y="42352"/>
                  </a:cubicBezTo>
                  <a:cubicBezTo>
                    <a:pt x="2352" y="44705"/>
                    <a:pt x="4705" y="49411"/>
                    <a:pt x="9411" y="51764"/>
                  </a:cubicBezTo>
                  <a:cubicBezTo>
                    <a:pt x="2352" y="56470"/>
                    <a:pt x="0" y="58823"/>
                    <a:pt x="0" y="61176"/>
                  </a:cubicBezTo>
                  <a:cubicBezTo>
                    <a:pt x="0" y="65882"/>
                    <a:pt x="7058" y="70588"/>
                    <a:pt x="21176" y="72941"/>
                  </a:cubicBezTo>
                  <a:cubicBezTo>
                    <a:pt x="11764" y="82352"/>
                    <a:pt x="7058" y="89411"/>
                    <a:pt x="9411" y="94117"/>
                  </a:cubicBezTo>
                  <a:cubicBezTo>
                    <a:pt x="11764" y="96470"/>
                    <a:pt x="18823" y="96470"/>
                    <a:pt x="28235" y="94117"/>
                  </a:cubicBezTo>
                  <a:cubicBezTo>
                    <a:pt x="25882" y="103529"/>
                    <a:pt x="25882" y="110588"/>
                    <a:pt x="28235" y="110588"/>
                  </a:cubicBezTo>
                  <a:cubicBezTo>
                    <a:pt x="30588" y="112941"/>
                    <a:pt x="37647" y="110588"/>
                    <a:pt x="44705" y="103529"/>
                  </a:cubicBezTo>
                  <a:cubicBezTo>
                    <a:pt x="47058" y="112941"/>
                    <a:pt x="49411" y="120000"/>
                    <a:pt x="51764" y="120000"/>
                  </a:cubicBezTo>
                  <a:cubicBezTo>
                    <a:pt x="56470" y="120000"/>
                    <a:pt x="61176" y="115294"/>
                    <a:pt x="63529" y="108235"/>
                  </a:cubicBezTo>
                  <a:cubicBezTo>
                    <a:pt x="68235" y="115294"/>
                    <a:pt x="72941" y="117647"/>
                    <a:pt x="75294" y="117647"/>
                  </a:cubicBezTo>
                  <a:cubicBezTo>
                    <a:pt x="80000" y="115294"/>
                    <a:pt x="82352" y="110588"/>
                    <a:pt x="82352" y="98823"/>
                  </a:cubicBezTo>
                  <a:cubicBezTo>
                    <a:pt x="89411" y="103529"/>
                    <a:pt x="96470" y="105882"/>
                    <a:pt x="101176" y="103529"/>
                  </a:cubicBezTo>
                  <a:cubicBezTo>
                    <a:pt x="103529" y="101176"/>
                    <a:pt x="101176" y="94117"/>
                    <a:pt x="96470" y="84705"/>
                  </a:cubicBezTo>
                  <a:cubicBezTo>
                    <a:pt x="108235" y="84705"/>
                    <a:pt x="115294" y="82352"/>
                    <a:pt x="115294" y="80000"/>
                  </a:cubicBezTo>
                  <a:cubicBezTo>
                    <a:pt x="117647" y="75294"/>
                    <a:pt x="115294" y="72941"/>
                    <a:pt x="108235" y="68235"/>
                  </a:cubicBezTo>
                  <a:cubicBezTo>
                    <a:pt x="115294" y="65882"/>
                    <a:pt x="120000" y="61176"/>
                    <a:pt x="120000" y="58823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 flipH="1">
              <a:off x="11836636" y="5670550"/>
              <a:ext cx="154424" cy="154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5774435" y="1495044"/>
            <a:ext cx="2400300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pic" idx="2"/>
          </p:nvPr>
        </p:nvSpPr>
        <p:spPr>
          <a:xfrm>
            <a:off x="628647" y="628650"/>
            <a:ext cx="4800600" cy="3886200"/>
          </a:xfrm>
          <a:prstGeom prst="rect">
            <a:avLst/>
          </a:prstGeom>
          <a:solidFill>
            <a:srgbClr val="CCEDED"/>
          </a:solidFill>
          <a:ln w="762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5774435" y="3191256"/>
            <a:ext cx="2400300" cy="1323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Pavadinimas ir vertikalus teksta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1143000" y="424239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 rot="5400000">
            <a:off x="3028949" y="-460333"/>
            <a:ext cx="3086099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1112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985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858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20014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kalus pavadinimas ir tekstas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 rot="5400000">
            <a:off x="5339223" y="1853075"/>
            <a:ext cx="4089112" cy="123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 rot="5400000">
            <a:off x="1841644" y="-272905"/>
            <a:ext cx="408911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1112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985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858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20014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1112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985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8585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20014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l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lt"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bg>
      <p:bgPr>
        <a:gradFill>
          <a:gsLst>
            <a:gs pos="0">
              <a:srgbClr val="76CCD0"/>
            </a:gs>
            <a:gs pos="46000">
              <a:srgbClr val="4CC1C1"/>
            </a:gs>
            <a:gs pos="100000">
              <a:srgbClr val="276E6F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Shape 232"/>
          <p:cNvGrpSpPr/>
          <p:nvPr/>
        </p:nvGrpSpPr>
        <p:grpSpPr>
          <a:xfrm>
            <a:off x="214509" y="3143250"/>
            <a:ext cx="8712599" cy="2051480"/>
            <a:chOff x="286012" y="4191000"/>
            <a:chExt cx="11616798" cy="2735307"/>
          </a:xfrm>
        </p:grpSpPr>
        <p:sp>
          <p:nvSpPr>
            <p:cNvPr id="233" name="Shape 233"/>
            <p:cNvSpPr/>
            <p:nvPr/>
          </p:nvSpPr>
          <p:spPr>
            <a:xfrm flipH="1">
              <a:off x="2411413" y="6283769"/>
              <a:ext cx="6349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" name="Shape 234"/>
            <p:cNvCxnSpPr/>
            <p:nvPr/>
          </p:nvCxnSpPr>
          <p:spPr>
            <a:xfrm rot="10800000" flipH="1">
              <a:off x="2411413" y="6283769"/>
              <a:ext cx="6349" cy="12699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35" name="Shape 235"/>
            <p:cNvSpPr/>
            <p:nvPr/>
          </p:nvSpPr>
          <p:spPr>
            <a:xfrm rot="-347535" flipH="1">
              <a:off x="792225" y="5625564"/>
              <a:ext cx="1632875" cy="6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117"/>
                  </a:moveTo>
                  <a:cubicBezTo>
                    <a:pt x="28484" y="94588"/>
                    <a:pt x="89292" y="42823"/>
                    <a:pt x="119595" y="0"/>
                  </a:cubicBezTo>
                  <a:cubicBezTo>
                    <a:pt x="120000" y="1882"/>
                    <a:pt x="120000" y="1882"/>
                    <a:pt x="120000" y="1882"/>
                  </a:cubicBezTo>
                  <a:cubicBezTo>
                    <a:pt x="89898" y="44705"/>
                    <a:pt x="28888" y="96470"/>
                    <a:pt x="404" y="120000"/>
                  </a:cubicBezTo>
                  <a:cubicBezTo>
                    <a:pt x="0" y="118117"/>
                    <a:pt x="0" y="118117"/>
                    <a:pt x="0" y="118117"/>
                  </a:cubicBezTo>
                </a:path>
              </a:pathLst>
            </a:custGeom>
            <a:solidFill>
              <a:srgbClr val="00A99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Shape 236"/>
            <p:cNvGrpSpPr/>
            <p:nvPr/>
          </p:nvGrpSpPr>
          <p:grpSpPr>
            <a:xfrm rot="-806488">
              <a:off x="445929" y="5452234"/>
              <a:ext cx="365581" cy="421969"/>
              <a:chOff x="1457010" y="1673259"/>
              <a:chExt cx="617537" cy="712787"/>
            </a:xfrm>
          </p:grpSpPr>
          <p:sp>
            <p:nvSpPr>
              <p:cNvPr id="237" name="Shape 237"/>
              <p:cNvSpPr/>
              <p:nvPr/>
            </p:nvSpPr>
            <p:spPr>
              <a:xfrm flipH="1">
                <a:off x="1457010" y="1673259"/>
                <a:ext cx="595312" cy="6524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791" y="76470"/>
                    </a:moveTo>
                    <a:cubicBezTo>
                      <a:pt x="111016" y="57647"/>
                      <a:pt x="96898" y="51176"/>
                      <a:pt x="80855" y="51764"/>
                    </a:cubicBezTo>
                    <a:cubicBezTo>
                      <a:pt x="81497" y="34705"/>
                      <a:pt x="73155" y="20000"/>
                      <a:pt x="63529" y="17058"/>
                    </a:cubicBezTo>
                    <a:cubicBezTo>
                      <a:pt x="10909" y="0"/>
                      <a:pt x="0" y="75882"/>
                      <a:pt x="18609" y="97647"/>
                    </a:cubicBezTo>
                    <a:cubicBezTo>
                      <a:pt x="22459" y="108823"/>
                      <a:pt x="55187" y="120000"/>
                      <a:pt x="76363" y="116470"/>
                    </a:cubicBezTo>
                    <a:cubicBezTo>
                      <a:pt x="103957" y="111764"/>
                      <a:pt x="120000" y="88235"/>
                      <a:pt x="116791" y="76470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1482410" y="1698659"/>
                <a:ext cx="592138" cy="687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38" y="116093"/>
                    </a:moveTo>
                    <a:cubicBezTo>
                      <a:pt x="120000" y="102139"/>
                      <a:pt x="63225" y="88186"/>
                      <a:pt x="34193" y="85953"/>
                    </a:cubicBezTo>
                    <a:cubicBezTo>
                      <a:pt x="43870" y="82604"/>
                      <a:pt x="56129" y="76465"/>
                      <a:pt x="65806" y="70883"/>
                    </a:cubicBezTo>
                    <a:cubicBezTo>
                      <a:pt x="88387" y="56372"/>
                      <a:pt x="101290" y="39069"/>
                      <a:pt x="98709" y="35720"/>
                    </a:cubicBezTo>
                    <a:cubicBezTo>
                      <a:pt x="88387" y="24558"/>
                      <a:pt x="44516" y="56372"/>
                      <a:pt x="25806" y="75906"/>
                    </a:cubicBezTo>
                    <a:cubicBezTo>
                      <a:pt x="29032" y="66976"/>
                      <a:pt x="31612" y="54697"/>
                      <a:pt x="32258" y="44093"/>
                    </a:cubicBezTo>
                    <a:cubicBezTo>
                      <a:pt x="32903" y="19534"/>
                      <a:pt x="25806" y="0"/>
                      <a:pt x="20645" y="0"/>
                    </a:cubicBezTo>
                    <a:cubicBezTo>
                      <a:pt x="0" y="0"/>
                      <a:pt x="8387" y="79813"/>
                      <a:pt x="18064" y="87069"/>
                    </a:cubicBezTo>
                    <a:cubicBezTo>
                      <a:pt x="17419" y="88186"/>
                      <a:pt x="17419" y="88744"/>
                      <a:pt x="18064" y="89302"/>
                    </a:cubicBezTo>
                    <a:cubicBezTo>
                      <a:pt x="18064" y="89302"/>
                      <a:pt x="18709" y="89860"/>
                      <a:pt x="20000" y="89860"/>
                    </a:cubicBezTo>
                    <a:cubicBezTo>
                      <a:pt x="23870" y="94883"/>
                      <a:pt x="45161" y="106046"/>
                      <a:pt x="63225" y="111627"/>
                    </a:cubicBezTo>
                    <a:cubicBezTo>
                      <a:pt x="89677" y="120000"/>
                      <a:pt x="113548" y="120000"/>
                      <a:pt x="114838" y="1160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Shape 239"/>
            <p:cNvSpPr/>
            <p:nvPr/>
          </p:nvSpPr>
          <p:spPr>
            <a:xfrm rot="-1986842" flipH="1">
              <a:off x="1682145" y="5813019"/>
              <a:ext cx="502445" cy="5526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5009"/>
                  </a:moveTo>
                  <a:cubicBezTo>
                    <a:pt x="105528" y="88325"/>
                    <a:pt x="52944" y="78591"/>
                    <a:pt x="24744" y="86237"/>
                  </a:cubicBezTo>
                  <a:cubicBezTo>
                    <a:pt x="43068" y="70598"/>
                    <a:pt x="63660" y="-2808"/>
                    <a:pt x="49896" y="84"/>
                  </a:cubicBezTo>
                  <a:cubicBezTo>
                    <a:pt x="1104" y="10358"/>
                    <a:pt x="-10320" y="75831"/>
                    <a:pt x="8736" y="95287"/>
                  </a:cubicBezTo>
                  <a:cubicBezTo>
                    <a:pt x="7956" y="95971"/>
                    <a:pt x="7956" y="96667"/>
                    <a:pt x="7200" y="96667"/>
                  </a:cubicBezTo>
                  <a:cubicBezTo>
                    <a:pt x="24432" y="118619"/>
                    <a:pt x="68244" y="131882"/>
                    <a:pt x="120000" y="105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flipH="1">
              <a:off x="2304810" y="5031266"/>
              <a:ext cx="344487" cy="344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333"/>
                  </a:moveTo>
                  <a:cubicBezTo>
                    <a:pt x="118888" y="50000"/>
                    <a:pt x="115555" y="47777"/>
                    <a:pt x="108888" y="45555"/>
                  </a:cubicBezTo>
                  <a:cubicBezTo>
                    <a:pt x="113333" y="41111"/>
                    <a:pt x="115555" y="36666"/>
                    <a:pt x="113333" y="33333"/>
                  </a:cubicBezTo>
                  <a:cubicBezTo>
                    <a:pt x="112222" y="30000"/>
                    <a:pt x="104444" y="28888"/>
                    <a:pt x="93333" y="31111"/>
                  </a:cubicBezTo>
                  <a:cubicBezTo>
                    <a:pt x="97777" y="21111"/>
                    <a:pt x="97777" y="13333"/>
                    <a:pt x="94444" y="11111"/>
                  </a:cubicBezTo>
                  <a:cubicBezTo>
                    <a:pt x="91111" y="8888"/>
                    <a:pt x="84444" y="11111"/>
                    <a:pt x="76666" y="17777"/>
                  </a:cubicBezTo>
                  <a:cubicBezTo>
                    <a:pt x="75555" y="7777"/>
                    <a:pt x="72222" y="1111"/>
                    <a:pt x="68888" y="0"/>
                  </a:cubicBezTo>
                  <a:cubicBezTo>
                    <a:pt x="65555" y="0"/>
                    <a:pt x="61111" y="4444"/>
                    <a:pt x="57777" y="11111"/>
                  </a:cubicBezTo>
                  <a:cubicBezTo>
                    <a:pt x="53333" y="4444"/>
                    <a:pt x="48888" y="1111"/>
                    <a:pt x="45555" y="1111"/>
                  </a:cubicBezTo>
                  <a:cubicBezTo>
                    <a:pt x="41111" y="2222"/>
                    <a:pt x="38888" y="8888"/>
                    <a:pt x="38888" y="17777"/>
                  </a:cubicBezTo>
                  <a:cubicBezTo>
                    <a:pt x="31111" y="13333"/>
                    <a:pt x="24444" y="11111"/>
                    <a:pt x="22222" y="13333"/>
                  </a:cubicBezTo>
                  <a:cubicBezTo>
                    <a:pt x="18888" y="15555"/>
                    <a:pt x="20000" y="22222"/>
                    <a:pt x="23333" y="30000"/>
                  </a:cubicBezTo>
                  <a:cubicBezTo>
                    <a:pt x="14444" y="28888"/>
                    <a:pt x="7777" y="28888"/>
                    <a:pt x="6666" y="32222"/>
                  </a:cubicBezTo>
                  <a:cubicBezTo>
                    <a:pt x="4444" y="36666"/>
                    <a:pt x="10000" y="44444"/>
                    <a:pt x="20000" y="52222"/>
                  </a:cubicBezTo>
                  <a:cubicBezTo>
                    <a:pt x="6666" y="56666"/>
                    <a:pt x="0" y="62222"/>
                    <a:pt x="0" y="66666"/>
                  </a:cubicBezTo>
                  <a:cubicBezTo>
                    <a:pt x="0" y="70000"/>
                    <a:pt x="4444" y="72222"/>
                    <a:pt x="11111" y="74444"/>
                  </a:cubicBezTo>
                  <a:cubicBezTo>
                    <a:pt x="6666" y="78888"/>
                    <a:pt x="4444" y="83333"/>
                    <a:pt x="5555" y="86666"/>
                  </a:cubicBezTo>
                  <a:cubicBezTo>
                    <a:pt x="7777" y="90000"/>
                    <a:pt x="15555" y="91111"/>
                    <a:pt x="26666" y="88888"/>
                  </a:cubicBezTo>
                  <a:cubicBezTo>
                    <a:pt x="22222" y="98888"/>
                    <a:pt x="21111" y="106666"/>
                    <a:pt x="25555" y="108888"/>
                  </a:cubicBezTo>
                  <a:cubicBezTo>
                    <a:pt x="28888" y="111111"/>
                    <a:pt x="34444" y="108888"/>
                    <a:pt x="43333" y="102222"/>
                  </a:cubicBezTo>
                  <a:cubicBezTo>
                    <a:pt x="44444" y="112222"/>
                    <a:pt x="46666" y="118888"/>
                    <a:pt x="51111" y="118888"/>
                  </a:cubicBezTo>
                  <a:cubicBezTo>
                    <a:pt x="54444" y="120000"/>
                    <a:pt x="58888" y="115555"/>
                    <a:pt x="62222" y="107777"/>
                  </a:cubicBezTo>
                  <a:cubicBezTo>
                    <a:pt x="66666" y="115555"/>
                    <a:pt x="71111" y="118888"/>
                    <a:pt x="74444" y="117777"/>
                  </a:cubicBezTo>
                  <a:cubicBezTo>
                    <a:pt x="77777" y="117777"/>
                    <a:pt x="80000" y="111111"/>
                    <a:pt x="81111" y="101111"/>
                  </a:cubicBezTo>
                  <a:cubicBezTo>
                    <a:pt x="88888" y="106666"/>
                    <a:pt x="94444" y="108888"/>
                    <a:pt x="97777" y="106666"/>
                  </a:cubicBezTo>
                  <a:cubicBezTo>
                    <a:pt x="101111" y="104444"/>
                    <a:pt x="100000" y="97777"/>
                    <a:pt x="96666" y="90000"/>
                  </a:cubicBezTo>
                  <a:cubicBezTo>
                    <a:pt x="105555" y="91111"/>
                    <a:pt x="112222" y="90000"/>
                    <a:pt x="113333" y="86666"/>
                  </a:cubicBezTo>
                  <a:cubicBezTo>
                    <a:pt x="115555" y="83333"/>
                    <a:pt x="110000" y="75555"/>
                    <a:pt x="100000" y="66666"/>
                  </a:cubicBezTo>
                  <a:cubicBezTo>
                    <a:pt x="112222" y="62222"/>
                    <a:pt x="120000" y="57777"/>
                    <a:pt x="120000" y="533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flipH="1">
              <a:off x="3150319" y="5854375"/>
              <a:ext cx="608926" cy="32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31"/>
                  </a:moveTo>
                  <a:cubicBezTo>
                    <a:pt x="15048" y="79231"/>
                    <a:pt x="92988" y="128269"/>
                    <a:pt x="120000" y="118853"/>
                  </a:cubicBezTo>
                  <a:cubicBezTo>
                    <a:pt x="105456" y="63392"/>
                    <a:pt x="33768" y="-10430"/>
                    <a:pt x="0" y="1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flipH="1">
              <a:off x="3120196" y="5377348"/>
              <a:ext cx="349679" cy="3967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24" y="5997"/>
                  </a:moveTo>
                  <a:cubicBezTo>
                    <a:pt x="90732" y="-25388"/>
                    <a:pt x="20652" y="75920"/>
                    <a:pt x="4236" y="86596"/>
                  </a:cubicBezTo>
                  <a:cubicBezTo>
                    <a:pt x="-4500" y="93398"/>
                    <a:pt x="972" y="93398"/>
                    <a:pt x="14088" y="90469"/>
                  </a:cubicBezTo>
                  <a:cubicBezTo>
                    <a:pt x="25668" y="108064"/>
                    <a:pt x="69852" y="129252"/>
                    <a:pt x="82956" y="115683"/>
                  </a:cubicBezTo>
                  <a:cubicBezTo>
                    <a:pt x="87324" y="111809"/>
                    <a:pt x="73116" y="97271"/>
                    <a:pt x="20652" y="87541"/>
                  </a:cubicBezTo>
                  <a:cubicBezTo>
                    <a:pt x="64380" y="74951"/>
                    <a:pt x="139716" y="37382"/>
                    <a:pt x="115224" y="5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 flipH="1">
              <a:off x="1933171" y="5246796"/>
              <a:ext cx="198438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61935"/>
                  </a:moveTo>
                  <a:cubicBezTo>
                    <a:pt x="116129" y="58064"/>
                    <a:pt x="120000" y="54193"/>
                    <a:pt x="120000" y="50322"/>
                  </a:cubicBezTo>
                  <a:cubicBezTo>
                    <a:pt x="118064" y="46451"/>
                    <a:pt x="112258" y="44516"/>
                    <a:pt x="100645" y="42580"/>
                  </a:cubicBezTo>
                  <a:cubicBezTo>
                    <a:pt x="106451" y="34838"/>
                    <a:pt x="110322" y="27096"/>
                    <a:pt x="108387" y="23225"/>
                  </a:cubicBezTo>
                  <a:cubicBezTo>
                    <a:pt x="104516" y="21290"/>
                    <a:pt x="98709" y="21290"/>
                    <a:pt x="89032" y="25161"/>
                  </a:cubicBezTo>
                  <a:cubicBezTo>
                    <a:pt x="90967" y="15483"/>
                    <a:pt x="90967" y="7741"/>
                    <a:pt x="87096" y="5806"/>
                  </a:cubicBezTo>
                  <a:cubicBezTo>
                    <a:pt x="83225" y="3870"/>
                    <a:pt x="77419" y="7741"/>
                    <a:pt x="71612" y="13548"/>
                  </a:cubicBezTo>
                  <a:cubicBezTo>
                    <a:pt x="69677" y="5806"/>
                    <a:pt x="67741" y="0"/>
                    <a:pt x="63870" y="0"/>
                  </a:cubicBezTo>
                  <a:cubicBezTo>
                    <a:pt x="60000" y="0"/>
                    <a:pt x="56129" y="5806"/>
                    <a:pt x="52258" y="13548"/>
                  </a:cubicBezTo>
                  <a:cubicBezTo>
                    <a:pt x="46451" y="7741"/>
                    <a:pt x="42580" y="1935"/>
                    <a:pt x="38709" y="3870"/>
                  </a:cubicBezTo>
                  <a:cubicBezTo>
                    <a:pt x="34838" y="5806"/>
                    <a:pt x="32903" y="11612"/>
                    <a:pt x="34838" y="21290"/>
                  </a:cubicBezTo>
                  <a:cubicBezTo>
                    <a:pt x="27096" y="17419"/>
                    <a:pt x="19354" y="15483"/>
                    <a:pt x="17419" y="17419"/>
                  </a:cubicBezTo>
                  <a:cubicBezTo>
                    <a:pt x="13548" y="21290"/>
                    <a:pt x="17419" y="30967"/>
                    <a:pt x="25161" y="40645"/>
                  </a:cubicBezTo>
                  <a:cubicBezTo>
                    <a:pt x="11612" y="40645"/>
                    <a:pt x="1935" y="44516"/>
                    <a:pt x="1935" y="48387"/>
                  </a:cubicBezTo>
                  <a:cubicBezTo>
                    <a:pt x="0" y="52258"/>
                    <a:pt x="3870" y="56129"/>
                    <a:pt x="9677" y="58064"/>
                  </a:cubicBezTo>
                  <a:cubicBezTo>
                    <a:pt x="3870" y="61935"/>
                    <a:pt x="0" y="65806"/>
                    <a:pt x="0" y="69677"/>
                  </a:cubicBezTo>
                  <a:cubicBezTo>
                    <a:pt x="1935" y="73548"/>
                    <a:pt x="7741" y="75483"/>
                    <a:pt x="19354" y="77419"/>
                  </a:cubicBezTo>
                  <a:cubicBezTo>
                    <a:pt x="13548" y="85161"/>
                    <a:pt x="9677" y="92903"/>
                    <a:pt x="11612" y="96774"/>
                  </a:cubicBezTo>
                  <a:cubicBezTo>
                    <a:pt x="15483" y="98709"/>
                    <a:pt x="21290" y="98709"/>
                    <a:pt x="30967" y="94838"/>
                  </a:cubicBezTo>
                  <a:cubicBezTo>
                    <a:pt x="29032" y="104516"/>
                    <a:pt x="30967" y="112258"/>
                    <a:pt x="32903" y="114193"/>
                  </a:cubicBezTo>
                  <a:cubicBezTo>
                    <a:pt x="36774" y="116129"/>
                    <a:pt x="42580" y="112258"/>
                    <a:pt x="48387" y="106451"/>
                  </a:cubicBezTo>
                  <a:cubicBezTo>
                    <a:pt x="50322" y="114193"/>
                    <a:pt x="52258" y="120000"/>
                    <a:pt x="56129" y="120000"/>
                  </a:cubicBezTo>
                  <a:cubicBezTo>
                    <a:pt x="60000" y="120000"/>
                    <a:pt x="63870" y="114193"/>
                    <a:pt x="67741" y="106451"/>
                  </a:cubicBezTo>
                  <a:cubicBezTo>
                    <a:pt x="73548" y="112258"/>
                    <a:pt x="77419" y="118064"/>
                    <a:pt x="81290" y="116129"/>
                  </a:cubicBezTo>
                  <a:cubicBezTo>
                    <a:pt x="85161" y="114193"/>
                    <a:pt x="87096" y="108387"/>
                    <a:pt x="85161" y="98709"/>
                  </a:cubicBezTo>
                  <a:cubicBezTo>
                    <a:pt x="94838" y="102580"/>
                    <a:pt x="100645" y="104516"/>
                    <a:pt x="102580" y="102580"/>
                  </a:cubicBezTo>
                  <a:cubicBezTo>
                    <a:pt x="106451" y="98709"/>
                    <a:pt x="102580" y="89032"/>
                    <a:pt x="96774" y="79354"/>
                  </a:cubicBezTo>
                  <a:cubicBezTo>
                    <a:pt x="108387" y="79354"/>
                    <a:pt x="118064" y="75483"/>
                    <a:pt x="118064" y="71612"/>
                  </a:cubicBezTo>
                  <a:cubicBezTo>
                    <a:pt x="120000" y="67741"/>
                    <a:pt x="116129" y="63870"/>
                    <a:pt x="110322" y="61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 flipH="1">
              <a:off x="1592821" y="6046412"/>
              <a:ext cx="193675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131" y="61935"/>
                  </a:moveTo>
                  <a:cubicBezTo>
                    <a:pt x="118032" y="58064"/>
                    <a:pt x="120000" y="56129"/>
                    <a:pt x="120000" y="52258"/>
                  </a:cubicBezTo>
                  <a:cubicBezTo>
                    <a:pt x="120000" y="48387"/>
                    <a:pt x="112131" y="44516"/>
                    <a:pt x="100327" y="44516"/>
                  </a:cubicBezTo>
                  <a:cubicBezTo>
                    <a:pt x="108196" y="34838"/>
                    <a:pt x="112131" y="29032"/>
                    <a:pt x="108196" y="25161"/>
                  </a:cubicBezTo>
                  <a:cubicBezTo>
                    <a:pt x="106229" y="21290"/>
                    <a:pt x="98360" y="23225"/>
                    <a:pt x="88524" y="25161"/>
                  </a:cubicBezTo>
                  <a:cubicBezTo>
                    <a:pt x="90491" y="15483"/>
                    <a:pt x="90491" y="9677"/>
                    <a:pt x="86557" y="7741"/>
                  </a:cubicBezTo>
                  <a:cubicBezTo>
                    <a:pt x="84590" y="5806"/>
                    <a:pt x="78688" y="7741"/>
                    <a:pt x="72786" y="13548"/>
                  </a:cubicBezTo>
                  <a:cubicBezTo>
                    <a:pt x="70819" y="5806"/>
                    <a:pt x="66885" y="1935"/>
                    <a:pt x="62950" y="1935"/>
                  </a:cubicBezTo>
                  <a:cubicBezTo>
                    <a:pt x="60983" y="0"/>
                    <a:pt x="57049" y="5806"/>
                    <a:pt x="53114" y="15483"/>
                  </a:cubicBezTo>
                  <a:cubicBezTo>
                    <a:pt x="47213" y="7741"/>
                    <a:pt x="41311" y="3870"/>
                    <a:pt x="37377" y="5806"/>
                  </a:cubicBezTo>
                  <a:cubicBezTo>
                    <a:pt x="35409" y="5806"/>
                    <a:pt x="33442" y="13548"/>
                    <a:pt x="33442" y="21290"/>
                  </a:cubicBezTo>
                  <a:cubicBezTo>
                    <a:pt x="25573" y="17419"/>
                    <a:pt x="19672" y="15483"/>
                    <a:pt x="17704" y="19354"/>
                  </a:cubicBezTo>
                  <a:cubicBezTo>
                    <a:pt x="13770" y="21290"/>
                    <a:pt x="15737" y="30967"/>
                    <a:pt x="23606" y="42580"/>
                  </a:cubicBezTo>
                  <a:cubicBezTo>
                    <a:pt x="9836" y="42580"/>
                    <a:pt x="1967" y="44516"/>
                    <a:pt x="0" y="50322"/>
                  </a:cubicBezTo>
                  <a:cubicBezTo>
                    <a:pt x="0" y="52258"/>
                    <a:pt x="3934" y="56129"/>
                    <a:pt x="7868" y="60000"/>
                  </a:cubicBezTo>
                  <a:cubicBezTo>
                    <a:pt x="1967" y="63870"/>
                    <a:pt x="0" y="65806"/>
                    <a:pt x="0" y="69677"/>
                  </a:cubicBezTo>
                  <a:cubicBezTo>
                    <a:pt x="0" y="73548"/>
                    <a:pt x="7868" y="77419"/>
                    <a:pt x="19672" y="77419"/>
                  </a:cubicBezTo>
                  <a:cubicBezTo>
                    <a:pt x="11803" y="87096"/>
                    <a:pt x="9836" y="92903"/>
                    <a:pt x="11803" y="96774"/>
                  </a:cubicBezTo>
                  <a:cubicBezTo>
                    <a:pt x="13770" y="100645"/>
                    <a:pt x="21639" y="98709"/>
                    <a:pt x="31475" y="94838"/>
                  </a:cubicBezTo>
                  <a:cubicBezTo>
                    <a:pt x="29508" y="106451"/>
                    <a:pt x="29508" y="112258"/>
                    <a:pt x="33442" y="114193"/>
                  </a:cubicBezTo>
                  <a:cubicBezTo>
                    <a:pt x="37377" y="116129"/>
                    <a:pt x="41311" y="114193"/>
                    <a:pt x="47213" y="106451"/>
                  </a:cubicBezTo>
                  <a:cubicBezTo>
                    <a:pt x="49180" y="116129"/>
                    <a:pt x="53114" y="120000"/>
                    <a:pt x="57049" y="120000"/>
                  </a:cubicBezTo>
                  <a:cubicBezTo>
                    <a:pt x="60983" y="120000"/>
                    <a:pt x="64918" y="116129"/>
                    <a:pt x="66885" y="106451"/>
                  </a:cubicBezTo>
                  <a:cubicBezTo>
                    <a:pt x="72786" y="114193"/>
                    <a:pt x="78688" y="118064"/>
                    <a:pt x="82622" y="116129"/>
                  </a:cubicBezTo>
                  <a:cubicBezTo>
                    <a:pt x="86557" y="116129"/>
                    <a:pt x="86557" y="108387"/>
                    <a:pt x="86557" y="100645"/>
                  </a:cubicBezTo>
                  <a:cubicBezTo>
                    <a:pt x="94426" y="104516"/>
                    <a:pt x="100327" y="106451"/>
                    <a:pt x="104262" y="102580"/>
                  </a:cubicBezTo>
                  <a:cubicBezTo>
                    <a:pt x="106229" y="98709"/>
                    <a:pt x="104262" y="90967"/>
                    <a:pt x="96393" y="79354"/>
                  </a:cubicBezTo>
                  <a:cubicBezTo>
                    <a:pt x="110163" y="79354"/>
                    <a:pt x="118032" y="77419"/>
                    <a:pt x="120000" y="71612"/>
                  </a:cubicBezTo>
                  <a:cubicBezTo>
                    <a:pt x="120000" y="69677"/>
                    <a:pt x="118032" y="65806"/>
                    <a:pt x="112131" y="61935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Shape 245"/>
            <p:cNvGrpSpPr/>
            <p:nvPr/>
          </p:nvGrpSpPr>
          <p:grpSpPr>
            <a:xfrm>
              <a:off x="749893" y="5783560"/>
              <a:ext cx="325521" cy="364355"/>
              <a:chOff x="2114914" y="2460534"/>
              <a:chExt cx="452438" cy="506412"/>
            </a:xfrm>
          </p:grpSpPr>
          <p:sp>
            <p:nvSpPr>
              <p:cNvPr id="246" name="Shape 246"/>
              <p:cNvSpPr/>
              <p:nvPr/>
            </p:nvSpPr>
            <p:spPr>
              <a:xfrm flipH="1">
                <a:off x="2114914" y="2512923"/>
                <a:ext cx="430213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888" y="27234"/>
                    </a:moveTo>
                    <a:cubicBezTo>
                      <a:pt x="6222" y="33191"/>
                      <a:pt x="0" y="65531"/>
                      <a:pt x="8000" y="85106"/>
                    </a:cubicBezTo>
                    <a:cubicBezTo>
                      <a:pt x="18666" y="109787"/>
                      <a:pt x="47111" y="120000"/>
                      <a:pt x="58666" y="114893"/>
                    </a:cubicBezTo>
                    <a:cubicBezTo>
                      <a:pt x="77333" y="105531"/>
                      <a:pt x="81777" y="91063"/>
                      <a:pt x="78222" y="76595"/>
                    </a:cubicBezTo>
                    <a:cubicBezTo>
                      <a:pt x="96888" y="73191"/>
                      <a:pt x="110222" y="62127"/>
                      <a:pt x="112000" y="53617"/>
                    </a:cubicBezTo>
                    <a:cubicBezTo>
                      <a:pt x="120000" y="0"/>
                      <a:pt x="37333" y="5957"/>
                      <a:pt x="16888" y="27234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2124439" y="2460534"/>
                <a:ext cx="442912" cy="506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381" y="34936"/>
                    </a:moveTo>
                    <a:cubicBezTo>
                      <a:pt x="99280" y="31139"/>
                      <a:pt x="120000" y="21265"/>
                      <a:pt x="119136" y="17468"/>
                    </a:cubicBezTo>
                    <a:cubicBezTo>
                      <a:pt x="114820" y="0"/>
                      <a:pt x="29352" y="22025"/>
                      <a:pt x="23309" y="31898"/>
                    </a:cubicBezTo>
                    <a:cubicBezTo>
                      <a:pt x="21582" y="31898"/>
                      <a:pt x="21582" y="31898"/>
                      <a:pt x="20719" y="31898"/>
                    </a:cubicBezTo>
                    <a:cubicBezTo>
                      <a:pt x="20719" y="32658"/>
                      <a:pt x="20719" y="33417"/>
                      <a:pt x="20719" y="34177"/>
                    </a:cubicBezTo>
                    <a:cubicBezTo>
                      <a:pt x="15539" y="38734"/>
                      <a:pt x="6906" y="58481"/>
                      <a:pt x="4316" y="74430"/>
                    </a:cubicBezTo>
                    <a:cubicBezTo>
                      <a:pt x="0" y="97974"/>
                      <a:pt x="5179" y="117721"/>
                      <a:pt x="9496" y="117721"/>
                    </a:cubicBezTo>
                    <a:cubicBezTo>
                      <a:pt x="25899" y="120000"/>
                      <a:pt x="30215" y="69113"/>
                      <a:pt x="27625" y="45569"/>
                    </a:cubicBezTo>
                    <a:cubicBezTo>
                      <a:pt x="32805" y="52405"/>
                      <a:pt x="41438" y="61518"/>
                      <a:pt x="50071" y="68354"/>
                    </a:cubicBezTo>
                    <a:cubicBezTo>
                      <a:pt x="69928" y="84303"/>
                      <a:pt x="91510" y="91898"/>
                      <a:pt x="94100" y="88860"/>
                    </a:cubicBezTo>
                    <a:cubicBezTo>
                      <a:pt x="104460" y="78227"/>
                      <a:pt x="62158" y="47848"/>
                      <a:pt x="37122" y="36455"/>
                    </a:cubicBezTo>
                    <a:cubicBezTo>
                      <a:pt x="47482" y="37215"/>
                      <a:pt x="61294" y="37215"/>
                      <a:pt x="73381" y="34936"/>
                    </a:cubicBezTo>
                    <a:close/>
                  </a:path>
                </a:pathLst>
              </a:custGeom>
              <a:solidFill>
                <a:srgbClr val="E9D6E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8" name="Shape 248"/>
            <p:cNvSpPr/>
            <p:nvPr/>
          </p:nvSpPr>
          <p:spPr>
            <a:xfrm flipH="1">
              <a:off x="1416049" y="5482876"/>
              <a:ext cx="4602162" cy="8794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218"/>
                  </a:moveTo>
                  <a:cubicBezTo>
                    <a:pt x="119501" y="9163"/>
                    <a:pt x="119501" y="9163"/>
                    <a:pt x="119501" y="9163"/>
                  </a:cubicBezTo>
                  <a:cubicBezTo>
                    <a:pt x="110775" y="43636"/>
                    <a:pt x="100304" y="51054"/>
                    <a:pt x="86842" y="51927"/>
                  </a:cubicBezTo>
                  <a:cubicBezTo>
                    <a:pt x="85927" y="46690"/>
                    <a:pt x="84930" y="41890"/>
                    <a:pt x="83767" y="37963"/>
                  </a:cubicBezTo>
                  <a:cubicBezTo>
                    <a:pt x="81523" y="30545"/>
                    <a:pt x="79030" y="26181"/>
                    <a:pt x="76288" y="24000"/>
                  </a:cubicBezTo>
                  <a:cubicBezTo>
                    <a:pt x="81024" y="3054"/>
                    <a:pt x="81024" y="3054"/>
                    <a:pt x="81024" y="3054"/>
                  </a:cubicBezTo>
                  <a:cubicBezTo>
                    <a:pt x="80526" y="0"/>
                    <a:pt x="80526" y="0"/>
                    <a:pt x="80526" y="0"/>
                  </a:cubicBezTo>
                  <a:cubicBezTo>
                    <a:pt x="75207" y="23127"/>
                    <a:pt x="75207" y="23127"/>
                    <a:pt x="75207" y="23127"/>
                  </a:cubicBezTo>
                  <a:cubicBezTo>
                    <a:pt x="62908" y="16145"/>
                    <a:pt x="47700" y="51054"/>
                    <a:pt x="46620" y="53672"/>
                  </a:cubicBezTo>
                  <a:cubicBezTo>
                    <a:pt x="32991" y="57600"/>
                    <a:pt x="17617" y="66763"/>
                    <a:pt x="0" y="90327"/>
                  </a:cubicBezTo>
                  <a:cubicBezTo>
                    <a:pt x="166" y="94254"/>
                    <a:pt x="166" y="94254"/>
                    <a:pt x="166" y="94254"/>
                  </a:cubicBezTo>
                  <a:cubicBezTo>
                    <a:pt x="30831" y="53672"/>
                    <a:pt x="54764" y="54981"/>
                    <a:pt x="73961" y="56290"/>
                  </a:cubicBezTo>
                  <a:cubicBezTo>
                    <a:pt x="78365" y="56290"/>
                    <a:pt x="82520" y="56727"/>
                    <a:pt x="86426" y="56290"/>
                  </a:cubicBezTo>
                  <a:cubicBezTo>
                    <a:pt x="88753" y="71563"/>
                    <a:pt x="89916" y="92945"/>
                    <a:pt x="90000" y="120000"/>
                  </a:cubicBezTo>
                  <a:cubicBezTo>
                    <a:pt x="90747" y="120000"/>
                    <a:pt x="90747" y="120000"/>
                    <a:pt x="90747" y="120000"/>
                  </a:cubicBezTo>
                  <a:cubicBezTo>
                    <a:pt x="90747" y="93381"/>
                    <a:pt x="89667" y="72000"/>
                    <a:pt x="87423" y="56290"/>
                  </a:cubicBezTo>
                  <a:cubicBezTo>
                    <a:pt x="100720" y="54981"/>
                    <a:pt x="111191" y="47127"/>
                    <a:pt x="120000" y="12218"/>
                  </a:cubicBezTo>
                  <a:moveTo>
                    <a:pt x="73961" y="51927"/>
                  </a:moveTo>
                  <a:cubicBezTo>
                    <a:pt x="66398" y="51490"/>
                    <a:pt x="58088" y="51054"/>
                    <a:pt x="48947" y="53236"/>
                  </a:cubicBezTo>
                  <a:cubicBezTo>
                    <a:pt x="55180" y="40581"/>
                    <a:pt x="73379" y="7854"/>
                    <a:pt x="83268" y="41454"/>
                  </a:cubicBezTo>
                  <a:cubicBezTo>
                    <a:pt x="84182" y="44509"/>
                    <a:pt x="85013" y="48000"/>
                    <a:pt x="85761" y="52363"/>
                  </a:cubicBezTo>
                  <a:cubicBezTo>
                    <a:pt x="82022" y="52363"/>
                    <a:pt x="78116" y="52363"/>
                    <a:pt x="73961" y="5192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 flipH="1">
              <a:off x="2806971" y="5393578"/>
              <a:ext cx="149225" cy="150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85" y="28085"/>
                  </a:moveTo>
                  <a:cubicBezTo>
                    <a:pt x="5106" y="48510"/>
                    <a:pt x="0" y="81702"/>
                    <a:pt x="17872" y="102127"/>
                  </a:cubicBezTo>
                  <a:cubicBezTo>
                    <a:pt x="35744" y="120000"/>
                    <a:pt x="68936" y="117446"/>
                    <a:pt x="91914" y="94468"/>
                  </a:cubicBezTo>
                  <a:cubicBezTo>
                    <a:pt x="114893" y="71489"/>
                    <a:pt x="120000" y="38297"/>
                    <a:pt x="102127" y="20425"/>
                  </a:cubicBezTo>
                  <a:cubicBezTo>
                    <a:pt x="84255" y="0"/>
                    <a:pt x="51063" y="5106"/>
                    <a:pt x="28085" y="28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 flipH="1">
              <a:off x="2051051" y="5522596"/>
              <a:ext cx="892174" cy="8955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gradFill>
              <a:gsLst>
                <a:gs pos="0">
                  <a:srgbClr val="68376C"/>
                </a:gs>
                <a:gs pos="100000">
                  <a:srgbClr val="BF8AC3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 flipH="1">
              <a:off x="2216500" y="5688258"/>
              <a:ext cx="561276" cy="564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73" y="56842"/>
                  </a:moveTo>
                  <a:cubicBezTo>
                    <a:pt x="118736" y="51789"/>
                    <a:pt x="118736" y="45473"/>
                    <a:pt x="116210" y="40421"/>
                  </a:cubicBezTo>
                  <a:cubicBezTo>
                    <a:pt x="113684" y="31578"/>
                    <a:pt x="104842" y="25263"/>
                    <a:pt x="94736" y="21473"/>
                  </a:cubicBezTo>
                  <a:cubicBezTo>
                    <a:pt x="89684" y="11368"/>
                    <a:pt x="83368" y="3789"/>
                    <a:pt x="73263" y="1263"/>
                  </a:cubicBezTo>
                  <a:cubicBezTo>
                    <a:pt x="68210" y="0"/>
                    <a:pt x="61894" y="1263"/>
                    <a:pt x="56842" y="2526"/>
                  </a:cubicBezTo>
                  <a:cubicBezTo>
                    <a:pt x="50526" y="1263"/>
                    <a:pt x="45473" y="1263"/>
                    <a:pt x="40421" y="3789"/>
                  </a:cubicBezTo>
                  <a:cubicBezTo>
                    <a:pt x="30315" y="6315"/>
                    <a:pt x="24000" y="13894"/>
                    <a:pt x="20210" y="25263"/>
                  </a:cubicBezTo>
                  <a:cubicBezTo>
                    <a:pt x="10105" y="30315"/>
                    <a:pt x="3789" y="36631"/>
                    <a:pt x="1263" y="46736"/>
                  </a:cubicBezTo>
                  <a:cubicBezTo>
                    <a:pt x="0" y="51789"/>
                    <a:pt x="0" y="58105"/>
                    <a:pt x="2526" y="63157"/>
                  </a:cubicBezTo>
                  <a:cubicBezTo>
                    <a:pt x="1263" y="69473"/>
                    <a:pt x="1263" y="74526"/>
                    <a:pt x="2526" y="79578"/>
                  </a:cubicBezTo>
                  <a:cubicBezTo>
                    <a:pt x="6315" y="89684"/>
                    <a:pt x="13894" y="96000"/>
                    <a:pt x="24000" y="99789"/>
                  </a:cubicBezTo>
                  <a:cubicBezTo>
                    <a:pt x="29052" y="109894"/>
                    <a:pt x="36631" y="116210"/>
                    <a:pt x="45473" y="118736"/>
                  </a:cubicBezTo>
                  <a:cubicBezTo>
                    <a:pt x="51789" y="120000"/>
                    <a:pt x="56842" y="120000"/>
                    <a:pt x="63157" y="117473"/>
                  </a:cubicBezTo>
                  <a:cubicBezTo>
                    <a:pt x="68210" y="118736"/>
                    <a:pt x="74526" y="118736"/>
                    <a:pt x="79578" y="117473"/>
                  </a:cubicBezTo>
                  <a:cubicBezTo>
                    <a:pt x="88421" y="113684"/>
                    <a:pt x="94736" y="106105"/>
                    <a:pt x="98526" y="96000"/>
                  </a:cubicBezTo>
                  <a:cubicBezTo>
                    <a:pt x="108631" y="90947"/>
                    <a:pt x="116210" y="83368"/>
                    <a:pt x="118736" y="74526"/>
                  </a:cubicBezTo>
                  <a:cubicBezTo>
                    <a:pt x="120000" y="68210"/>
                    <a:pt x="118736" y="63157"/>
                    <a:pt x="117473" y="56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 flipH="1">
              <a:off x="690562" y="4988369"/>
              <a:ext cx="96838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00" y="21428"/>
                  </a:moveTo>
                  <a:cubicBezTo>
                    <a:pt x="4000" y="42857"/>
                    <a:pt x="0" y="77142"/>
                    <a:pt x="20000" y="98571"/>
                  </a:cubicBezTo>
                  <a:cubicBezTo>
                    <a:pt x="36000" y="119999"/>
                    <a:pt x="68000" y="119999"/>
                    <a:pt x="92000" y="98571"/>
                  </a:cubicBezTo>
                  <a:cubicBezTo>
                    <a:pt x="116000" y="77142"/>
                    <a:pt x="120000" y="42857"/>
                    <a:pt x="104000" y="21428"/>
                  </a:cubicBezTo>
                  <a:cubicBezTo>
                    <a:pt x="84000" y="0"/>
                    <a:pt x="52000" y="0"/>
                    <a:pt x="28000" y="214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 flipH="1">
              <a:off x="3957637" y="5064569"/>
              <a:ext cx="161925" cy="160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47" y="50400"/>
                  </a:moveTo>
                  <a:cubicBezTo>
                    <a:pt x="117647" y="48000"/>
                    <a:pt x="115294" y="45600"/>
                    <a:pt x="108235" y="43200"/>
                  </a:cubicBezTo>
                  <a:cubicBezTo>
                    <a:pt x="112941" y="38400"/>
                    <a:pt x="112941" y="33600"/>
                    <a:pt x="112941" y="31200"/>
                  </a:cubicBezTo>
                  <a:cubicBezTo>
                    <a:pt x="110588" y="28800"/>
                    <a:pt x="103529" y="26400"/>
                    <a:pt x="91764" y="28800"/>
                  </a:cubicBezTo>
                  <a:cubicBezTo>
                    <a:pt x="96470" y="19200"/>
                    <a:pt x="96470" y="12000"/>
                    <a:pt x="94117" y="9600"/>
                  </a:cubicBezTo>
                  <a:cubicBezTo>
                    <a:pt x="89411" y="7200"/>
                    <a:pt x="84705" y="9600"/>
                    <a:pt x="75294" y="16800"/>
                  </a:cubicBezTo>
                  <a:cubicBezTo>
                    <a:pt x="75294" y="7200"/>
                    <a:pt x="72941" y="0"/>
                    <a:pt x="68235" y="0"/>
                  </a:cubicBezTo>
                  <a:cubicBezTo>
                    <a:pt x="63529" y="0"/>
                    <a:pt x="61176" y="2400"/>
                    <a:pt x="56470" y="9600"/>
                  </a:cubicBezTo>
                  <a:cubicBezTo>
                    <a:pt x="51764" y="4800"/>
                    <a:pt x="47058" y="0"/>
                    <a:pt x="44705" y="0"/>
                  </a:cubicBezTo>
                  <a:cubicBezTo>
                    <a:pt x="42352" y="2400"/>
                    <a:pt x="40000" y="7200"/>
                    <a:pt x="40000" y="16800"/>
                  </a:cubicBezTo>
                  <a:cubicBezTo>
                    <a:pt x="30588" y="12000"/>
                    <a:pt x="25882" y="9600"/>
                    <a:pt x="21176" y="12000"/>
                  </a:cubicBezTo>
                  <a:cubicBezTo>
                    <a:pt x="18823" y="14400"/>
                    <a:pt x="21176" y="21600"/>
                    <a:pt x="23529" y="28800"/>
                  </a:cubicBezTo>
                  <a:cubicBezTo>
                    <a:pt x="14117" y="28800"/>
                    <a:pt x="9411" y="28800"/>
                    <a:pt x="7058" y="33600"/>
                  </a:cubicBezTo>
                  <a:cubicBezTo>
                    <a:pt x="4705" y="36000"/>
                    <a:pt x="9411" y="43200"/>
                    <a:pt x="21176" y="52800"/>
                  </a:cubicBezTo>
                  <a:cubicBezTo>
                    <a:pt x="9411" y="57600"/>
                    <a:pt x="0" y="62400"/>
                    <a:pt x="2352" y="67200"/>
                  </a:cubicBezTo>
                  <a:cubicBezTo>
                    <a:pt x="2352" y="69600"/>
                    <a:pt x="7058" y="72000"/>
                    <a:pt x="11764" y="74400"/>
                  </a:cubicBezTo>
                  <a:cubicBezTo>
                    <a:pt x="7058" y="79200"/>
                    <a:pt x="7058" y="84000"/>
                    <a:pt x="7058" y="86400"/>
                  </a:cubicBezTo>
                  <a:cubicBezTo>
                    <a:pt x="9411" y="91200"/>
                    <a:pt x="16470" y="91200"/>
                    <a:pt x="28235" y="88800"/>
                  </a:cubicBezTo>
                  <a:cubicBezTo>
                    <a:pt x="23529" y="98400"/>
                    <a:pt x="23529" y="105600"/>
                    <a:pt x="25882" y="108000"/>
                  </a:cubicBezTo>
                  <a:cubicBezTo>
                    <a:pt x="30588" y="110400"/>
                    <a:pt x="37647" y="108000"/>
                    <a:pt x="44705" y="100800"/>
                  </a:cubicBezTo>
                  <a:cubicBezTo>
                    <a:pt x="44705" y="112800"/>
                    <a:pt x="49411" y="117600"/>
                    <a:pt x="51764" y="117600"/>
                  </a:cubicBezTo>
                  <a:cubicBezTo>
                    <a:pt x="56470" y="120000"/>
                    <a:pt x="58823" y="115200"/>
                    <a:pt x="63529" y="108000"/>
                  </a:cubicBezTo>
                  <a:cubicBezTo>
                    <a:pt x="68235" y="115200"/>
                    <a:pt x="72941" y="117600"/>
                    <a:pt x="75294" y="117600"/>
                  </a:cubicBezTo>
                  <a:cubicBezTo>
                    <a:pt x="80000" y="115200"/>
                    <a:pt x="80000" y="110400"/>
                    <a:pt x="82352" y="100800"/>
                  </a:cubicBezTo>
                  <a:cubicBezTo>
                    <a:pt x="89411" y="105600"/>
                    <a:pt x="94117" y="108000"/>
                    <a:pt x="98823" y="105600"/>
                  </a:cubicBezTo>
                  <a:cubicBezTo>
                    <a:pt x="101176" y="103200"/>
                    <a:pt x="101176" y="96000"/>
                    <a:pt x="96470" y="88800"/>
                  </a:cubicBezTo>
                  <a:cubicBezTo>
                    <a:pt x="105882" y="88800"/>
                    <a:pt x="110588" y="88800"/>
                    <a:pt x="112941" y="86400"/>
                  </a:cubicBezTo>
                  <a:cubicBezTo>
                    <a:pt x="115294" y="81600"/>
                    <a:pt x="110588" y="74400"/>
                    <a:pt x="98823" y="64800"/>
                  </a:cubicBezTo>
                  <a:cubicBezTo>
                    <a:pt x="112941" y="60000"/>
                    <a:pt x="120000" y="55200"/>
                    <a:pt x="117647" y="50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 flipH="1">
              <a:off x="3616524" y="6129448"/>
              <a:ext cx="282179" cy="2833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717"/>
                  </a:moveTo>
                  <a:cubicBezTo>
                    <a:pt x="120000" y="64615"/>
                    <a:pt x="114871" y="59487"/>
                    <a:pt x="105641" y="55384"/>
                  </a:cubicBezTo>
                  <a:cubicBezTo>
                    <a:pt x="113846" y="50256"/>
                    <a:pt x="118974" y="44102"/>
                    <a:pt x="116923" y="41025"/>
                  </a:cubicBezTo>
                  <a:cubicBezTo>
                    <a:pt x="115897" y="36923"/>
                    <a:pt x="110769" y="35897"/>
                    <a:pt x="102564" y="35897"/>
                  </a:cubicBezTo>
                  <a:cubicBezTo>
                    <a:pt x="106666" y="28717"/>
                    <a:pt x="107692" y="22564"/>
                    <a:pt x="105641" y="20512"/>
                  </a:cubicBezTo>
                  <a:cubicBezTo>
                    <a:pt x="102564" y="17435"/>
                    <a:pt x="96410" y="18461"/>
                    <a:pt x="88205" y="22564"/>
                  </a:cubicBezTo>
                  <a:cubicBezTo>
                    <a:pt x="89230" y="12307"/>
                    <a:pt x="88205" y="6153"/>
                    <a:pt x="85128" y="5128"/>
                  </a:cubicBezTo>
                  <a:cubicBezTo>
                    <a:pt x="81025" y="3076"/>
                    <a:pt x="75897" y="6153"/>
                    <a:pt x="69743" y="13333"/>
                  </a:cubicBezTo>
                  <a:cubicBezTo>
                    <a:pt x="67692" y="5128"/>
                    <a:pt x="63589" y="0"/>
                    <a:pt x="60512" y="0"/>
                  </a:cubicBezTo>
                  <a:cubicBezTo>
                    <a:pt x="55384" y="0"/>
                    <a:pt x="51282" y="8205"/>
                    <a:pt x="48205" y="20512"/>
                  </a:cubicBezTo>
                  <a:cubicBezTo>
                    <a:pt x="38974" y="11282"/>
                    <a:pt x="30769" y="7179"/>
                    <a:pt x="26666" y="9230"/>
                  </a:cubicBezTo>
                  <a:cubicBezTo>
                    <a:pt x="24615" y="11282"/>
                    <a:pt x="23589" y="16410"/>
                    <a:pt x="25641" y="22564"/>
                  </a:cubicBezTo>
                  <a:cubicBezTo>
                    <a:pt x="18461" y="20512"/>
                    <a:pt x="14358" y="20512"/>
                    <a:pt x="12307" y="23589"/>
                  </a:cubicBezTo>
                  <a:cubicBezTo>
                    <a:pt x="9230" y="26666"/>
                    <a:pt x="12307" y="33846"/>
                    <a:pt x="19487" y="43076"/>
                  </a:cubicBezTo>
                  <a:cubicBezTo>
                    <a:pt x="8205" y="44102"/>
                    <a:pt x="1025" y="46153"/>
                    <a:pt x="1025" y="51282"/>
                  </a:cubicBezTo>
                  <a:cubicBezTo>
                    <a:pt x="0" y="55384"/>
                    <a:pt x="6153" y="59487"/>
                    <a:pt x="15384" y="63589"/>
                  </a:cubicBezTo>
                  <a:cubicBezTo>
                    <a:pt x="6153" y="69743"/>
                    <a:pt x="2051" y="74871"/>
                    <a:pt x="3076" y="78974"/>
                  </a:cubicBezTo>
                  <a:cubicBezTo>
                    <a:pt x="4102" y="82051"/>
                    <a:pt x="10256" y="84102"/>
                    <a:pt x="18461" y="83076"/>
                  </a:cubicBezTo>
                  <a:cubicBezTo>
                    <a:pt x="14358" y="90256"/>
                    <a:pt x="12307" y="96410"/>
                    <a:pt x="14358" y="99487"/>
                  </a:cubicBezTo>
                  <a:cubicBezTo>
                    <a:pt x="17435" y="101538"/>
                    <a:pt x="23589" y="100512"/>
                    <a:pt x="32820" y="97435"/>
                  </a:cubicBezTo>
                  <a:cubicBezTo>
                    <a:pt x="30769" y="106666"/>
                    <a:pt x="31794" y="112820"/>
                    <a:pt x="35897" y="114871"/>
                  </a:cubicBezTo>
                  <a:cubicBezTo>
                    <a:pt x="38974" y="115897"/>
                    <a:pt x="44102" y="112820"/>
                    <a:pt x="50256" y="105641"/>
                  </a:cubicBezTo>
                  <a:cubicBezTo>
                    <a:pt x="53333" y="114871"/>
                    <a:pt x="56410" y="120000"/>
                    <a:pt x="60512" y="120000"/>
                  </a:cubicBezTo>
                  <a:cubicBezTo>
                    <a:pt x="64615" y="120000"/>
                    <a:pt x="68717" y="111794"/>
                    <a:pt x="71794" y="98461"/>
                  </a:cubicBezTo>
                  <a:cubicBezTo>
                    <a:pt x="81025" y="107692"/>
                    <a:pt x="89230" y="111794"/>
                    <a:pt x="93333" y="109743"/>
                  </a:cubicBezTo>
                  <a:cubicBezTo>
                    <a:pt x="96410" y="107692"/>
                    <a:pt x="96410" y="103589"/>
                    <a:pt x="95384" y="96410"/>
                  </a:cubicBezTo>
                  <a:cubicBezTo>
                    <a:pt x="101538" y="98461"/>
                    <a:pt x="106666" y="98461"/>
                    <a:pt x="107692" y="95384"/>
                  </a:cubicBezTo>
                  <a:cubicBezTo>
                    <a:pt x="110769" y="92307"/>
                    <a:pt x="107692" y="85128"/>
                    <a:pt x="100512" y="76923"/>
                  </a:cubicBezTo>
                  <a:cubicBezTo>
                    <a:pt x="111794" y="75897"/>
                    <a:pt x="118974" y="72820"/>
                    <a:pt x="120000" y="68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 rot="10800000">
              <a:off x="4164012" y="6440932"/>
              <a:ext cx="126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6" name="Shape 256"/>
            <p:cNvCxnSpPr/>
            <p:nvPr/>
          </p:nvCxnSpPr>
          <p:spPr>
            <a:xfrm>
              <a:off x="4164012" y="6440932"/>
              <a:ext cx="12699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57" name="Shape 257"/>
            <p:cNvSpPr/>
            <p:nvPr/>
          </p:nvSpPr>
          <p:spPr>
            <a:xfrm flipH="1">
              <a:off x="3670301" y="5452753"/>
              <a:ext cx="719138" cy="7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690" y="44601"/>
                  </a:moveTo>
                  <a:cubicBezTo>
                    <a:pt x="112035" y="39823"/>
                    <a:pt x="108318" y="36637"/>
                    <a:pt x="103539" y="34513"/>
                  </a:cubicBezTo>
                  <a:cubicBezTo>
                    <a:pt x="103008" y="33982"/>
                    <a:pt x="103008" y="33982"/>
                    <a:pt x="103008" y="33982"/>
                  </a:cubicBezTo>
                  <a:cubicBezTo>
                    <a:pt x="103008" y="33451"/>
                    <a:pt x="103008" y="33451"/>
                    <a:pt x="103008" y="33451"/>
                  </a:cubicBezTo>
                  <a:cubicBezTo>
                    <a:pt x="103539" y="28141"/>
                    <a:pt x="102477" y="23362"/>
                    <a:pt x="99823" y="18584"/>
                  </a:cubicBezTo>
                  <a:cubicBezTo>
                    <a:pt x="94513" y="10619"/>
                    <a:pt x="84955" y="5840"/>
                    <a:pt x="73805" y="5309"/>
                  </a:cubicBezTo>
                  <a:cubicBezTo>
                    <a:pt x="63185" y="530"/>
                    <a:pt x="52566" y="0"/>
                    <a:pt x="44070" y="4778"/>
                  </a:cubicBezTo>
                  <a:cubicBezTo>
                    <a:pt x="39823" y="7433"/>
                    <a:pt x="36637" y="11150"/>
                    <a:pt x="34513" y="15929"/>
                  </a:cubicBezTo>
                  <a:cubicBezTo>
                    <a:pt x="33982" y="16460"/>
                    <a:pt x="33982" y="16460"/>
                    <a:pt x="33982" y="16460"/>
                  </a:cubicBezTo>
                  <a:cubicBezTo>
                    <a:pt x="33451" y="16460"/>
                    <a:pt x="33451" y="16460"/>
                    <a:pt x="33451" y="16460"/>
                  </a:cubicBezTo>
                  <a:cubicBezTo>
                    <a:pt x="28141" y="16460"/>
                    <a:pt x="23362" y="17522"/>
                    <a:pt x="18584" y="20176"/>
                  </a:cubicBezTo>
                  <a:cubicBezTo>
                    <a:pt x="10619" y="24955"/>
                    <a:pt x="5840" y="34513"/>
                    <a:pt x="5309" y="46194"/>
                  </a:cubicBezTo>
                  <a:cubicBezTo>
                    <a:pt x="530" y="56283"/>
                    <a:pt x="0" y="66902"/>
                    <a:pt x="4778" y="75398"/>
                  </a:cubicBezTo>
                  <a:cubicBezTo>
                    <a:pt x="7433" y="79646"/>
                    <a:pt x="11150" y="82831"/>
                    <a:pt x="15929" y="85486"/>
                  </a:cubicBezTo>
                  <a:cubicBezTo>
                    <a:pt x="16460" y="85486"/>
                    <a:pt x="16460" y="85486"/>
                    <a:pt x="16460" y="85486"/>
                  </a:cubicBezTo>
                  <a:cubicBezTo>
                    <a:pt x="16460" y="86017"/>
                    <a:pt x="16460" y="86017"/>
                    <a:pt x="16460" y="86017"/>
                  </a:cubicBezTo>
                  <a:cubicBezTo>
                    <a:pt x="16460" y="91327"/>
                    <a:pt x="17522" y="96637"/>
                    <a:pt x="19646" y="100884"/>
                  </a:cubicBezTo>
                  <a:cubicBezTo>
                    <a:pt x="24955" y="109380"/>
                    <a:pt x="34513" y="113628"/>
                    <a:pt x="46194" y="114159"/>
                  </a:cubicBezTo>
                  <a:cubicBezTo>
                    <a:pt x="56283" y="119469"/>
                    <a:pt x="66902" y="120000"/>
                    <a:pt x="75398" y="114690"/>
                  </a:cubicBezTo>
                  <a:cubicBezTo>
                    <a:pt x="79646" y="112566"/>
                    <a:pt x="82831" y="108318"/>
                    <a:pt x="85486" y="103539"/>
                  </a:cubicBezTo>
                  <a:cubicBezTo>
                    <a:pt x="85486" y="103539"/>
                    <a:pt x="85486" y="103539"/>
                    <a:pt x="85486" y="103539"/>
                  </a:cubicBezTo>
                  <a:cubicBezTo>
                    <a:pt x="86017" y="103008"/>
                    <a:pt x="86017" y="103008"/>
                    <a:pt x="86017" y="103008"/>
                  </a:cubicBezTo>
                  <a:cubicBezTo>
                    <a:pt x="91327" y="103539"/>
                    <a:pt x="96637" y="102477"/>
                    <a:pt x="100884" y="99823"/>
                  </a:cubicBezTo>
                  <a:cubicBezTo>
                    <a:pt x="108849" y="95044"/>
                    <a:pt x="113628" y="85486"/>
                    <a:pt x="114159" y="73805"/>
                  </a:cubicBezTo>
                  <a:cubicBezTo>
                    <a:pt x="118938" y="63185"/>
                    <a:pt x="120000" y="52566"/>
                    <a:pt x="114690" y="44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 flipH="1">
              <a:off x="3841751" y="5624203"/>
              <a:ext cx="376238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28" y="62521"/>
                  </a:moveTo>
                  <a:cubicBezTo>
                    <a:pt x="113898" y="57478"/>
                    <a:pt x="120000" y="52436"/>
                    <a:pt x="118983" y="48403"/>
                  </a:cubicBezTo>
                  <a:cubicBezTo>
                    <a:pt x="117966" y="45378"/>
                    <a:pt x="113898" y="43361"/>
                    <a:pt x="106779" y="42352"/>
                  </a:cubicBezTo>
                  <a:cubicBezTo>
                    <a:pt x="110847" y="36302"/>
                    <a:pt x="112881" y="32268"/>
                    <a:pt x="111864" y="29243"/>
                  </a:cubicBezTo>
                  <a:cubicBezTo>
                    <a:pt x="108813" y="25210"/>
                    <a:pt x="99661" y="26218"/>
                    <a:pt x="87457" y="30252"/>
                  </a:cubicBezTo>
                  <a:cubicBezTo>
                    <a:pt x="90508" y="17142"/>
                    <a:pt x="89491" y="8067"/>
                    <a:pt x="85423" y="6050"/>
                  </a:cubicBezTo>
                  <a:cubicBezTo>
                    <a:pt x="82372" y="5042"/>
                    <a:pt x="77288" y="8067"/>
                    <a:pt x="71186" y="14117"/>
                  </a:cubicBezTo>
                  <a:cubicBezTo>
                    <a:pt x="68135" y="6050"/>
                    <a:pt x="65084" y="1008"/>
                    <a:pt x="61016" y="1008"/>
                  </a:cubicBezTo>
                  <a:cubicBezTo>
                    <a:pt x="56949" y="0"/>
                    <a:pt x="53898" y="6050"/>
                    <a:pt x="50847" y="15126"/>
                  </a:cubicBezTo>
                  <a:cubicBezTo>
                    <a:pt x="44745" y="7058"/>
                    <a:pt x="39661" y="4033"/>
                    <a:pt x="35593" y="5042"/>
                  </a:cubicBezTo>
                  <a:cubicBezTo>
                    <a:pt x="32542" y="7058"/>
                    <a:pt x="31525" y="12100"/>
                    <a:pt x="31525" y="20168"/>
                  </a:cubicBezTo>
                  <a:cubicBezTo>
                    <a:pt x="24406" y="17142"/>
                    <a:pt x="18305" y="16134"/>
                    <a:pt x="16271" y="19159"/>
                  </a:cubicBezTo>
                  <a:cubicBezTo>
                    <a:pt x="13220" y="21176"/>
                    <a:pt x="15254" y="28235"/>
                    <a:pt x="20338" y="37310"/>
                  </a:cubicBezTo>
                  <a:cubicBezTo>
                    <a:pt x="10169" y="37310"/>
                    <a:pt x="3050" y="38319"/>
                    <a:pt x="2033" y="42352"/>
                  </a:cubicBezTo>
                  <a:cubicBezTo>
                    <a:pt x="1016" y="46386"/>
                    <a:pt x="6101" y="52436"/>
                    <a:pt x="15254" y="58487"/>
                  </a:cubicBezTo>
                  <a:cubicBezTo>
                    <a:pt x="5084" y="62521"/>
                    <a:pt x="0" y="67563"/>
                    <a:pt x="1016" y="71596"/>
                  </a:cubicBezTo>
                  <a:cubicBezTo>
                    <a:pt x="1016" y="75630"/>
                    <a:pt x="5084" y="77647"/>
                    <a:pt x="12203" y="78655"/>
                  </a:cubicBezTo>
                  <a:cubicBezTo>
                    <a:pt x="8135" y="83697"/>
                    <a:pt x="6101" y="87731"/>
                    <a:pt x="8135" y="90756"/>
                  </a:cubicBezTo>
                  <a:cubicBezTo>
                    <a:pt x="10169" y="94789"/>
                    <a:pt x="19322" y="93781"/>
                    <a:pt x="31525" y="89747"/>
                  </a:cubicBezTo>
                  <a:cubicBezTo>
                    <a:pt x="29491" y="102857"/>
                    <a:pt x="29491" y="111932"/>
                    <a:pt x="33559" y="113949"/>
                  </a:cubicBezTo>
                  <a:cubicBezTo>
                    <a:pt x="36610" y="115966"/>
                    <a:pt x="42711" y="112941"/>
                    <a:pt x="48813" y="105882"/>
                  </a:cubicBezTo>
                  <a:cubicBezTo>
                    <a:pt x="50847" y="114957"/>
                    <a:pt x="53898" y="120000"/>
                    <a:pt x="57966" y="120000"/>
                  </a:cubicBezTo>
                  <a:cubicBezTo>
                    <a:pt x="62033" y="120000"/>
                    <a:pt x="65084" y="114957"/>
                    <a:pt x="68135" y="105882"/>
                  </a:cubicBezTo>
                  <a:cubicBezTo>
                    <a:pt x="74237" y="112941"/>
                    <a:pt x="80338" y="116974"/>
                    <a:pt x="83389" y="114957"/>
                  </a:cubicBezTo>
                  <a:cubicBezTo>
                    <a:pt x="86440" y="113949"/>
                    <a:pt x="87457" y="107899"/>
                    <a:pt x="87457" y="99831"/>
                  </a:cubicBezTo>
                  <a:cubicBezTo>
                    <a:pt x="94576" y="103865"/>
                    <a:pt x="100677" y="103865"/>
                    <a:pt x="102711" y="101848"/>
                  </a:cubicBezTo>
                  <a:cubicBezTo>
                    <a:pt x="105762" y="98823"/>
                    <a:pt x="103728" y="91764"/>
                    <a:pt x="98644" y="83697"/>
                  </a:cubicBezTo>
                  <a:cubicBezTo>
                    <a:pt x="108813" y="83697"/>
                    <a:pt x="115932" y="81680"/>
                    <a:pt x="116949" y="77647"/>
                  </a:cubicBezTo>
                  <a:cubicBezTo>
                    <a:pt x="117966" y="73613"/>
                    <a:pt x="112881" y="68571"/>
                    <a:pt x="103728" y="62521"/>
                  </a:cubicBezTo>
                  <a:close/>
                </a:path>
              </a:pathLst>
            </a:custGeom>
            <a:solidFill>
              <a:srgbClr val="E9D6E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 flipH="1">
              <a:off x="4379878" y="5958857"/>
              <a:ext cx="95250" cy="104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83636"/>
                  </a:moveTo>
                  <a:cubicBezTo>
                    <a:pt x="84000" y="109090"/>
                    <a:pt x="52000" y="120000"/>
                    <a:pt x="28000" y="109090"/>
                  </a:cubicBezTo>
                  <a:cubicBezTo>
                    <a:pt x="4000" y="98181"/>
                    <a:pt x="0" y="65454"/>
                    <a:pt x="16000" y="40000"/>
                  </a:cubicBezTo>
                  <a:cubicBezTo>
                    <a:pt x="32000" y="10909"/>
                    <a:pt x="64000" y="0"/>
                    <a:pt x="88000" y="14545"/>
                  </a:cubicBezTo>
                  <a:cubicBezTo>
                    <a:pt x="112000" y="25454"/>
                    <a:pt x="120000" y="54545"/>
                    <a:pt x="100000" y="83636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 flipH="1">
              <a:off x="4529760" y="5694755"/>
              <a:ext cx="475102" cy="473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20" y="46956"/>
                  </a:moveTo>
                  <a:cubicBezTo>
                    <a:pt x="112230" y="42608"/>
                    <a:pt x="108776" y="39130"/>
                    <a:pt x="104460" y="36521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4460" y="30434"/>
                    <a:pt x="103597" y="25217"/>
                    <a:pt x="101007" y="20869"/>
                  </a:cubicBezTo>
                  <a:cubicBezTo>
                    <a:pt x="96690" y="12173"/>
                    <a:pt x="87194" y="7826"/>
                    <a:pt x="75971" y="6086"/>
                  </a:cubicBezTo>
                  <a:cubicBezTo>
                    <a:pt x="65611" y="869"/>
                    <a:pt x="55251" y="0"/>
                    <a:pt x="46618" y="4347"/>
                  </a:cubicBezTo>
                  <a:cubicBezTo>
                    <a:pt x="42302" y="6956"/>
                    <a:pt x="38848" y="10434"/>
                    <a:pt x="36258" y="15652"/>
                  </a:cubicBezTo>
                  <a:cubicBezTo>
                    <a:pt x="36258" y="15652"/>
                    <a:pt x="36258" y="15652"/>
                    <a:pt x="36258" y="15652"/>
                  </a:cubicBezTo>
                  <a:cubicBezTo>
                    <a:pt x="35395" y="15652"/>
                    <a:pt x="35395" y="15652"/>
                    <a:pt x="35395" y="15652"/>
                  </a:cubicBezTo>
                  <a:cubicBezTo>
                    <a:pt x="30215" y="14782"/>
                    <a:pt x="25899" y="15652"/>
                    <a:pt x="20719" y="18260"/>
                  </a:cubicBezTo>
                  <a:cubicBezTo>
                    <a:pt x="12949" y="22608"/>
                    <a:pt x="7769" y="32173"/>
                    <a:pt x="6906" y="43478"/>
                  </a:cubicBezTo>
                  <a:cubicBezTo>
                    <a:pt x="863" y="53913"/>
                    <a:pt x="0" y="64347"/>
                    <a:pt x="4316" y="73043"/>
                  </a:cubicBezTo>
                  <a:cubicBezTo>
                    <a:pt x="6906" y="77391"/>
                    <a:pt x="11223" y="80869"/>
                    <a:pt x="15539" y="83478"/>
                  </a:cubicBezTo>
                  <a:cubicBezTo>
                    <a:pt x="15539" y="83478"/>
                    <a:pt x="15539" y="83478"/>
                    <a:pt x="15539" y="83478"/>
                  </a:cubicBezTo>
                  <a:cubicBezTo>
                    <a:pt x="16402" y="84347"/>
                    <a:pt x="16402" y="84347"/>
                    <a:pt x="16402" y="84347"/>
                  </a:cubicBezTo>
                  <a:cubicBezTo>
                    <a:pt x="15539" y="89565"/>
                    <a:pt x="16402" y="94782"/>
                    <a:pt x="18992" y="99130"/>
                  </a:cubicBezTo>
                  <a:cubicBezTo>
                    <a:pt x="23309" y="107826"/>
                    <a:pt x="32805" y="112173"/>
                    <a:pt x="44028" y="113913"/>
                  </a:cubicBezTo>
                  <a:cubicBezTo>
                    <a:pt x="54388" y="119130"/>
                    <a:pt x="64748" y="120000"/>
                    <a:pt x="72517" y="115652"/>
                  </a:cubicBezTo>
                  <a:cubicBezTo>
                    <a:pt x="77697" y="113043"/>
                    <a:pt x="81151" y="109565"/>
                    <a:pt x="82877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8920" y="104347"/>
                    <a:pt x="94100" y="104347"/>
                    <a:pt x="98417" y="101739"/>
                  </a:cubicBezTo>
                  <a:cubicBezTo>
                    <a:pt x="107050" y="96521"/>
                    <a:pt x="112230" y="87826"/>
                    <a:pt x="113093" y="75652"/>
                  </a:cubicBezTo>
                  <a:cubicBezTo>
                    <a:pt x="118273" y="66086"/>
                    <a:pt x="120000" y="55652"/>
                    <a:pt x="114820" y="46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flipH="1">
              <a:off x="2731164" y="5297223"/>
              <a:ext cx="302060" cy="2960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gradFill>
              <a:gsLst>
                <a:gs pos="0">
                  <a:srgbClr val="74CCCE"/>
                </a:gs>
                <a:gs pos="56000">
                  <a:srgbClr val="266D6F"/>
                </a:gs>
                <a:gs pos="100000">
                  <a:srgbClr val="266D6F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 rot="10800000">
              <a:off x="286012" y="4608614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458072" y="4674864"/>
              <a:ext cx="76936" cy="769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533687" y="4191000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67000" y="4849812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" name="Shape 266"/>
            <p:cNvGrpSpPr/>
            <p:nvPr/>
          </p:nvGrpSpPr>
          <p:grpSpPr>
            <a:xfrm>
              <a:off x="653509" y="4705850"/>
              <a:ext cx="1454837" cy="1455032"/>
              <a:chOff x="4127322" y="3599676"/>
              <a:chExt cx="1454837" cy="1455032"/>
            </a:xfrm>
          </p:grpSpPr>
          <p:sp>
            <p:nvSpPr>
              <p:cNvPr id="267" name="Shape 267"/>
              <p:cNvSpPr/>
              <p:nvPr/>
            </p:nvSpPr>
            <p:spPr>
              <a:xfrm rot="-340312" flipH="1">
                <a:off x="4277517" y="3752400"/>
                <a:ext cx="1154448" cy="11495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Shape 268"/>
              <p:cNvSpPr/>
              <p:nvPr/>
            </p:nvSpPr>
            <p:spPr>
              <a:xfrm rot="-2809042" flipH="1">
                <a:off x="4338998" y="3813623"/>
                <a:ext cx="1031483" cy="10271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gradFill>
                <a:gsLst>
                  <a:gs pos="0">
                    <a:srgbClr val="E9D6EB"/>
                  </a:gs>
                  <a:gs pos="46000">
                    <a:srgbClr val="BF8AC3"/>
                  </a:gs>
                  <a:gs pos="100000">
                    <a:schemeClr val="accent1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Shape 269"/>
              <p:cNvSpPr/>
              <p:nvPr/>
            </p:nvSpPr>
            <p:spPr>
              <a:xfrm rot="756312" flipH="1">
                <a:off x="4402942" y="3855258"/>
                <a:ext cx="903597" cy="9438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rgbClr val="E9D6EB">
                  <a:alpha val="60000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Shape 270"/>
              <p:cNvSpPr/>
              <p:nvPr/>
            </p:nvSpPr>
            <p:spPr>
              <a:xfrm rot="-1943688" flipH="1">
                <a:off x="4620470" y="4082481"/>
                <a:ext cx="468540" cy="489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Shape 271"/>
              <p:cNvSpPr/>
              <p:nvPr/>
            </p:nvSpPr>
            <p:spPr>
              <a:xfrm rot="-1943688" flipH="1">
                <a:off x="4765993" y="4239096"/>
                <a:ext cx="177497" cy="176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5522"/>
                    </a:moveTo>
                    <a:cubicBezTo>
                      <a:pt x="118235" y="51940"/>
                      <a:pt x="112941" y="48358"/>
                      <a:pt x="104117" y="46567"/>
                    </a:cubicBezTo>
                    <a:cubicBezTo>
                      <a:pt x="111176" y="39402"/>
                      <a:pt x="112941" y="34029"/>
                      <a:pt x="111176" y="30447"/>
                    </a:cubicBezTo>
                    <a:cubicBezTo>
                      <a:pt x="109411" y="26865"/>
                      <a:pt x="104117" y="26865"/>
                      <a:pt x="97058" y="28656"/>
                    </a:cubicBezTo>
                    <a:cubicBezTo>
                      <a:pt x="98823" y="19701"/>
                      <a:pt x="98823" y="14328"/>
                      <a:pt x="97058" y="12537"/>
                    </a:cubicBezTo>
                    <a:cubicBezTo>
                      <a:pt x="93529" y="8955"/>
                      <a:pt x="86470" y="12537"/>
                      <a:pt x="79411" y="17910"/>
                    </a:cubicBezTo>
                    <a:cubicBezTo>
                      <a:pt x="77647" y="7164"/>
                      <a:pt x="75882" y="1791"/>
                      <a:pt x="72352" y="0"/>
                    </a:cubicBezTo>
                    <a:cubicBezTo>
                      <a:pt x="67058" y="0"/>
                      <a:pt x="61764" y="5373"/>
                      <a:pt x="58235" y="16119"/>
                    </a:cubicBezTo>
                    <a:cubicBezTo>
                      <a:pt x="51176" y="5373"/>
                      <a:pt x="45882" y="0"/>
                      <a:pt x="42352" y="1791"/>
                    </a:cubicBezTo>
                    <a:cubicBezTo>
                      <a:pt x="38823" y="1791"/>
                      <a:pt x="37058" y="7164"/>
                      <a:pt x="37058" y="14328"/>
                    </a:cubicBezTo>
                    <a:cubicBezTo>
                      <a:pt x="31764" y="10746"/>
                      <a:pt x="26470" y="8955"/>
                      <a:pt x="24705" y="10746"/>
                    </a:cubicBezTo>
                    <a:cubicBezTo>
                      <a:pt x="21176" y="14328"/>
                      <a:pt x="21176" y="23283"/>
                      <a:pt x="26470" y="35820"/>
                    </a:cubicBezTo>
                    <a:cubicBezTo>
                      <a:pt x="14117" y="34029"/>
                      <a:pt x="5294" y="34029"/>
                      <a:pt x="3529" y="39402"/>
                    </a:cubicBezTo>
                    <a:cubicBezTo>
                      <a:pt x="1764" y="42985"/>
                      <a:pt x="5294" y="48358"/>
                      <a:pt x="12352" y="53731"/>
                    </a:cubicBezTo>
                    <a:cubicBezTo>
                      <a:pt x="5294" y="57313"/>
                      <a:pt x="0" y="60895"/>
                      <a:pt x="0" y="64477"/>
                    </a:cubicBezTo>
                    <a:cubicBezTo>
                      <a:pt x="0" y="68059"/>
                      <a:pt x="5294" y="71641"/>
                      <a:pt x="15882" y="73432"/>
                    </a:cubicBezTo>
                    <a:cubicBezTo>
                      <a:pt x="8823" y="80597"/>
                      <a:pt x="5294" y="85970"/>
                      <a:pt x="7058" y="89552"/>
                    </a:cubicBezTo>
                    <a:cubicBezTo>
                      <a:pt x="8823" y="93134"/>
                      <a:pt x="14117" y="93134"/>
                      <a:pt x="22941" y="91343"/>
                    </a:cubicBezTo>
                    <a:cubicBezTo>
                      <a:pt x="19411" y="98507"/>
                      <a:pt x="19411" y="105671"/>
                      <a:pt x="22941" y="107462"/>
                    </a:cubicBezTo>
                    <a:cubicBezTo>
                      <a:pt x="26470" y="109253"/>
                      <a:pt x="31764" y="107462"/>
                      <a:pt x="40588" y="100298"/>
                    </a:cubicBezTo>
                    <a:cubicBezTo>
                      <a:pt x="40588" y="111044"/>
                      <a:pt x="44117" y="118208"/>
                      <a:pt x="47647" y="120000"/>
                    </a:cubicBezTo>
                    <a:cubicBezTo>
                      <a:pt x="51176" y="120000"/>
                      <a:pt x="56470" y="114626"/>
                      <a:pt x="61764" y="103880"/>
                    </a:cubicBezTo>
                    <a:cubicBezTo>
                      <a:pt x="67058" y="114626"/>
                      <a:pt x="72352" y="118208"/>
                      <a:pt x="77647" y="118208"/>
                    </a:cubicBezTo>
                    <a:cubicBezTo>
                      <a:pt x="79411" y="116417"/>
                      <a:pt x="81176" y="112835"/>
                      <a:pt x="82941" y="105671"/>
                    </a:cubicBezTo>
                    <a:cubicBezTo>
                      <a:pt x="88235" y="109253"/>
                      <a:pt x="91764" y="111044"/>
                      <a:pt x="95294" y="109253"/>
                    </a:cubicBezTo>
                    <a:cubicBezTo>
                      <a:pt x="98823" y="105671"/>
                      <a:pt x="97058" y="96716"/>
                      <a:pt x="91764" y="84179"/>
                    </a:cubicBezTo>
                    <a:cubicBezTo>
                      <a:pt x="104117" y="85970"/>
                      <a:pt x="114705" y="84179"/>
                      <a:pt x="116470" y="80597"/>
                    </a:cubicBezTo>
                    <a:cubicBezTo>
                      <a:pt x="116470" y="77014"/>
                      <a:pt x="112941" y="71641"/>
                      <a:pt x="105882" y="66268"/>
                    </a:cubicBezTo>
                    <a:cubicBezTo>
                      <a:pt x="114705" y="62686"/>
                      <a:pt x="120000" y="59104"/>
                      <a:pt x="120000" y="55522"/>
                    </a:cubicBezTo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Shape 272"/>
            <p:cNvSpPr/>
            <p:nvPr/>
          </p:nvSpPr>
          <p:spPr>
            <a:xfrm flipH="1">
              <a:off x="2304859" y="5777362"/>
              <a:ext cx="384558" cy="386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 rot="10800000">
              <a:off x="2834217" y="5397257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 flipH="1">
              <a:off x="4645867" y="5810012"/>
              <a:ext cx="242887" cy="242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 flipH="1">
              <a:off x="3947594" y="5734073"/>
              <a:ext cx="164550" cy="161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 flipH="1">
              <a:off x="4714364" y="5884605"/>
              <a:ext cx="105896" cy="1037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D0EEE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2420939" y="5894167"/>
              <a:ext cx="152399" cy="152399"/>
            </a:xfrm>
            <a:prstGeom prst="ellipse">
              <a:avLst/>
            </a:prstGeom>
            <a:solidFill>
              <a:srgbClr val="E9D6EB"/>
            </a:solidFill>
            <a:ln w="12700" cap="flat" cmpd="sng">
              <a:solidFill>
                <a:srgbClr val="65366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771060" y="6283769"/>
              <a:ext cx="6349" cy="12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9" name="Shape 279"/>
            <p:cNvCxnSpPr/>
            <p:nvPr/>
          </p:nvCxnSpPr>
          <p:spPr>
            <a:xfrm rot="10800000">
              <a:off x="9771060" y="6283769"/>
              <a:ext cx="6349" cy="12699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80" name="Shape 280"/>
            <p:cNvSpPr/>
            <p:nvPr/>
          </p:nvSpPr>
          <p:spPr>
            <a:xfrm rot="347535">
              <a:off x="9763723" y="5625564"/>
              <a:ext cx="1632875" cy="6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117"/>
                  </a:moveTo>
                  <a:cubicBezTo>
                    <a:pt x="28484" y="94588"/>
                    <a:pt x="89292" y="42823"/>
                    <a:pt x="119595" y="0"/>
                  </a:cubicBezTo>
                  <a:cubicBezTo>
                    <a:pt x="120000" y="1882"/>
                    <a:pt x="120000" y="1882"/>
                    <a:pt x="120000" y="1882"/>
                  </a:cubicBezTo>
                  <a:cubicBezTo>
                    <a:pt x="89898" y="44705"/>
                    <a:pt x="28888" y="96470"/>
                    <a:pt x="404" y="120000"/>
                  </a:cubicBezTo>
                  <a:cubicBezTo>
                    <a:pt x="0" y="118117"/>
                    <a:pt x="0" y="118117"/>
                    <a:pt x="0" y="118117"/>
                  </a:cubicBezTo>
                </a:path>
              </a:pathLst>
            </a:custGeom>
            <a:solidFill>
              <a:srgbClr val="00A99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1" name="Shape 281"/>
            <p:cNvGrpSpPr/>
            <p:nvPr/>
          </p:nvGrpSpPr>
          <p:grpSpPr>
            <a:xfrm rot="806488" flipH="1">
              <a:off x="11377312" y="5452234"/>
              <a:ext cx="365581" cy="421969"/>
              <a:chOff x="1457010" y="1673259"/>
              <a:chExt cx="617537" cy="712787"/>
            </a:xfrm>
          </p:grpSpPr>
          <p:sp>
            <p:nvSpPr>
              <p:cNvPr id="282" name="Shape 282"/>
              <p:cNvSpPr/>
              <p:nvPr/>
            </p:nvSpPr>
            <p:spPr>
              <a:xfrm flipH="1">
                <a:off x="1457010" y="1673259"/>
                <a:ext cx="595312" cy="6524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791" y="76470"/>
                    </a:moveTo>
                    <a:cubicBezTo>
                      <a:pt x="111016" y="57647"/>
                      <a:pt x="96898" y="51176"/>
                      <a:pt x="80855" y="51764"/>
                    </a:cubicBezTo>
                    <a:cubicBezTo>
                      <a:pt x="81497" y="34705"/>
                      <a:pt x="73155" y="20000"/>
                      <a:pt x="63529" y="17058"/>
                    </a:cubicBezTo>
                    <a:cubicBezTo>
                      <a:pt x="10909" y="0"/>
                      <a:pt x="0" y="75882"/>
                      <a:pt x="18609" y="97647"/>
                    </a:cubicBezTo>
                    <a:cubicBezTo>
                      <a:pt x="22459" y="108823"/>
                      <a:pt x="55187" y="120000"/>
                      <a:pt x="76363" y="116470"/>
                    </a:cubicBezTo>
                    <a:cubicBezTo>
                      <a:pt x="103957" y="111764"/>
                      <a:pt x="120000" y="88235"/>
                      <a:pt x="116791" y="76470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 flipH="1">
                <a:off x="1482410" y="1698659"/>
                <a:ext cx="592138" cy="687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38" y="116093"/>
                    </a:moveTo>
                    <a:cubicBezTo>
                      <a:pt x="120000" y="102139"/>
                      <a:pt x="63225" y="88186"/>
                      <a:pt x="34193" y="85953"/>
                    </a:cubicBezTo>
                    <a:cubicBezTo>
                      <a:pt x="43870" y="82604"/>
                      <a:pt x="56129" y="76465"/>
                      <a:pt x="65806" y="70883"/>
                    </a:cubicBezTo>
                    <a:cubicBezTo>
                      <a:pt x="88387" y="56372"/>
                      <a:pt x="101290" y="39069"/>
                      <a:pt x="98709" y="35720"/>
                    </a:cubicBezTo>
                    <a:cubicBezTo>
                      <a:pt x="88387" y="24558"/>
                      <a:pt x="44516" y="56372"/>
                      <a:pt x="25806" y="75906"/>
                    </a:cubicBezTo>
                    <a:cubicBezTo>
                      <a:pt x="29032" y="66976"/>
                      <a:pt x="31612" y="54697"/>
                      <a:pt x="32258" y="44093"/>
                    </a:cubicBezTo>
                    <a:cubicBezTo>
                      <a:pt x="32903" y="19534"/>
                      <a:pt x="25806" y="0"/>
                      <a:pt x="20645" y="0"/>
                    </a:cubicBezTo>
                    <a:cubicBezTo>
                      <a:pt x="0" y="0"/>
                      <a:pt x="8387" y="79813"/>
                      <a:pt x="18064" y="87069"/>
                    </a:cubicBezTo>
                    <a:cubicBezTo>
                      <a:pt x="17419" y="88186"/>
                      <a:pt x="17419" y="88744"/>
                      <a:pt x="18064" y="89302"/>
                    </a:cubicBezTo>
                    <a:cubicBezTo>
                      <a:pt x="18064" y="89302"/>
                      <a:pt x="18709" y="89860"/>
                      <a:pt x="20000" y="89860"/>
                    </a:cubicBezTo>
                    <a:cubicBezTo>
                      <a:pt x="23870" y="94883"/>
                      <a:pt x="45161" y="106046"/>
                      <a:pt x="63225" y="111627"/>
                    </a:cubicBezTo>
                    <a:cubicBezTo>
                      <a:pt x="89677" y="120000"/>
                      <a:pt x="113548" y="120000"/>
                      <a:pt x="114838" y="1160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4" name="Shape 284"/>
            <p:cNvSpPr/>
            <p:nvPr/>
          </p:nvSpPr>
          <p:spPr>
            <a:xfrm rot="1986842">
              <a:off x="10004233" y="5813019"/>
              <a:ext cx="502445" cy="5526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5009"/>
                  </a:moveTo>
                  <a:cubicBezTo>
                    <a:pt x="105528" y="88325"/>
                    <a:pt x="52944" y="78591"/>
                    <a:pt x="24744" y="86237"/>
                  </a:cubicBezTo>
                  <a:cubicBezTo>
                    <a:pt x="43068" y="70598"/>
                    <a:pt x="63660" y="-2808"/>
                    <a:pt x="49896" y="84"/>
                  </a:cubicBezTo>
                  <a:cubicBezTo>
                    <a:pt x="1104" y="10358"/>
                    <a:pt x="-10320" y="75831"/>
                    <a:pt x="8736" y="95287"/>
                  </a:cubicBezTo>
                  <a:cubicBezTo>
                    <a:pt x="7956" y="95971"/>
                    <a:pt x="7956" y="96667"/>
                    <a:pt x="7200" y="96667"/>
                  </a:cubicBezTo>
                  <a:cubicBezTo>
                    <a:pt x="24432" y="118619"/>
                    <a:pt x="68244" y="131882"/>
                    <a:pt x="120000" y="105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9539525" y="5031266"/>
              <a:ext cx="344487" cy="344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333"/>
                  </a:moveTo>
                  <a:cubicBezTo>
                    <a:pt x="118888" y="50000"/>
                    <a:pt x="115555" y="47777"/>
                    <a:pt x="108888" y="45555"/>
                  </a:cubicBezTo>
                  <a:cubicBezTo>
                    <a:pt x="113333" y="41111"/>
                    <a:pt x="115555" y="36666"/>
                    <a:pt x="113333" y="33333"/>
                  </a:cubicBezTo>
                  <a:cubicBezTo>
                    <a:pt x="112222" y="30000"/>
                    <a:pt x="104444" y="28888"/>
                    <a:pt x="93333" y="31111"/>
                  </a:cubicBezTo>
                  <a:cubicBezTo>
                    <a:pt x="97777" y="21111"/>
                    <a:pt x="97777" y="13333"/>
                    <a:pt x="94444" y="11111"/>
                  </a:cubicBezTo>
                  <a:cubicBezTo>
                    <a:pt x="91111" y="8888"/>
                    <a:pt x="84444" y="11111"/>
                    <a:pt x="76666" y="17777"/>
                  </a:cubicBezTo>
                  <a:cubicBezTo>
                    <a:pt x="75555" y="7777"/>
                    <a:pt x="72222" y="1111"/>
                    <a:pt x="68888" y="0"/>
                  </a:cubicBezTo>
                  <a:cubicBezTo>
                    <a:pt x="65555" y="0"/>
                    <a:pt x="61111" y="4444"/>
                    <a:pt x="57777" y="11111"/>
                  </a:cubicBezTo>
                  <a:cubicBezTo>
                    <a:pt x="53333" y="4444"/>
                    <a:pt x="48888" y="1111"/>
                    <a:pt x="45555" y="1111"/>
                  </a:cubicBezTo>
                  <a:cubicBezTo>
                    <a:pt x="41111" y="2222"/>
                    <a:pt x="38888" y="8888"/>
                    <a:pt x="38888" y="17777"/>
                  </a:cubicBezTo>
                  <a:cubicBezTo>
                    <a:pt x="31111" y="13333"/>
                    <a:pt x="24444" y="11111"/>
                    <a:pt x="22222" y="13333"/>
                  </a:cubicBezTo>
                  <a:cubicBezTo>
                    <a:pt x="18888" y="15555"/>
                    <a:pt x="20000" y="22222"/>
                    <a:pt x="23333" y="30000"/>
                  </a:cubicBezTo>
                  <a:cubicBezTo>
                    <a:pt x="14444" y="28888"/>
                    <a:pt x="7777" y="28888"/>
                    <a:pt x="6666" y="32222"/>
                  </a:cubicBezTo>
                  <a:cubicBezTo>
                    <a:pt x="4444" y="36666"/>
                    <a:pt x="10000" y="44444"/>
                    <a:pt x="20000" y="52222"/>
                  </a:cubicBezTo>
                  <a:cubicBezTo>
                    <a:pt x="6666" y="56666"/>
                    <a:pt x="0" y="62222"/>
                    <a:pt x="0" y="66666"/>
                  </a:cubicBezTo>
                  <a:cubicBezTo>
                    <a:pt x="0" y="70000"/>
                    <a:pt x="4444" y="72222"/>
                    <a:pt x="11111" y="74444"/>
                  </a:cubicBezTo>
                  <a:cubicBezTo>
                    <a:pt x="6666" y="78888"/>
                    <a:pt x="4444" y="83333"/>
                    <a:pt x="5555" y="86666"/>
                  </a:cubicBezTo>
                  <a:cubicBezTo>
                    <a:pt x="7777" y="90000"/>
                    <a:pt x="15555" y="91111"/>
                    <a:pt x="26666" y="88888"/>
                  </a:cubicBezTo>
                  <a:cubicBezTo>
                    <a:pt x="22222" y="98888"/>
                    <a:pt x="21111" y="106666"/>
                    <a:pt x="25555" y="108888"/>
                  </a:cubicBezTo>
                  <a:cubicBezTo>
                    <a:pt x="28888" y="111111"/>
                    <a:pt x="34444" y="108888"/>
                    <a:pt x="43333" y="102222"/>
                  </a:cubicBezTo>
                  <a:cubicBezTo>
                    <a:pt x="44444" y="112222"/>
                    <a:pt x="46666" y="118888"/>
                    <a:pt x="51111" y="118888"/>
                  </a:cubicBezTo>
                  <a:cubicBezTo>
                    <a:pt x="54444" y="120000"/>
                    <a:pt x="58888" y="115555"/>
                    <a:pt x="62222" y="107777"/>
                  </a:cubicBezTo>
                  <a:cubicBezTo>
                    <a:pt x="66666" y="115555"/>
                    <a:pt x="71111" y="118888"/>
                    <a:pt x="74444" y="117777"/>
                  </a:cubicBezTo>
                  <a:cubicBezTo>
                    <a:pt x="77777" y="117777"/>
                    <a:pt x="80000" y="111111"/>
                    <a:pt x="81111" y="101111"/>
                  </a:cubicBezTo>
                  <a:cubicBezTo>
                    <a:pt x="88888" y="106666"/>
                    <a:pt x="94444" y="108888"/>
                    <a:pt x="97777" y="106666"/>
                  </a:cubicBezTo>
                  <a:cubicBezTo>
                    <a:pt x="101111" y="104444"/>
                    <a:pt x="100000" y="97777"/>
                    <a:pt x="96666" y="90000"/>
                  </a:cubicBezTo>
                  <a:cubicBezTo>
                    <a:pt x="105555" y="91111"/>
                    <a:pt x="112222" y="90000"/>
                    <a:pt x="113333" y="86666"/>
                  </a:cubicBezTo>
                  <a:cubicBezTo>
                    <a:pt x="115555" y="83333"/>
                    <a:pt x="110000" y="75555"/>
                    <a:pt x="100000" y="66666"/>
                  </a:cubicBezTo>
                  <a:cubicBezTo>
                    <a:pt x="112222" y="62222"/>
                    <a:pt x="120000" y="57777"/>
                    <a:pt x="120000" y="533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429578" y="5854375"/>
              <a:ext cx="608926" cy="32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31"/>
                  </a:moveTo>
                  <a:cubicBezTo>
                    <a:pt x="15048" y="79231"/>
                    <a:pt x="92988" y="128269"/>
                    <a:pt x="120000" y="118853"/>
                  </a:cubicBezTo>
                  <a:cubicBezTo>
                    <a:pt x="105456" y="63392"/>
                    <a:pt x="33768" y="-10430"/>
                    <a:pt x="0" y="1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8718946" y="5377348"/>
              <a:ext cx="349679" cy="3967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24" y="5997"/>
                  </a:moveTo>
                  <a:cubicBezTo>
                    <a:pt x="90732" y="-25388"/>
                    <a:pt x="20652" y="75920"/>
                    <a:pt x="4236" y="86596"/>
                  </a:cubicBezTo>
                  <a:cubicBezTo>
                    <a:pt x="-4500" y="93398"/>
                    <a:pt x="972" y="93398"/>
                    <a:pt x="14088" y="90469"/>
                  </a:cubicBezTo>
                  <a:cubicBezTo>
                    <a:pt x="25668" y="108064"/>
                    <a:pt x="69852" y="129252"/>
                    <a:pt x="82956" y="115683"/>
                  </a:cubicBezTo>
                  <a:cubicBezTo>
                    <a:pt x="87324" y="111809"/>
                    <a:pt x="73116" y="97271"/>
                    <a:pt x="20652" y="87541"/>
                  </a:cubicBezTo>
                  <a:cubicBezTo>
                    <a:pt x="64380" y="74951"/>
                    <a:pt x="139716" y="37382"/>
                    <a:pt x="115224" y="5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10057214" y="5246796"/>
              <a:ext cx="198438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61935"/>
                  </a:moveTo>
                  <a:cubicBezTo>
                    <a:pt x="116129" y="58064"/>
                    <a:pt x="120000" y="54193"/>
                    <a:pt x="120000" y="50322"/>
                  </a:cubicBezTo>
                  <a:cubicBezTo>
                    <a:pt x="118064" y="46451"/>
                    <a:pt x="112258" y="44516"/>
                    <a:pt x="100645" y="42580"/>
                  </a:cubicBezTo>
                  <a:cubicBezTo>
                    <a:pt x="106451" y="34838"/>
                    <a:pt x="110322" y="27096"/>
                    <a:pt x="108387" y="23225"/>
                  </a:cubicBezTo>
                  <a:cubicBezTo>
                    <a:pt x="104516" y="21290"/>
                    <a:pt x="98709" y="21290"/>
                    <a:pt x="89032" y="25161"/>
                  </a:cubicBezTo>
                  <a:cubicBezTo>
                    <a:pt x="90967" y="15483"/>
                    <a:pt x="90967" y="7741"/>
                    <a:pt x="87096" y="5806"/>
                  </a:cubicBezTo>
                  <a:cubicBezTo>
                    <a:pt x="83225" y="3870"/>
                    <a:pt x="77419" y="7741"/>
                    <a:pt x="71612" y="13548"/>
                  </a:cubicBezTo>
                  <a:cubicBezTo>
                    <a:pt x="69677" y="5806"/>
                    <a:pt x="67741" y="0"/>
                    <a:pt x="63870" y="0"/>
                  </a:cubicBezTo>
                  <a:cubicBezTo>
                    <a:pt x="60000" y="0"/>
                    <a:pt x="56129" y="5806"/>
                    <a:pt x="52258" y="13548"/>
                  </a:cubicBezTo>
                  <a:cubicBezTo>
                    <a:pt x="46451" y="7741"/>
                    <a:pt x="42580" y="1935"/>
                    <a:pt x="38709" y="3870"/>
                  </a:cubicBezTo>
                  <a:cubicBezTo>
                    <a:pt x="34838" y="5806"/>
                    <a:pt x="32903" y="11612"/>
                    <a:pt x="34838" y="21290"/>
                  </a:cubicBezTo>
                  <a:cubicBezTo>
                    <a:pt x="27096" y="17419"/>
                    <a:pt x="19354" y="15483"/>
                    <a:pt x="17419" y="17419"/>
                  </a:cubicBezTo>
                  <a:cubicBezTo>
                    <a:pt x="13548" y="21290"/>
                    <a:pt x="17419" y="30967"/>
                    <a:pt x="25161" y="40645"/>
                  </a:cubicBezTo>
                  <a:cubicBezTo>
                    <a:pt x="11612" y="40645"/>
                    <a:pt x="1935" y="44516"/>
                    <a:pt x="1935" y="48387"/>
                  </a:cubicBezTo>
                  <a:cubicBezTo>
                    <a:pt x="0" y="52258"/>
                    <a:pt x="3870" y="56129"/>
                    <a:pt x="9677" y="58064"/>
                  </a:cubicBezTo>
                  <a:cubicBezTo>
                    <a:pt x="3870" y="61935"/>
                    <a:pt x="0" y="65806"/>
                    <a:pt x="0" y="69677"/>
                  </a:cubicBezTo>
                  <a:cubicBezTo>
                    <a:pt x="1935" y="73548"/>
                    <a:pt x="7741" y="75483"/>
                    <a:pt x="19354" y="77419"/>
                  </a:cubicBezTo>
                  <a:cubicBezTo>
                    <a:pt x="13548" y="85161"/>
                    <a:pt x="9677" y="92903"/>
                    <a:pt x="11612" y="96774"/>
                  </a:cubicBezTo>
                  <a:cubicBezTo>
                    <a:pt x="15483" y="98709"/>
                    <a:pt x="21290" y="98709"/>
                    <a:pt x="30967" y="94838"/>
                  </a:cubicBezTo>
                  <a:cubicBezTo>
                    <a:pt x="29032" y="104516"/>
                    <a:pt x="30967" y="112258"/>
                    <a:pt x="32903" y="114193"/>
                  </a:cubicBezTo>
                  <a:cubicBezTo>
                    <a:pt x="36774" y="116129"/>
                    <a:pt x="42580" y="112258"/>
                    <a:pt x="48387" y="106451"/>
                  </a:cubicBezTo>
                  <a:cubicBezTo>
                    <a:pt x="50322" y="114193"/>
                    <a:pt x="52258" y="120000"/>
                    <a:pt x="56129" y="120000"/>
                  </a:cubicBezTo>
                  <a:cubicBezTo>
                    <a:pt x="60000" y="120000"/>
                    <a:pt x="63870" y="114193"/>
                    <a:pt x="67741" y="106451"/>
                  </a:cubicBezTo>
                  <a:cubicBezTo>
                    <a:pt x="73548" y="112258"/>
                    <a:pt x="77419" y="118064"/>
                    <a:pt x="81290" y="116129"/>
                  </a:cubicBezTo>
                  <a:cubicBezTo>
                    <a:pt x="85161" y="114193"/>
                    <a:pt x="87096" y="108387"/>
                    <a:pt x="85161" y="98709"/>
                  </a:cubicBezTo>
                  <a:cubicBezTo>
                    <a:pt x="94838" y="102580"/>
                    <a:pt x="100645" y="104516"/>
                    <a:pt x="102580" y="102580"/>
                  </a:cubicBezTo>
                  <a:cubicBezTo>
                    <a:pt x="106451" y="98709"/>
                    <a:pt x="102580" y="89032"/>
                    <a:pt x="96774" y="79354"/>
                  </a:cubicBezTo>
                  <a:cubicBezTo>
                    <a:pt x="108387" y="79354"/>
                    <a:pt x="118064" y="75483"/>
                    <a:pt x="118064" y="71612"/>
                  </a:cubicBezTo>
                  <a:cubicBezTo>
                    <a:pt x="120000" y="67741"/>
                    <a:pt x="116129" y="63870"/>
                    <a:pt x="110322" y="61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10402328" y="6046412"/>
              <a:ext cx="193675" cy="198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131" y="61935"/>
                  </a:moveTo>
                  <a:cubicBezTo>
                    <a:pt x="118032" y="58064"/>
                    <a:pt x="120000" y="56129"/>
                    <a:pt x="120000" y="52258"/>
                  </a:cubicBezTo>
                  <a:cubicBezTo>
                    <a:pt x="120000" y="48387"/>
                    <a:pt x="112131" y="44516"/>
                    <a:pt x="100327" y="44516"/>
                  </a:cubicBezTo>
                  <a:cubicBezTo>
                    <a:pt x="108196" y="34838"/>
                    <a:pt x="112131" y="29032"/>
                    <a:pt x="108196" y="25161"/>
                  </a:cubicBezTo>
                  <a:cubicBezTo>
                    <a:pt x="106229" y="21290"/>
                    <a:pt x="98360" y="23225"/>
                    <a:pt x="88524" y="25161"/>
                  </a:cubicBezTo>
                  <a:cubicBezTo>
                    <a:pt x="90491" y="15483"/>
                    <a:pt x="90491" y="9677"/>
                    <a:pt x="86557" y="7741"/>
                  </a:cubicBezTo>
                  <a:cubicBezTo>
                    <a:pt x="84590" y="5806"/>
                    <a:pt x="78688" y="7741"/>
                    <a:pt x="72786" y="13548"/>
                  </a:cubicBezTo>
                  <a:cubicBezTo>
                    <a:pt x="70819" y="5806"/>
                    <a:pt x="66885" y="1935"/>
                    <a:pt x="62950" y="1935"/>
                  </a:cubicBezTo>
                  <a:cubicBezTo>
                    <a:pt x="60983" y="0"/>
                    <a:pt x="57049" y="5806"/>
                    <a:pt x="53114" y="15483"/>
                  </a:cubicBezTo>
                  <a:cubicBezTo>
                    <a:pt x="47213" y="7741"/>
                    <a:pt x="41311" y="3870"/>
                    <a:pt x="37377" y="5806"/>
                  </a:cubicBezTo>
                  <a:cubicBezTo>
                    <a:pt x="35409" y="5806"/>
                    <a:pt x="33442" y="13548"/>
                    <a:pt x="33442" y="21290"/>
                  </a:cubicBezTo>
                  <a:cubicBezTo>
                    <a:pt x="25573" y="17419"/>
                    <a:pt x="19672" y="15483"/>
                    <a:pt x="17704" y="19354"/>
                  </a:cubicBezTo>
                  <a:cubicBezTo>
                    <a:pt x="13770" y="21290"/>
                    <a:pt x="15737" y="30967"/>
                    <a:pt x="23606" y="42580"/>
                  </a:cubicBezTo>
                  <a:cubicBezTo>
                    <a:pt x="9836" y="42580"/>
                    <a:pt x="1967" y="44516"/>
                    <a:pt x="0" y="50322"/>
                  </a:cubicBezTo>
                  <a:cubicBezTo>
                    <a:pt x="0" y="52258"/>
                    <a:pt x="3934" y="56129"/>
                    <a:pt x="7868" y="60000"/>
                  </a:cubicBezTo>
                  <a:cubicBezTo>
                    <a:pt x="1967" y="63870"/>
                    <a:pt x="0" y="65806"/>
                    <a:pt x="0" y="69677"/>
                  </a:cubicBezTo>
                  <a:cubicBezTo>
                    <a:pt x="0" y="73548"/>
                    <a:pt x="7868" y="77419"/>
                    <a:pt x="19672" y="77419"/>
                  </a:cubicBezTo>
                  <a:cubicBezTo>
                    <a:pt x="11803" y="87096"/>
                    <a:pt x="9836" y="92903"/>
                    <a:pt x="11803" y="96774"/>
                  </a:cubicBezTo>
                  <a:cubicBezTo>
                    <a:pt x="13770" y="100645"/>
                    <a:pt x="21639" y="98709"/>
                    <a:pt x="31475" y="94838"/>
                  </a:cubicBezTo>
                  <a:cubicBezTo>
                    <a:pt x="29508" y="106451"/>
                    <a:pt x="29508" y="112258"/>
                    <a:pt x="33442" y="114193"/>
                  </a:cubicBezTo>
                  <a:cubicBezTo>
                    <a:pt x="37377" y="116129"/>
                    <a:pt x="41311" y="114193"/>
                    <a:pt x="47213" y="106451"/>
                  </a:cubicBezTo>
                  <a:cubicBezTo>
                    <a:pt x="49180" y="116129"/>
                    <a:pt x="53114" y="120000"/>
                    <a:pt x="57049" y="120000"/>
                  </a:cubicBezTo>
                  <a:cubicBezTo>
                    <a:pt x="60983" y="120000"/>
                    <a:pt x="64918" y="116129"/>
                    <a:pt x="66885" y="106451"/>
                  </a:cubicBezTo>
                  <a:cubicBezTo>
                    <a:pt x="72786" y="114193"/>
                    <a:pt x="78688" y="118064"/>
                    <a:pt x="82622" y="116129"/>
                  </a:cubicBezTo>
                  <a:cubicBezTo>
                    <a:pt x="86557" y="116129"/>
                    <a:pt x="86557" y="108387"/>
                    <a:pt x="86557" y="100645"/>
                  </a:cubicBezTo>
                  <a:cubicBezTo>
                    <a:pt x="94426" y="104516"/>
                    <a:pt x="100327" y="106451"/>
                    <a:pt x="104262" y="102580"/>
                  </a:cubicBezTo>
                  <a:cubicBezTo>
                    <a:pt x="106229" y="98709"/>
                    <a:pt x="104262" y="90967"/>
                    <a:pt x="96393" y="79354"/>
                  </a:cubicBezTo>
                  <a:cubicBezTo>
                    <a:pt x="110163" y="79354"/>
                    <a:pt x="118032" y="77419"/>
                    <a:pt x="120000" y="71612"/>
                  </a:cubicBezTo>
                  <a:cubicBezTo>
                    <a:pt x="120000" y="69677"/>
                    <a:pt x="118032" y="65806"/>
                    <a:pt x="112131" y="61935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" name="Shape 290"/>
            <p:cNvGrpSpPr/>
            <p:nvPr/>
          </p:nvGrpSpPr>
          <p:grpSpPr>
            <a:xfrm flipH="1">
              <a:off x="11113409" y="5783560"/>
              <a:ext cx="325521" cy="364355"/>
              <a:chOff x="2114914" y="2460534"/>
              <a:chExt cx="452438" cy="506412"/>
            </a:xfrm>
          </p:grpSpPr>
          <p:sp>
            <p:nvSpPr>
              <p:cNvPr id="291" name="Shape 291"/>
              <p:cNvSpPr/>
              <p:nvPr/>
            </p:nvSpPr>
            <p:spPr>
              <a:xfrm flipH="1">
                <a:off x="2114914" y="2512923"/>
                <a:ext cx="430213" cy="450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888" y="27234"/>
                    </a:moveTo>
                    <a:cubicBezTo>
                      <a:pt x="6222" y="33191"/>
                      <a:pt x="0" y="65531"/>
                      <a:pt x="8000" y="85106"/>
                    </a:cubicBezTo>
                    <a:cubicBezTo>
                      <a:pt x="18666" y="109787"/>
                      <a:pt x="47111" y="120000"/>
                      <a:pt x="58666" y="114893"/>
                    </a:cubicBezTo>
                    <a:cubicBezTo>
                      <a:pt x="77333" y="105531"/>
                      <a:pt x="81777" y="91063"/>
                      <a:pt x="78222" y="76595"/>
                    </a:cubicBezTo>
                    <a:cubicBezTo>
                      <a:pt x="96888" y="73191"/>
                      <a:pt x="110222" y="62127"/>
                      <a:pt x="112000" y="53617"/>
                    </a:cubicBezTo>
                    <a:cubicBezTo>
                      <a:pt x="120000" y="0"/>
                      <a:pt x="37333" y="5957"/>
                      <a:pt x="16888" y="27234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 flipH="1">
                <a:off x="2124439" y="2460534"/>
                <a:ext cx="442912" cy="506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381" y="34936"/>
                    </a:moveTo>
                    <a:cubicBezTo>
                      <a:pt x="99280" y="31139"/>
                      <a:pt x="120000" y="21265"/>
                      <a:pt x="119136" y="17468"/>
                    </a:cubicBezTo>
                    <a:cubicBezTo>
                      <a:pt x="114820" y="0"/>
                      <a:pt x="29352" y="22025"/>
                      <a:pt x="23309" y="31898"/>
                    </a:cubicBezTo>
                    <a:cubicBezTo>
                      <a:pt x="21582" y="31898"/>
                      <a:pt x="21582" y="31898"/>
                      <a:pt x="20719" y="31898"/>
                    </a:cubicBezTo>
                    <a:cubicBezTo>
                      <a:pt x="20719" y="32658"/>
                      <a:pt x="20719" y="33417"/>
                      <a:pt x="20719" y="34177"/>
                    </a:cubicBezTo>
                    <a:cubicBezTo>
                      <a:pt x="15539" y="38734"/>
                      <a:pt x="6906" y="58481"/>
                      <a:pt x="4316" y="74430"/>
                    </a:cubicBezTo>
                    <a:cubicBezTo>
                      <a:pt x="0" y="97974"/>
                      <a:pt x="5179" y="117721"/>
                      <a:pt x="9496" y="117721"/>
                    </a:cubicBezTo>
                    <a:cubicBezTo>
                      <a:pt x="25899" y="120000"/>
                      <a:pt x="30215" y="69113"/>
                      <a:pt x="27625" y="45569"/>
                    </a:cubicBezTo>
                    <a:cubicBezTo>
                      <a:pt x="32805" y="52405"/>
                      <a:pt x="41438" y="61518"/>
                      <a:pt x="50071" y="68354"/>
                    </a:cubicBezTo>
                    <a:cubicBezTo>
                      <a:pt x="69928" y="84303"/>
                      <a:pt x="91510" y="91898"/>
                      <a:pt x="94100" y="88860"/>
                    </a:cubicBezTo>
                    <a:cubicBezTo>
                      <a:pt x="104460" y="78227"/>
                      <a:pt x="62158" y="47848"/>
                      <a:pt x="37122" y="36455"/>
                    </a:cubicBezTo>
                    <a:cubicBezTo>
                      <a:pt x="47482" y="37215"/>
                      <a:pt x="61294" y="37215"/>
                      <a:pt x="73381" y="34936"/>
                    </a:cubicBezTo>
                    <a:close/>
                  </a:path>
                </a:pathLst>
              </a:custGeom>
              <a:solidFill>
                <a:srgbClr val="E9D6EB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3" name="Shape 293"/>
            <p:cNvSpPr/>
            <p:nvPr/>
          </p:nvSpPr>
          <p:spPr>
            <a:xfrm>
              <a:off x="6170612" y="5482876"/>
              <a:ext cx="4602162" cy="8794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218"/>
                  </a:moveTo>
                  <a:cubicBezTo>
                    <a:pt x="119501" y="9163"/>
                    <a:pt x="119501" y="9163"/>
                    <a:pt x="119501" y="9163"/>
                  </a:cubicBezTo>
                  <a:cubicBezTo>
                    <a:pt x="110775" y="43636"/>
                    <a:pt x="100304" y="51054"/>
                    <a:pt x="86842" y="51927"/>
                  </a:cubicBezTo>
                  <a:cubicBezTo>
                    <a:pt x="85927" y="46690"/>
                    <a:pt x="84930" y="41890"/>
                    <a:pt x="83767" y="37963"/>
                  </a:cubicBezTo>
                  <a:cubicBezTo>
                    <a:pt x="81523" y="30545"/>
                    <a:pt x="79030" y="26181"/>
                    <a:pt x="76288" y="24000"/>
                  </a:cubicBezTo>
                  <a:cubicBezTo>
                    <a:pt x="81024" y="3054"/>
                    <a:pt x="81024" y="3054"/>
                    <a:pt x="81024" y="3054"/>
                  </a:cubicBezTo>
                  <a:cubicBezTo>
                    <a:pt x="80526" y="0"/>
                    <a:pt x="80526" y="0"/>
                    <a:pt x="80526" y="0"/>
                  </a:cubicBezTo>
                  <a:cubicBezTo>
                    <a:pt x="75207" y="23127"/>
                    <a:pt x="75207" y="23127"/>
                    <a:pt x="75207" y="23127"/>
                  </a:cubicBezTo>
                  <a:cubicBezTo>
                    <a:pt x="62908" y="16145"/>
                    <a:pt x="47700" y="51054"/>
                    <a:pt x="46620" y="53672"/>
                  </a:cubicBezTo>
                  <a:cubicBezTo>
                    <a:pt x="32991" y="57600"/>
                    <a:pt x="17617" y="66763"/>
                    <a:pt x="0" y="90327"/>
                  </a:cubicBezTo>
                  <a:cubicBezTo>
                    <a:pt x="166" y="94254"/>
                    <a:pt x="166" y="94254"/>
                    <a:pt x="166" y="94254"/>
                  </a:cubicBezTo>
                  <a:cubicBezTo>
                    <a:pt x="30831" y="53672"/>
                    <a:pt x="54764" y="54981"/>
                    <a:pt x="73961" y="56290"/>
                  </a:cubicBezTo>
                  <a:cubicBezTo>
                    <a:pt x="78365" y="56290"/>
                    <a:pt x="82520" y="56727"/>
                    <a:pt x="86426" y="56290"/>
                  </a:cubicBezTo>
                  <a:cubicBezTo>
                    <a:pt x="88753" y="71563"/>
                    <a:pt x="89916" y="92945"/>
                    <a:pt x="90000" y="120000"/>
                  </a:cubicBezTo>
                  <a:cubicBezTo>
                    <a:pt x="90747" y="120000"/>
                    <a:pt x="90747" y="120000"/>
                    <a:pt x="90747" y="120000"/>
                  </a:cubicBezTo>
                  <a:cubicBezTo>
                    <a:pt x="90747" y="93381"/>
                    <a:pt x="89667" y="72000"/>
                    <a:pt x="87423" y="56290"/>
                  </a:cubicBezTo>
                  <a:cubicBezTo>
                    <a:pt x="100720" y="54981"/>
                    <a:pt x="111191" y="47127"/>
                    <a:pt x="120000" y="12218"/>
                  </a:cubicBezTo>
                  <a:moveTo>
                    <a:pt x="73961" y="51927"/>
                  </a:moveTo>
                  <a:cubicBezTo>
                    <a:pt x="66398" y="51490"/>
                    <a:pt x="58088" y="51054"/>
                    <a:pt x="48947" y="53236"/>
                  </a:cubicBezTo>
                  <a:cubicBezTo>
                    <a:pt x="55180" y="40581"/>
                    <a:pt x="73379" y="7854"/>
                    <a:pt x="83268" y="41454"/>
                  </a:cubicBezTo>
                  <a:cubicBezTo>
                    <a:pt x="84182" y="44509"/>
                    <a:pt x="85013" y="48000"/>
                    <a:pt x="85761" y="52363"/>
                  </a:cubicBezTo>
                  <a:cubicBezTo>
                    <a:pt x="82022" y="52363"/>
                    <a:pt x="78116" y="52363"/>
                    <a:pt x="73961" y="5192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9232628" y="5393578"/>
              <a:ext cx="149225" cy="150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85" y="28085"/>
                  </a:moveTo>
                  <a:cubicBezTo>
                    <a:pt x="5106" y="48510"/>
                    <a:pt x="0" y="81702"/>
                    <a:pt x="17872" y="102127"/>
                  </a:cubicBezTo>
                  <a:cubicBezTo>
                    <a:pt x="35744" y="120000"/>
                    <a:pt x="68936" y="117446"/>
                    <a:pt x="91914" y="94468"/>
                  </a:cubicBezTo>
                  <a:cubicBezTo>
                    <a:pt x="114893" y="71489"/>
                    <a:pt x="120000" y="38297"/>
                    <a:pt x="102127" y="20425"/>
                  </a:cubicBezTo>
                  <a:cubicBezTo>
                    <a:pt x="84255" y="0"/>
                    <a:pt x="51063" y="5106"/>
                    <a:pt x="28085" y="28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9245596" y="5522596"/>
              <a:ext cx="892174" cy="8955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gradFill>
              <a:gsLst>
                <a:gs pos="0">
                  <a:srgbClr val="68376C"/>
                </a:gs>
                <a:gs pos="100000">
                  <a:srgbClr val="BF8AC3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9411046" y="5688258"/>
              <a:ext cx="561276" cy="564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73" y="56842"/>
                  </a:moveTo>
                  <a:cubicBezTo>
                    <a:pt x="118736" y="51789"/>
                    <a:pt x="118736" y="45473"/>
                    <a:pt x="116210" y="40421"/>
                  </a:cubicBezTo>
                  <a:cubicBezTo>
                    <a:pt x="113684" y="31578"/>
                    <a:pt x="104842" y="25263"/>
                    <a:pt x="94736" y="21473"/>
                  </a:cubicBezTo>
                  <a:cubicBezTo>
                    <a:pt x="89684" y="11368"/>
                    <a:pt x="83368" y="3789"/>
                    <a:pt x="73263" y="1263"/>
                  </a:cubicBezTo>
                  <a:cubicBezTo>
                    <a:pt x="68210" y="0"/>
                    <a:pt x="61894" y="1263"/>
                    <a:pt x="56842" y="2526"/>
                  </a:cubicBezTo>
                  <a:cubicBezTo>
                    <a:pt x="50526" y="1263"/>
                    <a:pt x="45473" y="1263"/>
                    <a:pt x="40421" y="3789"/>
                  </a:cubicBezTo>
                  <a:cubicBezTo>
                    <a:pt x="30315" y="6315"/>
                    <a:pt x="24000" y="13894"/>
                    <a:pt x="20210" y="25263"/>
                  </a:cubicBezTo>
                  <a:cubicBezTo>
                    <a:pt x="10105" y="30315"/>
                    <a:pt x="3789" y="36631"/>
                    <a:pt x="1263" y="46736"/>
                  </a:cubicBezTo>
                  <a:cubicBezTo>
                    <a:pt x="0" y="51789"/>
                    <a:pt x="0" y="58105"/>
                    <a:pt x="2526" y="63157"/>
                  </a:cubicBezTo>
                  <a:cubicBezTo>
                    <a:pt x="1263" y="69473"/>
                    <a:pt x="1263" y="74526"/>
                    <a:pt x="2526" y="79578"/>
                  </a:cubicBezTo>
                  <a:cubicBezTo>
                    <a:pt x="6315" y="89684"/>
                    <a:pt x="13894" y="96000"/>
                    <a:pt x="24000" y="99789"/>
                  </a:cubicBezTo>
                  <a:cubicBezTo>
                    <a:pt x="29052" y="109894"/>
                    <a:pt x="36631" y="116210"/>
                    <a:pt x="45473" y="118736"/>
                  </a:cubicBezTo>
                  <a:cubicBezTo>
                    <a:pt x="51789" y="120000"/>
                    <a:pt x="56842" y="120000"/>
                    <a:pt x="63157" y="117473"/>
                  </a:cubicBezTo>
                  <a:cubicBezTo>
                    <a:pt x="68210" y="118736"/>
                    <a:pt x="74526" y="118736"/>
                    <a:pt x="79578" y="117473"/>
                  </a:cubicBezTo>
                  <a:cubicBezTo>
                    <a:pt x="88421" y="113684"/>
                    <a:pt x="94736" y="106105"/>
                    <a:pt x="98526" y="96000"/>
                  </a:cubicBezTo>
                  <a:cubicBezTo>
                    <a:pt x="108631" y="90947"/>
                    <a:pt x="116210" y="83368"/>
                    <a:pt x="118736" y="74526"/>
                  </a:cubicBezTo>
                  <a:cubicBezTo>
                    <a:pt x="120000" y="68210"/>
                    <a:pt x="118736" y="63157"/>
                    <a:pt x="117473" y="56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11401422" y="4988369"/>
              <a:ext cx="96838" cy="8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00" y="21428"/>
                  </a:moveTo>
                  <a:cubicBezTo>
                    <a:pt x="4000" y="42857"/>
                    <a:pt x="0" y="77142"/>
                    <a:pt x="20000" y="98571"/>
                  </a:cubicBezTo>
                  <a:cubicBezTo>
                    <a:pt x="36000" y="119999"/>
                    <a:pt x="68000" y="119999"/>
                    <a:pt x="92000" y="98571"/>
                  </a:cubicBezTo>
                  <a:cubicBezTo>
                    <a:pt x="116000" y="77142"/>
                    <a:pt x="120000" y="42857"/>
                    <a:pt x="104000" y="21428"/>
                  </a:cubicBezTo>
                  <a:cubicBezTo>
                    <a:pt x="84000" y="0"/>
                    <a:pt x="52000" y="0"/>
                    <a:pt x="28000" y="214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8069260" y="5064569"/>
              <a:ext cx="161925" cy="1603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47" y="50400"/>
                  </a:moveTo>
                  <a:cubicBezTo>
                    <a:pt x="117647" y="48000"/>
                    <a:pt x="115294" y="45600"/>
                    <a:pt x="108235" y="43200"/>
                  </a:cubicBezTo>
                  <a:cubicBezTo>
                    <a:pt x="112941" y="38400"/>
                    <a:pt x="112941" y="33600"/>
                    <a:pt x="112941" y="31200"/>
                  </a:cubicBezTo>
                  <a:cubicBezTo>
                    <a:pt x="110588" y="28800"/>
                    <a:pt x="103529" y="26400"/>
                    <a:pt x="91764" y="28800"/>
                  </a:cubicBezTo>
                  <a:cubicBezTo>
                    <a:pt x="96470" y="19200"/>
                    <a:pt x="96470" y="12000"/>
                    <a:pt x="94117" y="9600"/>
                  </a:cubicBezTo>
                  <a:cubicBezTo>
                    <a:pt x="89411" y="7200"/>
                    <a:pt x="84705" y="9600"/>
                    <a:pt x="75294" y="16800"/>
                  </a:cubicBezTo>
                  <a:cubicBezTo>
                    <a:pt x="75294" y="7200"/>
                    <a:pt x="72941" y="0"/>
                    <a:pt x="68235" y="0"/>
                  </a:cubicBezTo>
                  <a:cubicBezTo>
                    <a:pt x="63529" y="0"/>
                    <a:pt x="61176" y="2400"/>
                    <a:pt x="56470" y="9600"/>
                  </a:cubicBezTo>
                  <a:cubicBezTo>
                    <a:pt x="51764" y="4800"/>
                    <a:pt x="47058" y="0"/>
                    <a:pt x="44705" y="0"/>
                  </a:cubicBezTo>
                  <a:cubicBezTo>
                    <a:pt x="42352" y="2400"/>
                    <a:pt x="40000" y="7200"/>
                    <a:pt x="40000" y="16800"/>
                  </a:cubicBezTo>
                  <a:cubicBezTo>
                    <a:pt x="30588" y="12000"/>
                    <a:pt x="25882" y="9600"/>
                    <a:pt x="21176" y="12000"/>
                  </a:cubicBezTo>
                  <a:cubicBezTo>
                    <a:pt x="18823" y="14400"/>
                    <a:pt x="21176" y="21600"/>
                    <a:pt x="23529" y="28800"/>
                  </a:cubicBezTo>
                  <a:cubicBezTo>
                    <a:pt x="14117" y="28800"/>
                    <a:pt x="9411" y="28800"/>
                    <a:pt x="7058" y="33600"/>
                  </a:cubicBezTo>
                  <a:cubicBezTo>
                    <a:pt x="4705" y="36000"/>
                    <a:pt x="9411" y="43200"/>
                    <a:pt x="21176" y="52800"/>
                  </a:cubicBezTo>
                  <a:cubicBezTo>
                    <a:pt x="9411" y="57600"/>
                    <a:pt x="0" y="62400"/>
                    <a:pt x="2352" y="67200"/>
                  </a:cubicBezTo>
                  <a:cubicBezTo>
                    <a:pt x="2352" y="69600"/>
                    <a:pt x="7058" y="72000"/>
                    <a:pt x="11764" y="74400"/>
                  </a:cubicBezTo>
                  <a:cubicBezTo>
                    <a:pt x="7058" y="79200"/>
                    <a:pt x="7058" y="84000"/>
                    <a:pt x="7058" y="86400"/>
                  </a:cubicBezTo>
                  <a:cubicBezTo>
                    <a:pt x="9411" y="91200"/>
                    <a:pt x="16470" y="91200"/>
                    <a:pt x="28235" y="88800"/>
                  </a:cubicBezTo>
                  <a:cubicBezTo>
                    <a:pt x="23529" y="98400"/>
                    <a:pt x="23529" y="105600"/>
                    <a:pt x="25882" y="108000"/>
                  </a:cubicBezTo>
                  <a:cubicBezTo>
                    <a:pt x="30588" y="110400"/>
                    <a:pt x="37647" y="108000"/>
                    <a:pt x="44705" y="100800"/>
                  </a:cubicBezTo>
                  <a:cubicBezTo>
                    <a:pt x="44705" y="112800"/>
                    <a:pt x="49411" y="117600"/>
                    <a:pt x="51764" y="117600"/>
                  </a:cubicBezTo>
                  <a:cubicBezTo>
                    <a:pt x="56470" y="120000"/>
                    <a:pt x="58823" y="115200"/>
                    <a:pt x="63529" y="108000"/>
                  </a:cubicBezTo>
                  <a:cubicBezTo>
                    <a:pt x="68235" y="115200"/>
                    <a:pt x="72941" y="117600"/>
                    <a:pt x="75294" y="117600"/>
                  </a:cubicBezTo>
                  <a:cubicBezTo>
                    <a:pt x="80000" y="115200"/>
                    <a:pt x="80000" y="110400"/>
                    <a:pt x="82352" y="100800"/>
                  </a:cubicBezTo>
                  <a:cubicBezTo>
                    <a:pt x="89411" y="105600"/>
                    <a:pt x="94117" y="108000"/>
                    <a:pt x="98823" y="105600"/>
                  </a:cubicBezTo>
                  <a:cubicBezTo>
                    <a:pt x="101176" y="103200"/>
                    <a:pt x="101176" y="96000"/>
                    <a:pt x="96470" y="88800"/>
                  </a:cubicBezTo>
                  <a:cubicBezTo>
                    <a:pt x="105882" y="88800"/>
                    <a:pt x="110588" y="88800"/>
                    <a:pt x="112941" y="86400"/>
                  </a:cubicBezTo>
                  <a:cubicBezTo>
                    <a:pt x="115294" y="81600"/>
                    <a:pt x="110588" y="74400"/>
                    <a:pt x="98823" y="64800"/>
                  </a:cubicBezTo>
                  <a:cubicBezTo>
                    <a:pt x="112941" y="60000"/>
                    <a:pt x="120000" y="55200"/>
                    <a:pt x="117647" y="50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8290121" y="6129448"/>
              <a:ext cx="282179" cy="2833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717"/>
                  </a:moveTo>
                  <a:cubicBezTo>
                    <a:pt x="120000" y="64615"/>
                    <a:pt x="114871" y="59487"/>
                    <a:pt x="105641" y="55384"/>
                  </a:cubicBezTo>
                  <a:cubicBezTo>
                    <a:pt x="113846" y="50256"/>
                    <a:pt x="118974" y="44102"/>
                    <a:pt x="116923" y="41025"/>
                  </a:cubicBezTo>
                  <a:cubicBezTo>
                    <a:pt x="115897" y="36923"/>
                    <a:pt x="110769" y="35897"/>
                    <a:pt x="102564" y="35897"/>
                  </a:cubicBezTo>
                  <a:cubicBezTo>
                    <a:pt x="106666" y="28717"/>
                    <a:pt x="107692" y="22564"/>
                    <a:pt x="105641" y="20512"/>
                  </a:cubicBezTo>
                  <a:cubicBezTo>
                    <a:pt x="102564" y="17435"/>
                    <a:pt x="96410" y="18461"/>
                    <a:pt x="88205" y="22564"/>
                  </a:cubicBezTo>
                  <a:cubicBezTo>
                    <a:pt x="89230" y="12307"/>
                    <a:pt x="88205" y="6153"/>
                    <a:pt x="85128" y="5128"/>
                  </a:cubicBezTo>
                  <a:cubicBezTo>
                    <a:pt x="81025" y="3076"/>
                    <a:pt x="75897" y="6153"/>
                    <a:pt x="69743" y="13333"/>
                  </a:cubicBezTo>
                  <a:cubicBezTo>
                    <a:pt x="67692" y="5128"/>
                    <a:pt x="63589" y="0"/>
                    <a:pt x="60512" y="0"/>
                  </a:cubicBezTo>
                  <a:cubicBezTo>
                    <a:pt x="55384" y="0"/>
                    <a:pt x="51282" y="8205"/>
                    <a:pt x="48205" y="20512"/>
                  </a:cubicBezTo>
                  <a:cubicBezTo>
                    <a:pt x="38974" y="11282"/>
                    <a:pt x="30769" y="7179"/>
                    <a:pt x="26666" y="9230"/>
                  </a:cubicBezTo>
                  <a:cubicBezTo>
                    <a:pt x="24615" y="11282"/>
                    <a:pt x="23589" y="16410"/>
                    <a:pt x="25641" y="22564"/>
                  </a:cubicBezTo>
                  <a:cubicBezTo>
                    <a:pt x="18461" y="20512"/>
                    <a:pt x="14358" y="20512"/>
                    <a:pt x="12307" y="23589"/>
                  </a:cubicBezTo>
                  <a:cubicBezTo>
                    <a:pt x="9230" y="26666"/>
                    <a:pt x="12307" y="33846"/>
                    <a:pt x="19487" y="43076"/>
                  </a:cubicBezTo>
                  <a:cubicBezTo>
                    <a:pt x="8205" y="44102"/>
                    <a:pt x="1025" y="46153"/>
                    <a:pt x="1025" y="51282"/>
                  </a:cubicBezTo>
                  <a:cubicBezTo>
                    <a:pt x="0" y="55384"/>
                    <a:pt x="6153" y="59487"/>
                    <a:pt x="15384" y="63589"/>
                  </a:cubicBezTo>
                  <a:cubicBezTo>
                    <a:pt x="6153" y="69743"/>
                    <a:pt x="2051" y="74871"/>
                    <a:pt x="3076" y="78974"/>
                  </a:cubicBezTo>
                  <a:cubicBezTo>
                    <a:pt x="4102" y="82051"/>
                    <a:pt x="10256" y="84102"/>
                    <a:pt x="18461" y="83076"/>
                  </a:cubicBezTo>
                  <a:cubicBezTo>
                    <a:pt x="14358" y="90256"/>
                    <a:pt x="12307" y="96410"/>
                    <a:pt x="14358" y="99487"/>
                  </a:cubicBezTo>
                  <a:cubicBezTo>
                    <a:pt x="17435" y="101538"/>
                    <a:pt x="23589" y="100512"/>
                    <a:pt x="32820" y="97435"/>
                  </a:cubicBezTo>
                  <a:cubicBezTo>
                    <a:pt x="30769" y="106666"/>
                    <a:pt x="31794" y="112820"/>
                    <a:pt x="35897" y="114871"/>
                  </a:cubicBezTo>
                  <a:cubicBezTo>
                    <a:pt x="38974" y="115897"/>
                    <a:pt x="44102" y="112820"/>
                    <a:pt x="50256" y="105641"/>
                  </a:cubicBezTo>
                  <a:cubicBezTo>
                    <a:pt x="53333" y="114871"/>
                    <a:pt x="56410" y="120000"/>
                    <a:pt x="60512" y="120000"/>
                  </a:cubicBezTo>
                  <a:cubicBezTo>
                    <a:pt x="64615" y="120000"/>
                    <a:pt x="68717" y="111794"/>
                    <a:pt x="71794" y="98461"/>
                  </a:cubicBezTo>
                  <a:cubicBezTo>
                    <a:pt x="81025" y="107692"/>
                    <a:pt x="89230" y="111794"/>
                    <a:pt x="93333" y="109743"/>
                  </a:cubicBezTo>
                  <a:cubicBezTo>
                    <a:pt x="96410" y="107692"/>
                    <a:pt x="96410" y="103589"/>
                    <a:pt x="95384" y="96410"/>
                  </a:cubicBezTo>
                  <a:cubicBezTo>
                    <a:pt x="101538" y="98461"/>
                    <a:pt x="106666" y="98461"/>
                    <a:pt x="107692" y="95384"/>
                  </a:cubicBezTo>
                  <a:cubicBezTo>
                    <a:pt x="110769" y="92307"/>
                    <a:pt x="107692" y="85128"/>
                    <a:pt x="100512" y="76923"/>
                  </a:cubicBezTo>
                  <a:cubicBezTo>
                    <a:pt x="111794" y="75897"/>
                    <a:pt x="118974" y="72820"/>
                    <a:pt x="120000" y="68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8012110" y="6440932"/>
              <a:ext cx="126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1" name="Shape 301"/>
            <p:cNvCxnSpPr/>
            <p:nvPr/>
          </p:nvCxnSpPr>
          <p:spPr>
            <a:xfrm rot="10800000">
              <a:off x="8012110" y="6440932"/>
              <a:ext cx="12699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02" name="Shape 302"/>
            <p:cNvSpPr/>
            <p:nvPr/>
          </p:nvSpPr>
          <p:spPr>
            <a:xfrm>
              <a:off x="7799385" y="5452753"/>
              <a:ext cx="719138" cy="7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690" y="44601"/>
                  </a:moveTo>
                  <a:cubicBezTo>
                    <a:pt x="112035" y="39823"/>
                    <a:pt x="108318" y="36637"/>
                    <a:pt x="103539" y="34513"/>
                  </a:cubicBezTo>
                  <a:cubicBezTo>
                    <a:pt x="103008" y="33982"/>
                    <a:pt x="103008" y="33982"/>
                    <a:pt x="103008" y="33982"/>
                  </a:cubicBezTo>
                  <a:cubicBezTo>
                    <a:pt x="103008" y="33451"/>
                    <a:pt x="103008" y="33451"/>
                    <a:pt x="103008" y="33451"/>
                  </a:cubicBezTo>
                  <a:cubicBezTo>
                    <a:pt x="103539" y="28141"/>
                    <a:pt x="102477" y="23362"/>
                    <a:pt x="99823" y="18584"/>
                  </a:cubicBezTo>
                  <a:cubicBezTo>
                    <a:pt x="94513" y="10619"/>
                    <a:pt x="84955" y="5840"/>
                    <a:pt x="73805" y="5309"/>
                  </a:cubicBezTo>
                  <a:cubicBezTo>
                    <a:pt x="63185" y="530"/>
                    <a:pt x="52566" y="0"/>
                    <a:pt x="44070" y="4778"/>
                  </a:cubicBezTo>
                  <a:cubicBezTo>
                    <a:pt x="39823" y="7433"/>
                    <a:pt x="36637" y="11150"/>
                    <a:pt x="34513" y="15929"/>
                  </a:cubicBezTo>
                  <a:cubicBezTo>
                    <a:pt x="33982" y="16460"/>
                    <a:pt x="33982" y="16460"/>
                    <a:pt x="33982" y="16460"/>
                  </a:cubicBezTo>
                  <a:cubicBezTo>
                    <a:pt x="33451" y="16460"/>
                    <a:pt x="33451" y="16460"/>
                    <a:pt x="33451" y="16460"/>
                  </a:cubicBezTo>
                  <a:cubicBezTo>
                    <a:pt x="28141" y="16460"/>
                    <a:pt x="23362" y="17522"/>
                    <a:pt x="18584" y="20176"/>
                  </a:cubicBezTo>
                  <a:cubicBezTo>
                    <a:pt x="10619" y="24955"/>
                    <a:pt x="5840" y="34513"/>
                    <a:pt x="5309" y="46194"/>
                  </a:cubicBezTo>
                  <a:cubicBezTo>
                    <a:pt x="530" y="56283"/>
                    <a:pt x="0" y="66902"/>
                    <a:pt x="4778" y="75398"/>
                  </a:cubicBezTo>
                  <a:cubicBezTo>
                    <a:pt x="7433" y="79646"/>
                    <a:pt x="11150" y="82831"/>
                    <a:pt x="15929" y="85486"/>
                  </a:cubicBezTo>
                  <a:cubicBezTo>
                    <a:pt x="16460" y="85486"/>
                    <a:pt x="16460" y="85486"/>
                    <a:pt x="16460" y="85486"/>
                  </a:cubicBezTo>
                  <a:cubicBezTo>
                    <a:pt x="16460" y="86017"/>
                    <a:pt x="16460" y="86017"/>
                    <a:pt x="16460" y="86017"/>
                  </a:cubicBezTo>
                  <a:cubicBezTo>
                    <a:pt x="16460" y="91327"/>
                    <a:pt x="17522" y="96637"/>
                    <a:pt x="19646" y="100884"/>
                  </a:cubicBezTo>
                  <a:cubicBezTo>
                    <a:pt x="24955" y="109380"/>
                    <a:pt x="34513" y="113628"/>
                    <a:pt x="46194" y="114159"/>
                  </a:cubicBezTo>
                  <a:cubicBezTo>
                    <a:pt x="56283" y="119469"/>
                    <a:pt x="66902" y="120000"/>
                    <a:pt x="75398" y="114690"/>
                  </a:cubicBezTo>
                  <a:cubicBezTo>
                    <a:pt x="79646" y="112566"/>
                    <a:pt x="82831" y="108318"/>
                    <a:pt x="85486" y="103539"/>
                  </a:cubicBezTo>
                  <a:cubicBezTo>
                    <a:pt x="85486" y="103539"/>
                    <a:pt x="85486" y="103539"/>
                    <a:pt x="85486" y="103539"/>
                  </a:cubicBezTo>
                  <a:cubicBezTo>
                    <a:pt x="86017" y="103008"/>
                    <a:pt x="86017" y="103008"/>
                    <a:pt x="86017" y="103008"/>
                  </a:cubicBezTo>
                  <a:cubicBezTo>
                    <a:pt x="91327" y="103539"/>
                    <a:pt x="96637" y="102477"/>
                    <a:pt x="100884" y="99823"/>
                  </a:cubicBezTo>
                  <a:cubicBezTo>
                    <a:pt x="108849" y="95044"/>
                    <a:pt x="113628" y="85486"/>
                    <a:pt x="114159" y="73805"/>
                  </a:cubicBezTo>
                  <a:cubicBezTo>
                    <a:pt x="118938" y="63185"/>
                    <a:pt x="120000" y="52566"/>
                    <a:pt x="114690" y="44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7970835" y="5624203"/>
              <a:ext cx="376238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28" y="62521"/>
                  </a:moveTo>
                  <a:cubicBezTo>
                    <a:pt x="113898" y="57478"/>
                    <a:pt x="120000" y="52436"/>
                    <a:pt x="118983" y="48403"/>
                  </a:cubicBezTo>
                  <a:cubicBezTo>
                    <a:pt x="117966" y="45378"/>
                    <a:pt x="113898" y="43361"/>
                    <a:pt x="106779" y="42352"/>
                  </a:cubicBezTo>
                  <a:cubicBezTo>
                    <a:pt x="110847" y="36302"/>
                    <a:pt x="112881" y="32268"/>
                    <a:pt x="111864" y="29243"/>
                  </a:cubicBezTo>
                  <a:cubicBezTo>
                    <a:pt x="108813" y="25210"/>
                    <a:pt x="99661" y="26218"/>
                    <a:pt x="87457" y="30252"/>
                  </a:cubicBezTo>
                  <a:cubicBezTo>
                    <a:pt x="90508" y="17142"/>
                    <a:pt x="89491" y="8067"/>
                    <a:pt x="85423" y="6050"/>
                  </a:cubicBezTo>
                  <a:cubicBezTo>
                    <a:pt x="82372" y="5042"/>
                    <a:pt x="77288" y="8067"/>
                    <a:pt x="71186" y="14117"/>
                  </a:cubicBezTo>
                  <a:cubicBezTo>
                    <a:pt x="68135" y="6050"/>
                    <a:pt x="65084" y="1008"/>
                    <a:pt x="61016" y="1008"/>
                  </a:cubicBezTo>
                  <a:cubicBezTo>
                    <a:pt x="56949" y="0"/>
                    <a:pt x="53898" y="6050"/>
                    <a:pt x="50847" y="15126"/>
                  </a:cubicBezTo>
                  <a:cubicBezTo>
                    <a:pt x="44745" y="7058"/>
                    <a:pt x="39661" y="4033"/>
                    <a:pt x="35593" y="5042"/>
                  </a:cubicBezTo>
                  <a:cubicBezTo>
                    <a:pt x="32542" y="7058"/>
                    <a:pt x="31525" y="12100"/>
                    <a:pt x="31525" y="20168"/>
                  </a:cubicBezTo>
                  <a:cubicBezTo>
                    <a:pt x="24406" y="17142"/>
                    <a:pt x="18305" y="16134"/>
                    <a:pt x="16271" y="19159"/>
                  </a:cubicBezTo>
                  <a:cubicBezTo>
                    <a:pt x="13220" y="21176"/>
                    <a:pt x="15254" y="28235"/>
                    <a:pt x="20338" y="37310"/>
                  </a:cubicBezTo>
                  <a:cubicBezTo>
                    <a:pt x="10169" y="37310"/>
                    <a:pt x="3050" y="38319"/>
                    <a:pt x="2033" y="42352"/>
                  </a:cubicBezTo>
                  <a:cubicBezTo>
                    <a:pt x="1016" y="46386"/>
                    <a:pt x="6101" y="52436"/>
                    <a:pt x="15254" y="58487"/>
                  </a:cubicBezTo>
                  <a:cubicBezTo>
                    <a:pt x="5084" y="62521"/>
                    <a:pt x="0" y="67563"/>
                    <a:pt x="1016" y="71596"/>
                  </a:cubicBezTo>
                  <a:cubicBezTo>
                    <a:pt x="1016" y="75630"/>
                    <a:pt x="5084" y="77647"/>
                    <a:pt x="12203" y="78655"/>
                  </a:cubicBezTo>
                  <a:cubicBezTo>
                    <a:pt x="8135" y="83697"/>
                    <a:pt x="6101" y="87731"/>
                    <a:pt x="8135" y="90756"/>
                  </a:cubicBezTo>
                  <a:cubicBezTo>
                    <a:pt x="10169" y="94789"/>
                    <a:pt x="19322" y="93781"/>
                    <a:pt x="31525" y="89747"/>
                  </a:cubicBezTo>
                  <a:cubicBezTo>
                    <a:pt x="29491" y="102857"/>
                    <a:pt x="29491" y="111932"/>
                    <a:pt x="33559" y="113949"/>
                  </a:cubicBezTo>
                  <a:cubicBezTo>
                    <a:pt x="36610" y="115966"/>
                    <a:pt x="42711" y="112941"/>
                    <a:pt x="48813" y="105882"/>
                  </a:cubicBezTo>
                  <a:cubicBezTo>
                    <a:pt x="50847" y="114957"/>
                    <a:pt x="53898" y="120000"/>
                    <a:pt x="57966" y="120000"/>
                  </a:cubicBezTo>
                  <a:cubicBezTo>
                    <a:pt x="62033" y="120000"/>
                    <a:pt x="65084" y="114957"/>
                    <a:pt x="68135" y="105882"/>
                  </a:cubicBezTo>
                  <a:cubicBezTo>
                    <a:pt x="74237" y="112941"/>
                    <a:pt x="80338" y="116974"/>
                    <a:pt x="83389" y="114957"/>
                  </a:cubicBezTo>
                  <a:cubicBezTo>
                    <a:pt x="86440" y="113949"/>
                    <a:pt x="87457" y="107899"/>
                    <a:pt x="87457" y="99831"/>
                  </a:cubicBezTo>
                  <a:cubicBezTo>
                    <a:pt x="94576" y="103865"/>
                    <a:pt x="100677" y="103865"/>
                    <a:pt x="102711" y="101848"/>
                  </a:cubicBezTo>
                  <a:cubicBezTo>
                    <a:pt x="105762" y="98823"/>
                    <a:pt x="103728" y="91764"/>
                    <a:pt x="98644" y="83697"/>
                  </a:cubicBezTo>
                  <a:cubicBezTo>
                    <a:pt x="108813" y="83697"/>
                    <a:pt x="115932" y="81680"/>
                    <a:pt x="116949" y="77647"/>
                  </a:cubicBezTo>
                  <a:cubicBezTo>
                    <a:pt x="117966" y="73613"/>
                    <a:pt x="112881" y="68571"/>
                    <a:pt x="103728" y="62521"/>
                  </a:cubicBezTo>
                  <a:close/>
                </a:path>
              </a:pathLst>
            </a:custGeom>
            <a:solidFill>
              <a:srgbClr val="E9D6E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713696" y="5958857"/>
              <a:ext cx="95250" cy="104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83636"/>
                  </a:moveTo>
                  <a:cubicBezTo>
                    <a:pt x="84000" y="109090"/>
                    <a:pt x="52000" y="120000"/>
                    <a:pt x="28000" y="109090"/>
                  </a:cubicBezTo>
                  <a:cubicBezTo>
                    <a:pt x="4000" y="98181"/>
                    <a:pt x="0" y="65454"/>
                    <a:pt x="16000" y="40000"/>
                  </a:cubicBezTo>
                  <a:cubicBezTo>
                    <a:pt x="32000" y="10909"/>
                    <a:pt x="64000" y="0"/>
                    <a:pt x="88000" y="14545"/>
                  </a:cubicBezTo>
                  <a:cubicBezTo>
                    <a:pt x="112000" y="25454"/>
                    <a:pt x="120000" y="54545"/>
                    <a:pt x="100000" y="83636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7183960" y="5694755"/>
              <a:ext cx="475102" cy="473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20" y="46956"/>
                  </a:moveTo>
                  <a:cubicBezTo>
                    <a:pt x="112230" y="42608"/>
                    <a:pt x="108776" y="39130"/>
                    <a:pt x="104460" y="36521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3597" y="35652"/>
                    <a:pt x="103597" y="35652"/>
                    <a:pt x="103597" y="35652"/>
                  </a:cubicBezTo>
                  <a:cubicBezTo>
                    <a:pt x="104460" y="30434"/>
                    <a:pt x="103597" y="25217"/>
                    <a:pt x="101007" y="20869"/>
                  </a:cubicBezTo>
                  <a:cubicBezTo>
                    <a:pt x="96690" y="12173"/>
                    <a:pt x="87194" y="7826"/>
                    <a:pt x="75971" y="6086"/>
                  </a:cubicBezTo>
                  <a:cubicBezTo>
                    <a:pt x="65611" y="869"/>
                    <a:pt x="55251" y="0"/>
                    <a:pt x="46618" y="4347"/>
                  </a:cubicBezTo>
                  <a:cubicBezTo>
                    <a:pt x="42302" y="6956"/>
                    <a:pt x="38848" y="10434"/>
                    <a:pt x="36258" y="15652"/>
                  </a:cubicBezTo>
                  <a:cubicBezTo>
                    <a:pt x="36258" y="15652"/>
                    <a:pt x="36258" y="15652"/>
                    <a:pt x="36258" y="15652"/>
                  </a:cubicBezTo>
                  <a:cubicBezTo>
                    <a:pt x="35395" y="15652"/>
                    <a:pt x="35395" y="15652"/>
                    <a:pt x="35395" y="15652"/>
                  </a:cubicBezTo>
                  <a:cubicBezTo>
                    <a:pt x="30215" y="14782"/>
                    <a:pt x="25899" y="15652"/>
                    <a:pt x="20719" y="18260"/>
                  </a:cubicBezTo>
                  <a:cubicBezTo>
                    <a:pt x="12949" y="22608"/>
                    <a:pt x="7769" y="32173"/>
                    <a:pt x="6906" y="43478"/>
                  </a:cubicBezTo>
                  <a:cubicBezTo>
                    <a:pt x="863" y="53913"/>
                    <a:pt x="0" y="64347"/>
                    <a:pt x="4316" y="73043"/>
                  </a:cubicBezTo>
                  <a:cubicBezTo>
                    <a:pt x="6906" y="77391"/>
                    <a:pt x="11223" y="80869"/>
                    <a:pt x="15539" y="83478"/>
                  </a:cubicBezTo>
                  <a:cubicBezTo>
                    <a:pt x="15539" y="83478"/>
                    <a:pt x="15539" y="83478"/>
                    <a:pt x="15539" y="83478"/>
                  </a:cubicBezTo>
                  <a:cubicBezTo>
                    <a:pt x="16402" y="84347"/>
                    <a:pt x="16402" y="84347"/>
                    <a:pt x="16402" y="84347"/>
                  </a:cubicBezTo>
                  <a:cubicBezTo>
                    <a:pt x="15539" y="89565"/>
                    <a:pt x="16402" y="94782"/>
                    <a:pt x="18992" y="99130"/>
                  </a:cubicBezTo>
                  <a:cubicBezTo>
                    <a:pt x="23309" y="107826"/>
                    <a:pt x="32805" y="112173"/>
                    <a:pt x="44028" y="113913"/>
                  </a:cubicBezTo>
                  <a:cubicBezTo>
                    <a:pt x="54388" y="119130"/>
                    <a:pt x="64748" y="120000"/>
                    <a:pt x="72517" y="115652"/>
                  </a:cubicBezTo>
                  <a:cubicBezTo>
                    <a:pt x="77697" y="113043"/>
                    <a:pt x="81151" y="109565"/>
                    <a:pt x="82877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3741" y="104347"/>
                    <a:pt x="83741" y="104347"/>
                    <a:pt x="83741" y="104347"/>
                  </a:cubicBezTo>
                  <a:cubicBezTo>
                    <a:pt x="88920" y="104347"/>
                    <a:pt x="94100" y="104347"/>
                    <a:pt x="98417" y="101739"/>
                  </a:cubicBezTo>
                  <a:cubicBezTo>
                    <a:pt x="107050" y="96521"/>
                    <a:pt x="112230" y="87826"/>
                    <a:pt x="113093" y="75652"/>
                  </a:cubicBezTo>
                  <a:cubicBezTo>
                    <a:pt x="118273" y="66086"/>
                    <a:pt x="120000" y="55652"/>
                    <a:pt x="114820" y="46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9155600" y="5297223"/>
              <a:ext cx="302060" cy="2960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gradFill>
              <a:gsLst>
                <a:gs pos="0">
                  <a:srgbClr val="74CCCE"/>
                </a:gs>
                <a:gs pos="56000">
                  <a:srgbClr val="266D6F"/>
                </a:gs>
                <a:gs pos="100000">
                  <a:srgbClr val="266D6F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 rot="10800000" flipH="1">
              <a:off x="11806856" y="4608614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 flipH="1">
              <a:off x="11653815" y="4674864"/>
              <a:ext cx="76936" cy="769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11618559" y="4191000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 flipH="1">
              <a:off x="11785248" y="4849812"/>
              <a:ext cx="36575" cy="3657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" name="Shape 311"/>
            <p:cNvGrpSpPr/>
            <p:nvPr/>
          </p:nvGrpSpPr>
          <p:grpSpPr>
            <a:xfrm flipH="1">
              <a:off x="10080477" y="4705850"/>
              <a:ext cx="1454837" cy="1455032"/>
              <a:chOff x="4127322" y="3599676"/>
              <a:chExt cx="1454837" cy="1455032"/>
            </a:xfrm>
          </p:grpSpPr>
          <p:sp>
            <p:nvSpPr>
              <p:cNvPr id="312" name="Shape 312"/>
              <p:cNvSpPr/>
              <p:nvPr/>
            </p:nvSpPr>
            <p:spPr>
              <a:xfrm rot="-340312" flipH="1">
                <a:off x="4277517" y="3752400"/>
                <a:ext cx="1154448" cy="11495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Shape 313"/>
              <p:cNvSpPr/>
              <p:nvPr/>
            </p:nvSpPr>
            <p:spPr>
              <a:xfrm rot="-2809042" flipH="1">
                <a:off x="4338998" y="3813623"/>
                <a:ext cx="1031483" cy="10271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gradFill>
                <a:gsLst>
                  <a:gs pos="0">
                    <a:srgbClr val="E9D6EB"/>
                  </a:gs>
                  <a:gs pos="46000">
                    <a:srgbClr val="BF8AC3"/>
                  </a:gs>
                  <a:gs pos="100000">
                    <a:schemeClr val="accent1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Shape 314"/>
              <p:cNvSpPr/>
              <p:nvPr/>
            </p:nvSpPr>
            <p:spPr>
              <a:xfrm rot="756312" flipH="1">
                <a:off x="4402942" y="3855258"/>
                <a:ext cx="903597" cy="9438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rgbClr val="E9D6EB">
                  <a:alpha val="60000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Shape 315"/>
              <p:cNvSpPr/>
              <p:nvPr/>
            </p:nvSpPr>
            <p:spPr>
              <a:xfrm rot="-1943688" flipH="1">
                <a:off x="4620470" y="4082481"/>
                <a:ext cx="468540" cy="489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Shape 316"/>
              <p:cNvSpPr/>
              <p:nvPr/>
            </p:nvSpPr>
            <p:spPr>
              <a:xfrm rot="-1943688" flipH="1">
                <a:off x="4765993" y="4239096"/>
                <a:ext cx="177497" cy="176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5522"/>
                    </a:moveTo>
                    <a:cubicBezTo>
                      <a:pt x="118235" y="51940"/>
                      <a:pt x="112941" y="48358"/>
                      <a:pt x="104117" y="46567"/>
                    </a:cubicBezTo>
                    <a:cubicBezTo>
                      <a:pt x="111176" y="39402"/>
                      <a:pt x="112941" y="34029"/>
                      <a:pt x="111176" y="30447"/>
                    </a:cubicBezTo>
                    <a:cubicBezTo>
                      <a:pt x="109411" y="26865"/>
                      <a:pt x="104117" y="26865"/>
                      <a:pt x="97058" y="28656"/>
                    </a:cubicBezTo>
                    <a:cubicBezTo>
                      <a:pt x="98823" y="19701"/>
                      <a:pt x="98823" y="14328"/>
                      <a:pt x="97058" y="12537"/>
                    </a:cubicBezTo>
                    <a:cubicBezTo>
                      <a:pt x="93529" y="8955"/>
                      <a:pt x="86470" y="12537"/>
                      <a:pt x="79411" y="17910"/>
                    </a:cubicBezTo>
                    <a:cubicBezTo>
                      <a:pt x="77647" y="7164"/>
                      <a:pt x="75882" y="1791"/>
                      <a:pt x="72352" y="0"/>
                    </a:cubicBezTo>
                    <a:cubicBezTo>
                      <a:pt x="67058" y="0"/>
                      <a:pt x="61764" y="5373"/>
                      <a:pt x="58235" y="16119"/>
                    </a:cubicBezTo>
                    <a:cubicBezTo>
                      <a:pt x="51176" y="5373"/>
                      <a:pt x="45882" y="0"/>
                      <a:pt x="42352" y="1791"/>
                    </a:cubicBezTo>
                    <a:cubicBezTo>
                      <a:pt x="38823" y="1791"/>
                      <a:pt x="37058" y="7164"/>
                      <a:pt x="37058" y="14328"/>
                    </a:cubicBezTo>
                    <a:cubicBezTo>
                      <a:pt x="31764" y="10746"/>
                      <a:pt x="26470" y="8955"/>
                      <a:pt x="24705" y="10746"/>
                    </a:cubicBezTo>
                    <a:cubicBezTo>
                      <a:pt x="21176" y="14328"/>
                      <a:pt x="21176" y="23283"/>
                      <a:pt x="26470" y="35820"/>
                    </a:cubicBezTo>
                    <a:cubicBezTo>
                      <a:pt x="14117" y="34029"/>
                      <a:pt x="5294" y="34029"/>
                      <a:pt x="3529" y="39402"/>
                    </a:cubicBezTo>
                    <a:cubicBezTo>
                      <a:pt x="1764" y="42985"/>
                      <a:pt x="5294" y="48358"/>
                      <a:pt x="12352" y="53731"/>
                    </a:cubicBezTo>
                    <a:cubicBezTo>
                      <a:pt x="5294" y="57313"/>
                      <a:pt x="0" y="60895"/>
                      <a:pt x="0" y="64477"/>
                    </a:cubicBezTo>
                    <a:cubicBezTo>
                      <a:pt x="0" y="68059"/>
                      <a:pt x="5294" y="71641"/>
                      <a:pt x="15882" y="73432"/>
                    </a:cubicBezTo>
                    <a:cubicBezTo>
                      <a:pt x="8823" y="80597"/>
                      <a:pt x="5294" y="85970"/>
                      <a:pt x="7058" y="89552"/>
                    </a:cubicBezTo>
                    <a:cubicBezTo>
                      <a:pt x="8823" y="93134"/>
                      <a:pt x="14117" y="93134"/>
                      <a:pt x="22941" y="91343"/>
                    </a:cubicBezTo>
                    <a:cubicBezTo>
                      <a:pt x="19411" y="98507"/>
                      <a:pt x="19411" y="105671"/>
                      <a:pt x="22941" y="107462"/>
                    </a:cubicBezTo>
                    <a:cubicBezTo>
                      <a:pt x="26470" y="109253"/>
                      <a:pt x="31764" y="107462"/>
                      <a:pt x="40588" y="100298"/>
                    </a:cubicBezTo>
                    <a:cubicBezTo>
                      <a:pt x="40588" y="111044"/>
                      <a:pt x="44117" y="118208"/>
                      <a:pt x="47647" y="120000"/>
                    </a:cubicBezTo>
                    <a:cubicBezTo>
                      <a:pt x="51176" y="120000"/>
                      <a:pt x="56470" y="114626"/>
                      <a:pt x="61764" y="103880"/>
                    </a:cubicBezTo>
                    <a:cubicBezTo>
                      <a:pt x="67058" y="114626"/>
                      <a:pt x="72352" y="118208"/>
                      <a:pt x="77647" y="118208"/>
                    </a:cubicBezTo>
                    <a:cubicBezTo>
                      <a:pt x="79411" y="116417"/>
                      <a:pt x="81176" y="112835"/>
                      <a:pt x="82941" y="105671"/>
                    </a:cubicBezTo>
                    <a:cubicBezTo>
                      <a:pt x="88235" y="109253"/>
                      <a:pt x="91764" y="111044"/>
                      <a:pt x="95294" y="109253"/>
                    </a:cubicBezTo>
                    <a:cubicBezTo>
                      <a:pt x="98823" y="105671"/>
                      <a:pt x="97058" y="96716"/>
                      <a:pt x="91764" y="84179"/>
                    </a:cubicBezTo>
                    <a:cubicBezTo>
                      <a:pt x="104117" y="85970"/>
                      <a:pt x="114705" y="84179"/>
                      <a:pt x="116470" y="80597"/>
                    </a:cubicBezTo>
                    <a:cubicBezTo>
                      <a:pt x="116470" y="77014"/>
                      <a:pt x="112941" y="71641"/>
                      <a:pt x="105882" y="66268"/>
                    </a:cubicBezTo>
                    <a:cubicBezTo>
                      <a:pt x="114705" y="62686"/>
                      <a:pt x="120000" y="59104"/>
                      <a:pt x="120000" y="55522"/>
                    </a:cubicBezTo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" name="Shape 317"/>
            <p:cNvSpPr/>
            <p:nvPr/>
          </p:nvSpPr>
          <p:spPr>
            <a:xfrm>
              <a:off x="9499406" y="5777362"/>
              <a:ext cx="384558" cy="3860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000" y="71363"/>
                  </a:moveTo>
                  <a:cubicBezTo>
                    <a:pt x="113636" y="67727"/>
                    <a:pt x="116363" y="63181"/>
                    <a:pt x="117727" y="58181"/>
                  </a:cubicBezTo>
                  <a:cubicBezTo>
                    <a:pt x="120000" y="48636"/>
                    <a:pt x="115909" y="38636"/>
                    <a:pt x="108181" y="30000"/>
                  </a:cubicBezTo>
                  <a:cubicBezTo>
                    <a:pt x="104090" y="19090"/>
                    <a:pt x="96818" y="11363"/>
                    <a:pt x="87272" y="9090"/>
                  </a:cubicBezTo>
                  <a:cubicBezTo>
                    <a:pt x="82272" y="8181"/>
                    <a:pt x="77272" y="8636"/>
                    <a:pt x="71818" y="10454"/>
                  </a:cubicBezTo>
                  <a:cubicBezTo>
                    <a:pt x="71363" y="10454"/>
                    <a:pt x="71363" y="10454"/>
                    <a:pt x="71363" y="10454"/>
                  </a:cubicBezTo>
                  <a:cubicBezTo>
                    <a:pt x="70909" y="10454"/>
                    <a:pt x="70909" y="10454"/>
                    <a:pt x="70909" y="10454"/>
                  </a:cubicBezTo>
                  <a:cubicBezTo>
                    <a:pt x="67272" y="6363"/>
                    <a:pt x="63181" y="3636"/>
                    <a:pt x="58181" y="2272"/>
                  </a:cubicBezTo>
                  <a:cubicBezTo>
                    <a:pt x="48636" y="0"/>
                    <a:pt x="38636" y="4090"/>
                    <a:pt x="30000" y="11818"/>
                  </a:cubicBezTo>
                  <a:cubicBezTo>
                    <a:pt x="19090" y="15909"/>
                    <a:pt x="11363" y="23181"/>
                    <a:pt x="9090" y="32727"/>
                  </a:cubicBezTo>
                  <a:cubicBezTo>
                    <a:pt x="7727" y="37727"/>
                    <a:pt x="8636" y="43181"/>
                    <a:pt x="10454" y="48181"/>
                  </a:cubicBezTo>
                  <a:cubicBezTo>
                    <a:pt x="10454" y="48636"/>
                    <a:pt x="10454" y="48636"/>
                    <a:pt x="10454" y="48636"/>
                  </a:cubicBezTo>
                  <a:cubicBezTo>
                    <a:pt x="10000" y="49090"/>
                    <a:pt x="10000" y="49090"/>
                    <a:pt x="10000" y="49090"/>
                  </a:cubicBezTo>
                  <a:cubicBezTo>
                    <a:pt x="6363" y="52727"/>
                    <a:pt x="3636" y="56818"/>
                    <a:pt x="2272" y="61818"/>
                  </a:cubicBezTo>
                  <a:cubicBezTo>
                    <a:pt x="0" y="71363"/>
                    <a:pt x="4090" y="81363"/>
                    <a:pt x="11818" y="90000"/>
                  </a:cubicBezTo>
                  <a:cubicBezTo>
                    <a:pt x="15909" y="100909"/>
                    <a:pt x="23181" y="108636"/>
                    <a:pt x="32727" y="110909"/>
                  </a:cubicBezTo>
                  <a:cubicBezTo>
                    <a:pt x="37727" y="112272"/>
                    <a:pt x="42727" y="111818"/>
                    <a:pt x="48181" y="109545"/>
                  </a:cubicBezTo>
                  <a:cubicBezTo>
                    <a:pt x="48636" y="110000"/>
                    <a:pt x="48636" y="110000"/>
                    <a:pt x="48636" y="110000"/>
                  </a:cubicBezTo>
                  <a:cubicBezTo>
                    <a:pt x="49090" y="110000"/>
                    <a:pt x="49090" y="110000"/>
                    <a:pt x="49090" y="110000"/>
                  </a:cubicBezTo>
                  <a:cubicBezTo>
                    <a:pt x="52727" y="113636"/>
                    <a:pt x="56818" y="116818"/>
                    <a:pt x="61818" y="117727"/>
                  </a:cubicBezTo>
                  <a:cubicBezTo>
                    <a:pt x="71363" y="120000"/>
                    <a:pt x="81363" y="116363"/>
                    <a:pt x="90000" y="108181"/>
                  </a:cubicBezTo>
                  <a:cubicBezTo>
                    <a:pt x="100909" y="104090"/>
                    <a:pt x="108636" y="96818"/>
                    <a:pt x="110909" y="87272"/>
                  </a:cubicBezTo>
                  <a:cubicBezTo>
                    <a:pt x="112272" y="82272"/>
                    <a:pt x="111363" y="77272"/>
                    <a:pt x="109545" y="72272"/>
                  </a:cubicBezTo>
                  <a:cubicBezTo>
                    <a:pt x="109545" y="71818"/>
                    <a:pt x="109545" y="71818"/>
                    <a:pt x="109545" y="71818"/>
                  </a:cubicBezTo>
                  <a:lnTo>
                    <a:pt x="110000" y="71363"/>
                  </a:ln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 rot="10800000" flipH="1">
              <a:off x="9258652" y="5397257"/>
              <a:ext cx="95954" cy="959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300067" y="5810012"/>
              <a:ext cx="242887" cy="242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8076678" y="5734073"/>
              <a:ext cx="164550" cy="161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7368564" y="5884605"/>
              <a:ext cx="105896" cy="1037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D0EEE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 flipH="1">
              <a:off x="9615485" y="5894167"/>
              <a:ext cx="152399" cy="152399"/>
            </a:xfrm>
            <a:prstGeom prst="ellipse">
              <a:avLst/>
            </a:prstGeom>
            <a:solidFill>
              <a:srgbClr val="E9D6EB"/>
            </a:solidFill>
            <a:ln w="12700" cap="flat" cmpd="sng">
              <a:solidFill>
                <a:srgbClr val="65366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" name="Shape 323"/>
            <p:cNvGrpSpPr/>
            <p:nvPr/>
          </p:nvGrpSpPr>
          <p:grpSpPr>
            <a:xfrm>
              <a:off x="4718726" y="5256326"/>
              <a:ext cx="2996486" cy="1669980"/>
              <a:chOff x="5099470" y="1062484"/>
              <a:chExt cx="2996486" cy="1669980"/>
            </a:xfrm>
          </p:grpSpPr>
          <p:sp>
            <p:nvSpPr>
              <p:cNvPr id="324" name="Shape 324"/>
              <p:cNvSpPr/>
              <p:nvPr/>
            </p:nvSpPr>
            <p:spPr>
              <a:xfrm rot="8881702">
                <a:off x="6702013" y="1340793"/>
                <a:ext cx="1173227" cy="11697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9820"/>
                    </a:moveTo>
                    <a:lnTo>
                      <a:pt x="117588" y="99820"/>
                    </a:lnTo>
                    <a:cubicBezTo>
                      <a:pt x="117588" y="99820"/>
                      <a:pt x="116364" y="98598"/>
                      <a:pt x="115176" y="96174"/>
                    </a:cubicBezTo>
                    <a:cubicBezTo>
                      <a:pt x="108624" y="68018"/>
                      <a:pt x="58944" y="-20168"/>
                      <a:pt x="35664" y="4204"/>
                    </a:cubicBezTo>
                    <a:cubicBezTo>
                      <a:pt x="12432" y="33119"/>
                      <a:pt x="84948" y="88914"/>
                      <a:pt x="104232" y="96206"/>
                    </a:cubicBezTo>
                    <a:cubicBezTo>
                      <a:pt x="72768" y="85226"/>
                      <a:pt x="3624" y="60790"/>
                      <a:pt x="96" y="94815"/>
                    </a:cubicBezTo>
                    <a:cubicBezTo>
                      <a:pt x="-3432" y="128840"/>
                      <a:pt x="82932" y="126280"/>
                      <a:pt x="120000" y="99820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Shape 325"/>
              <p:cNvSpPr/>
              <p:nvPr/>
            </p:nvSpPr>
            <p:spPr>
              <a:xfrm rot="-512543">
                <a:off x="5184533" y="1138588"/>
                <a:ext cx="1116455" cy="1228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4880"/>
                    </a:moveTo>
                    <a:cubicBezTo>
                      <a:pt x="119148" y="74880"/>
                      <a:pt x="118309" y="75456"/>
                      <a:pt x="117458" y="74880"/>
                    </a:cubicBezTo>
                    <a:cubicBezTo>
                      <a:pt x="116607" y="74292"/>
                      <a:pt x="116187" y="73716"/>
                      <a:pt x="114917" y="71424"/>
                    </a:cubicBezTo>
                    <a:cubicBezTo>
                      <a:pt x="107484" y="54984"/>
                      <a:pt x="58009" y="-21456"/>
                      <a:pt x="26253" y="5844"/>
                    </a:cubicBezTo>
                    <a:cubicBezTo>
                      <a:pt x="-5502" y="33132"/>
                      <a:pt x="96323" y="68400"/>
                      <a:pt x="103420" y="71448"/>
                    </a:cubicBezTo>
                    <a:cubicBezTo>
                      <a:pt x="64483" y="72348"/>
                      <a:pt x="-9494" y="78468"/>
                      <a:pt x="1006" y="110640"/>
                    </a:cubicBezTo>
                    <a:cubicBezTo>
                      <a:pt x="12395" y="140640"/>
                      <a:pt x="102521" y="90324"/>
                      <a:pt x="120000" y="74880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Shape 326"/>
              <p:cNvSpPr/>
              <p:nvPr/>
            </p:nvSpPr>
            <p:spPr>
              <a:xfrm>
                <a:off x="5767357" y="1125344"/>
                <a:ext cx="1357232" cy="136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800" y="71400"/>
                    </a:moveTo>
                    <a:cubicBezTo>
                      <a:pt x="114000" y="67800"/>
                      <a:pt x="116400" y="63000"/>
                      <a:pt x="117600" y="58200"/>
                    </a:cubicBezTo>
                    <a:cubicBezTo>
                      <a:pt x="120000" y="48600"/>
                      <a:pt x="116400" y="38400"/>
                      <a:pt x="108000" y="30000"/>
                    </a:cubicBezTo>
                    <a:cubicBezTo>
                      <a:pt x="103800" y="19200"/>
                      <a:pt x="96600" y="11400"/>
                      <a:pt x="87000" y="9000"/>
                    </a:cubicBezTo>
                    <a:cubicBezTo>
                      <a:pt x="82200" y="7800"/>
                      <a:pt x="76800" y="8400"/>
                      <a:pt x="72000" y="10200"/>
                    </a:cubicBezTo>
                    <a:cubicBezTo>
                      <a:pt x="71400" y="10200"/>
                      <a:pt x="71400" y="10200"/>
                      <a:pt x="71400" y="10200"/>
                    </a:cubicBezTo>
                    <a:cubicBezTo>
                      <a:pt x="71400" y="10200"/>
                      <a:pt x="71400" y="10200"/>
                      <a:pt x="71400" y="10200"/>
                    </a:cubicBezTo>
                    <a:cubicBezTo>
                      <a:pt x="67200" y="6000"/>
                      <a:pt x="63000" y="3600"/>
                      <a:pt x="58200" y="2400"/>
                    </a:cubicBezTo>
                    <a:cubicBezTo>
                      <a:pt x="48600" y="0"/>
                      <a:pt x="38400" y="4200"/>
                      <a:pt x="30000" y="12000"/>
                    </a:cubicBezTo>
                    <a:cubicBezTo>
                      <a:pt x="19200" y="16200"/>
                      <a:pt x="11400" y="23400"/>
                      <a:pt x="9000" y="33000"/>
                    </a:cubicBezTo>
                    <a:cubicBezTo>
                      <a:pt x="7800" y="37800"/>
                      <a:pt x="8400" y="43200"/>
                      <a:pt x="10200" y="48000"/>
                    </a:cubicBezTo>
                    <a:cubicBezTo>
                      <a:pt x="10200" y="48600"/>
                      <a:pt x="10200" y="48600"/>
                      <a:pt x="10200" y="48600"/>
                    </a:cubicBezTo>
                    <a:cubicBezTo>
                      <a:pt x="10200" y="49200"/>
                      <a:pt x="10200" y="49200"/>
                      <a:pt x="10200" y="49200"/>
                    </a:cubicBezTo>
                    <a:cubicBezTo>
                      <a:pt x="6000" y="52800"/>
                      <a:pt x="3600" y="57000"/>
                      <a:pt x="2400" y="61800"/>
                    </a:cubicBezTo>
                    <a:cubicBezTo>
                      <a:pt x="0" y="71400"/>
                      <a:pt x="3600" y="81600"/>
                      <a:pt x="12000" y="90000"/>
                    </a:cubicBezTo>
                    <a:cubicBezTo>
                      <a:pt x="16200" y="100800"/>
                      <a:pt x="23400" y="108600"/>
                      <a:pt x="33000" y="111000"/>
                    </a:cubicBezTo>
                    <a:cubicBezTo>
                      <a:pt x="37800" y="112200"/>
                      <a:pt x="43200" y="111600"/>
                      <a:pt x="48000" y="109800"/>
                    </a:cubicBezTo>
                    <a:cubicBezTo>
                      <a:pt x="48600" y="109800"/>
                      <a:pt x="48600" y="109800"/>
                      <a:pt x="48600" y="109800"/>
                    </a:cubicBezTo>
                    <a:cubicBezTo>
                      <a:pt x="48600" y="109800"/>
                      <a:pt x="48600" y="109800"/>
                      <a:pt x="48600" y="109800"/>
                    </a:cubicBezTo>
                    <a:cubicBezTo>
                      <a:pt x="52800" y="114000"/>
                      <a:pt x="57000" y="117000"/>
                      <a:pt x="61800" y="117600"/>
                    </a:cubicBezTo>
                    <a:cubicBezTo>
                      <a:pt x="71400" y="120000"/>
                      <a:pt x="81600" y="116400"/>
                      <a:pt x="90000" y="108000"/>
                    </a:cubicBezTo>
                    <a:cubicBezTo>
                      <a:pt x="100800" y="104400"/>
                      <a:pt x="108600" y="96600"/>
                      <a:pt x="111000" y="87600"/>
                    </a:cubicBezTo>
                    <a:cubicBezTo>
                      <a:pt x="112200" y="82200"/>
                      <a:pt x="111600" y="77400"/>
                      <a:pt x="109800" y="72000"/>
                    </a:cubicBezTo>
                    <a:cubicBezTo>
                      <a:pt x="109800" y="72000"/>
                      <a:pt x="109800" y="72000"/>
                      <a:pt x="109800" y="72000"/>
                    </a:cubicBezTo>
                    <a:lnTo>
                      <a:pt x="109800" y="71400"/>
                    </a:lnTo>
                    <a:close/>
                  </a:path>
                </a:pathLst>
              </a:custGeom>
              <a:gradFill>
                <a:gsLst>
                  <a:gs pos="0">
                    <a:srgbClr val="BF8AC3"/>
                  </a:gs>
                  <a:gs pos="60000">
                    <a:schemeClr val="accent1"/>
                  </a:gs>
                  <a:gs pos="100000">
                    <a:srgbClr val="68376C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Shape 327"/>
              <p:cNvSpPr/>
              <p:nvPr/>
            </p:nvSpPr>
            <p:spPr>
              <a:xfrm>
                <a:off x="5977498" y="1338870"/>
                <a:ext cx="936948" cy="9369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66" y="56666"/>
                    </a:moveTo>
                    <a:cubicBezTo>
                      <a:pt x="118333" y="51666"/>
                      <a:pt x="118333" y="45000"/>
                      <a:pt x="116666" y="40000"/>
                    </a:cubicBezTo>
                    <a:cubicBezTo>
                      <a:pt x="113333" y="30000"/>
                      <a:pt x="105000" y="25000"/>
                      <a:pt x="95000" y="20000"/>
                    </a:cubicBezTo>
                    <a:cubicBezTo>
                      <a:pt x="90000" y="10000"/>
                      <a:pt x="83333" y="3333"/>
                      <a:pt x="73333" y="1666"/>
                    </a:cubicBezTo>
                    <a:cubicBezTo>
                      <a:pt x="68333" y="0"/>
                      <a:pt x="61666" y="0"/>
                      <a:pt x="56666" y="1666"/>
                    </a:cubicBezTo>
                    <a:cubicBezTo>
                      <a:pt x="50000" y="0"/>
                      <a:pt x="45000" y="1666"/>
                      <a:pt x="40000" y="3333"/>
                    </a:cubicBezTo>
                    <a:cubicBezTo>
                      <a:pt x="30000" y="6666"/>
                      <a:pt x="23333" y="13333"/>
                      <a:pt x="20000" y="25000"/>
                    </a:cubicBezTo>
                    <a:cubicBezTo>
                      <a:pt x="10000" y="28333"/>
                      <a:pt x="3333" y="36666"/>
                      <a:pt x="0" y="46666"/>
                    </a:cubicBezTo>
                    <a:cubicBezTo>
                      <a:pt x="0" y="51666"/>
                      <a:pt x="0" y="56666"/>
                      <a:pt x="1666" y="63333"/>
                    </a:cubicBezTo>
                    <a:cubicBezTo>
                      <a:pt x="0" y="68333"/>
                      <a:pt x="0" y="73333"/>
                      <a:pt x="1666" y="80000"/>
                    </a:cubicBezTo>
                    <a:cubicBezTo>
                      <a:pt x="5000" y="88333"/>
                      <a:pt x="13333" y="95000"/>
                      <a:pt x="23333" y="98333"/>
                    </a:cubicBezTo>
                    <a:cubicBezTo>
                      <a:pt x="28333" y="108333"/>
                      <a:pt x="36666" y="116666"/>
                      <a:pt x="45000" y="118333"/>
                    </a:cubicBezTo>
                    <a:cubicBezTo>
                      <a:pt x="51666" y="120000"/>
                      <a:pt x="56666" y="118333"/>
                      <a:pt x="61666" y="116666"/>
                    </a:cubicBezTo>
                    <a:cubicBezTo>
                      <a:pt x="68333" y="118333"/>
                      <a:pt x="73333" y="118333"/>
                      <a:pt x="78333" y="116666"/>
                    </a:cubicBezTo>
                    <a:cubicBezTo>
                      <a:pt x="88333" y="113333"/>
                      <a:pt x="95000" y="105000"/>
                      <a:pt x="98333" y="95000"/>
                    </a:cubicBezTo>
                    <a:cubicBezTo>
                      <a:pt x="108333" y="90000"/>
                      <a:pt x="116666" y="83333"/>
                      <a:pt x="118333" y="73333"/>
                    </a:cubicBezTo>
                    <a:cubicBezTo>
                      <a:pt x="120000" y="68333"/>
                      <a:pt x="118333" y="61666"/>
                      <a:pt x="116666" y="566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6222744" y="1584116"/>
                <a:ext cx="446456" cy="44645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666" y="56666"/>
                    </a:moveTo>
                    <a:cubicBezTo>
                      <a:pt x="118333" y="51666"/>
                      <a:pt x="118333" y="45000"/>
                      <a:pt x="116666" y="40000"/>
                    </a:cubicBezTo>
                    <a:cubicBezTo>
                      <a:pt x="113333" y="30000"/>
                      <a:pt x="105000" y="25000"/>
                      <a:pt x="95000" y="20000"/>
                    </a:cubicBezTo>
                    <a:cubicBezTo>
                      <a:pt x="90000" y="10000"/>
                      <a:pt x="83333" y="3333"/>
                      <a:pt x="73333" y="1666"/>
                    </a:cubicBezTo>
                    <a:cubicBezTo>
                      <a:pt x="68333" y="0"/>
                      <a:pt x="61666" y="0"/>
                      <a:pt x="56666" y="1666"/>
                    </a:cubicBezTo>
                    <a:cubicBezTo>
                      <a:pt x="50000" y="0"/>
                      <a:pt x="45000" y="1666"/>
                      <a:pt x="40000" y="3333"/>
                    </a:cubicBezTo>
                    <a:cubicBezTo>
                      <a:pt x="30000" y="6666"/>
                      <a:pt x="23333" y="13333"/>
                      <a:pt x="20000" y="25000"/>
                    </a:cubicBezTo>
                    <a:cubicBezTo>
                      <a:pt x="10000" y="28333"/>
                      <a:pt x="3333" y="36666"/>
                      <a:pt x="0" y="46666"/>
                    </a:cubicBezTo>
                    <a:cubicBezTo>
                      <a:pt x="0" y="51666"/>
                      <a:pt x="0" y="56666"/>
                      <a:pt x="1666" y="63333"/>
                    </a:cubicBezTo>
                    <a:cubicBezTo>
                      <a:pt x="0" y="68333"/>
                      <a:pt x="0" y="73333"/>
                      <a:pt x="1666" y="80000"/>
                    </a:cubicBezTo>
                    <a:cubicBezTo>
                      <a:pt x="5000" y="88333"/>
                      <a:pt x="13333" y="95000"/>
                      <a:pt x="23333" y="98333"/>
                    </a:cubicBezTo>
                    <a:cubicBezTo>
                      <a:pt x="28333" y="108333"/>
                      <a:pt x="36666" y="116666"/>
                      <a:pt x="45000" y="118333"/>
                    </a:cubicBezTo>
                    <a:cubicBezTo>
                      <a:pt x="51666" y="120000"/>
                      <a:pt x="56666" y="118333"/>
                      <a:pt x="61666" y="116666"/>
                    </a:cubicBezTo>
                    <a:cubicBezTo>
                      <a:pt x="68333" y="118333"/>
                      <a:pt x="73333" y="118333"/>
                      <a:pt x="78333" y="116666"/>
                    </a:cubicBezTo>
                    <a:cubicBezTo>
                      <a:pt x="88333" y="113333"/>
                      <a:pt x="95000" y="105000"/>
                      <a:pt x="98333" y="95000"/>
                    </a:cubicBezTo>
                    <a:cubicBezTo>
                      <a:pt x="108333" y="90000"/>
                      <a:pt x="116666" y="83333"/>
                      <a:pt x="118333" y="73333"/>
                    </a:cubicBezTo>
                    <a:cubicBezTo>
                      <a:pt x="120000" y="68333"/>
                      <a:pt x="118333" y="61666"/>
                      <a:pt x="116666" y="566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1143000" y="754379"/>
            <a:ext cx="6858000" cy="1988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5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1143000" y="2789676"/>
            <a:ext cx="6858000" cy="8122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143000" y="424239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143000" y="1425616"/>
            <a:ext cx="68580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1112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985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858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20014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kcijos antraštė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Shape 338"/>
          <p:cNvGrpSpPr/>
          <p:nvPr/>
        </p:nvGrpSpPr>
        <p:grpSpPr>
          <a:xfrm>
            <a:off x="-83394" y="41032"/>
            <a:ext cx="983293" cy="5102467"/>
            <a:chOff x="-111192" y="54709"/>
            <a:chExt cx="1311056" cy="6803290"/>
          </a:xfrm>
        </p:grpSpPr>
        <p:sp>
          <p:nvSpPr>
            <p:cNvPr id="339" name="Shape 339"/>
            <p:cNvSpPr/>
            <p:nvPr/>
          </p:nvSpPr>
          <p:spPr>
            <a:xfrm rot="-229093">
              <a:off x="309864" y="3163137"/>
              <a:ext cx="115580" cy="111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333" y="24000"/>
                  </a:moveTo>
                  <a:cubicBezTo>
                    <a:pt x="116666" y="44571"/>
                    <a:pt x="120000" y="78857"/>
                    <a:pt x="100000" y="99428"/>
                  </a:cubicBezTo>
                  <a:cubicBezTo>
                    <a:pt x="80000" y="120000"/>
                    <a:pt x="46666" y="116571"/>
                    <a:pt x="26666" y="92571"/>
                  </a:cubicBezTo>
                  <a:cubicBezTo>
                    <a:pt x="3333" y="72000"/>
                    <a:pt x="0" y="37714"/>
                    <a:pt x="20000" y="17142"/>
                  </a:cubicBezTo>
                  <a:cubicBezTo>
                    <a:pt x="40000" y="0"/>
                    <a:pt x="73333" y="0"/>
                    <a:pt x="93333" y="24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 rot="-229093">
              <a:off x="156316" y="389499"/>
              <a:ext cx="107324" cy="908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1" name="Shape 341"/>
            <p:cNvGrpSpPr/>
            <p:nvPr/>
          </p:nvGrpSpPr>
          <p:grpSpPr>
            <a:xfrm rot="-248327">
              <a:off x="188909" y="3285460"/>
              <a:ext cx="886987" cy="656333"/>
              <a:chOff x="452437" y="3540125"/>
              <a:chExt cx="750887" cy="555625"/>
            </a:xfrm>
          </p:grpSpPr>
          <p:sp>
            <p:nvSpPr>
              <p:cNvPr id="342" name="Shape 342"/>
              <p:cNvSpPr/>
              <p:nvPr/>
            </p:nvSpPr>
            <p:spPr>
              <a:xfrm flipH="1">
                <a:off x="546099" y="3540125"/>
                <a:ext cx="657226" cy="555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01" y="49162"/>
                    </a:moveTo>
                    <a:cubicBezTo>
                      <a:pt x="118202" y="20616"/>
                      <a:pt x="97977" y="0"/>
                      <a:pt x="86292" y="1585"/>
                    </a:cubicBezTo>
                    <a:cubicBezTo>
                      <a:pt x="67865" y="4229"/>
                      <a:pt x="59775" y="17444"/>
                      <a:pt x="58426" y="33832"/>
                    </a:cubicBezTo>
                    <a:cubicBezTo>
                      <a:pt x="42696" y="30132"/>
                      <a:pt x="27415" y="36475"/>
                      <a:pt x="23370" y="45462"/>
                    </a:cubicBezTo>
                    <a:cubicBezTo>
                      <a:pt x="0" y="96740"/>
                      <a:pt x="70112" y="120000"/>
                      <a:pt x="93483" y="105726"/>
                    </a:cubicBezTo>
                    <a:cubicBezTo>
                      <a:pt x="104269" y="103083"/>
                      <a:pt x="120000" y="71894"/>
                      <a:pt x="119101" y="49162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Shape 343"/>
              <p:cNvSpPr/>
              <p:nvPr/>
            </p:nvSpPr>
            <p:spPr>
              <a:xfrm flipH="1">
                <a:off x="452437" y="3581400"/>
                <a:ext cx="735012" cy="5095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789" y="8653"/>
                    </a:moveTo>
                    <a:cubicBezTo>
                      <a:pt x="105150" y="0"/>
                      <a:pt x="85886" y="61153"/>
                      <a:pt x="80668" y="92307"/>
                    </a:cubicBezTo>
                    <a:cubicBezTo>
                      <a:pt x="78662" y="80769"/>
                      <a:pt x="74648" y="66346"/>
                      <a:pt x="70635" y="54230"/>
                    </a:cubicBezTo>
                    <a:cubicBezTo>
                      <a:pt x="60200" y="26538"/>
                      <a:pt x="46555" y="8653"/>
                      <a:pt x="43344" y="11538"/>
                    </a:cubicBezTo>
                    <a:cubicBezTo>
                      <a:pt x="32107" y="20769"/>
                      <a:pt x="55384" y="75000"/>
                      <a:pt x="70635" y="99230"/>
                    </a:cubicBezTo>
                    <a:cubicBezTo>
                      <a:pt x="63010" y="94615"/>
                      <a:pt x="52173" y="88846"/>
                      <a:pt x="42943" y="86538"/>
                    </a:cubicBezTo>
                    <a:cubicBezTo>
                      <a:pt x="21270" y="80769"/>
                      <a:pt x="2809" y="85384"/>
                      <a:pt x="2408" y="90576"/>
                    </a:cubicBezTo>
                    <a:cubicBezTo>
                      <a:pt x="0" y="113653"/>
                      <a:pt x="71839" y="120000"/>
                      <a:pt x="79866" y="110769"/>
                    </a:cubicBezTo>
                    <a:cubicBezTo>
                      <a:pt x="80267" y="111346"/>
                      <a:pt x="81070" y="111346"/>
                      <a:pt x="81471" y="110769"/>
                    </a:cubicBezTo>
                    <a:cubicBezTo>
                      <a:pt x="81872" y="110769"/>
                      <a:pt x="82274" y="110192"/>
                      <a:pt x="82274" y="109038"/>
                    </a:cubicBezTo>
                    <a:cubicBezTo>
                      <a:pt x="87491" y="105000"/>
                      <a:pt x="99933" y="84230"/>
                      <a:pt x="107157" y="65192"/>
                    </a:cubicBezTo>
                    <a:cubicBezTo>
                      <a:pt x="117190" y="37500"/>
                      <a:pt x="120000" y="10961"/>
                      <a:pt x="116789" y="8653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4" name="Shape 344"/>
            <p:cNvSpPr/>
            <p:nvPr/>
          </p:nvSpPr>
          <p:spPr>
            <a:xfrm rot="-229093">
              <a:off x="40737" y="3810995"/>
              <a:ext cx="338486" cy="3364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03" y="0"/>
                  </a:moveTo>
                  <a:cubicBezTo>
                    <a:pt x="56603" y="0"/>
                    <a:pt x="56603" y="0"/>
                    <a:pt x="56603" y="0"/>
                  </a:cubicBezTo>
                  <a:cubicBezTo>
                    <a:pt x="53207" y="0"/>
                    <a:pt x="49811" y="5660"/>
                    <a:pt x="47547" y="13584"/>
                  </a:cubicBezTo>
                  <a:cubicBezTo>
                    <a:pt x="43018" y="7924"/>
                    <a:pt x="38490" y="5660"/>
                    <a:pt x="36226" y="5660"/>
                  </a:cubicBezTo>
                  <a:cubicBezTo>
                    <a:pt x="35094" y="5660"/>
                    <a:pt x="33962" y="5660"/>
                    <a:pt x="33962" y="5660"/>
                  </a:cubicBezTo>
                  <a:cubicBezTo>
                    <a:pt x="30566" y="7924"/>
                    <a:pt x="29433" y="14716"/>
                    <a:pt x="31698" y="24905"/>
                  </a:cubicBezTo>
                  <a:cubicBezTo>
                    <a:pt x="26037" y="22641"/>
                    <a:pt x="21509" y="21509"/>
                    <a:pt x="18113" y="21509"/>
                  </a:cubicBezTo>
                  <a:cubicBezTo>
                    <a:pt x="14716" y="21509"/>
                    <a:pt x="13584" y="22641"/>
                    <a:pt x="12452" y="23773"/>
                  </a:cubicBezTo>
                  <a:cubicBezTo>
                    <a:pt x="9056" y="27169"/>
                    <a:pt x="12452" y="33962"/>
                    <a:pt x="19245" y="43018"/>
                  </a:cubicBezTo>
                  <a:cubicBezTo>
                    <a:pt x="7924" y="44150"/>
                    <a:pt x="1132" y="47547"/>
                    <a:pt x="1132" y="50943"/>
                  </a:cubicBezTo>
                  <a:cubicBezTo>
                    <a:pt x="0" y="54339"/>
                    <a:pt x="3396" y="57735"/>
                    <a:pt x="9056" y="61132"/>
                  </a:cubicBezTo>
                  <a:cubicBezTo>
                    <a:pt x="3396" y="64528"/>
                    <a:pt x="0" y="69056"/>
                    <a:pt x="1132" y="71320"/>
                  </a:cubicBezTo>
                  <a:cubicBezTo>
                    <a:pt x="2264" y="75849"/>
                    <a:pt x="11320" y="79245"/>
                    <a:pt x="23773" y="79245"/>
                  </a:cubicBezTo>
                  <a:cubicBezTo>
                    <a:pt x="16981" y="90566"/>
                    <a:pt x="13584" y="99622"/>
                    <a:pt x="16981" y="103018"/>
                  </a:cubicBezTo>
                  <a:cubicBezTo>
                    <a:pt x="18113" y="103018"/>
                    <a:pt x="19245" y="104150"/>
                    <a:pt x="21509" y="104150"/>
                  </a:cubicBezTo>
                  <a:cubicBezTo>
                    <a:pt x="24905" y="104150"/>
                    <a:pt x="29433" y="103018"/>
                    <a:pt x="33962" y="99622"/>
                  </a:cubicBezTo>
                  <a:cubicBezTo>
                    <a:pt x="33962" y="108679"/>
                    <a:pt x="35094" y="115471"/>
                    <a:pt x="38490" y="116603"/>
                  </a:cubicBezTo>
                  <a:cubicBezTo>
                    <a:pt x="38490" y="116603"/>
                    <a:pt x="39622" y="116603"/>
                    <a:pt x="39622" y="116603"/>
                  </a:cubicBezTo>
                  <a:cubicBezTo>
                    <a:pt x="43018" y="116603"/>
                    <a:pt x="47547" y="113207"/>
                    <a:pt x="53207" y="106415"/>
                  </a:cubicBezTo>
                  <a:cubicBezTo>
                    <a:pt x="56603" y="115471"/>
                    <a:pt x="60000" y="120000"/>
                    <a:pt x="63396" y="120000"/>
                  </a:cubicBezTo>
                  <a:cubicBezTo>
                    <a:pt x="63396" y="120000"/>
                    <a:pt x="64528" y="120000"/>
                    <a:pt x="64528" y="120000"/>
                  </a:cubicBezTo>
                  <a:cubicBezTo>
                    <a:pt x="67924" y="120000"/>
                    <a:pt x="70188" y="115471"/>
                    <a:pt x="72452" y="107547"/>
                  </a:cubicBezTo>
                  <a:cubicBezTo>
                    <a:pt x="78113" y="112075"/>
                    <a:pt x="81509" y="114339"/>
                    <a:pt x="84905" y="114339"/>
                  </a:cubicBezTo>
                  <a:cubicBezTo>
                    <a:pt x="86037" y="114339"/>
                    <a:pt x="86037" y="114339"/>
                    <a:pt x="87169" y="114339"/>
                  </a:cubicBezTo>
                  <a:cubicBezTo>
                    <a:pt x="90566" y="112075"/>
                    <a:pt x="91698" y="105283"/>
                    <a:pt x="89433" y="95094"/>
                  </a:cubicBezTo>
                  <a:cubicBezTo>
                    <a:pt x="95094" y="97358"/>
                    <a:pt x="99622" y="98490"/>
                    <a:pt x="103018" y="98490"/>
                  </a:cubicBezTo>
                  <a:cubicBezTo>
                    <a:pt x="105283" y="98490"/>
                    <a:pt x="107547" y="98490"/>
                    <a:pt x="108679" y="96226"/>
                  </a:cubicBezTo>
                  <a:cubicBezTo>
                    <a:pt x="110943" y="92830"/>
                    <a:pt x="107547" y="86037"/>
                    <a:pt x="100754" y="76981"/>
                  </a:cubicBezTo>
                  <a:cubicBezTo>
                    <a:pt x="112075" y="75849"/>
                    <a:pt x="118867" y="73584"/>
                    <a:pt x="120000" y="69056"/>
                  </a:cubicBezTo>
                  <a:cubicBezTo>
                    <a:pt x="120000" y="65660"/>
                    <a:pt x="117735" y="62264"/>
                    <a:pt x="110943" y="58867"/>
                  </a:cubicBezTo>
                  <a:cubicBezTo>
                    <a:pt x="116603" y="55471"/>
                    <a:pt x="120000" y="52075"/>
                    <a:pt x="120000" y="48679"/>
                  </a:cubicBezTo>
                  <a:cubicBezTo>
                    <a:pt x="118867" y="44150"/>
                    <a:pt x="109811" y="41886"/>
                    <a:pt x="96226" y="40754"/>
                  </a:cubicBezTo>
                  <a:cubicBezTo>
                    <a:pt x="104150" y="30566"/>
                    <a:pt x="106415" y="21509"/>
                    <a:pt x="103018" y="18113"/>
                  </a:cubicBezTo>
                  <a:cubicBezTo>
                    <a:pt x="101886" y="16981"/>
                    <a:pt x="100754" y="16981"/>
                    <a:pt x="99622" y="16981"/>
                  </a:cubicBezTo>
                  <a:cubicBezTo>
                    <a:pt x="96226" y="16981"/>
                    <a:pt x="91698" y="18113"/>
                    <a:pt x="86037" y="20377"/>
                  </a:cubicBezTo>
                  <a:cubicBezTo>
                    <a:pt x="87169" y="11320"/>
                    <a:pt x="86037" y="5660"/>
                    <a:pt x="82641" y="4528"/>
                  </a:cubicBezTo>
                  <a:cubicBezTo>
                    <a:pt x="81509" y="3396"/>
                    <a:pt x="81509" y="3396"/>
                    <a:pt x="80377" y="3396"/>
                  </a:cubicBezTo>
                  <a:cubicBezTo>
                    <a:pt x="76981" y="3396"/>
                    <a:pt x="72452" y="7924"/>
                    <a:pt x="67924" y="13584"/>
                  </a:cubicBezTo>
                  <a:cubicBezTo>
                    <a:pt x="64528" y="5660"/>
                    <a:pt x="61132" y="0"/>
                    <a:pt x="5660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 rot="1029304">
              <a:off x="-5756" y="2131014"/>
              <a:ext cx="717568" cy="7867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80" y="1210"/>
                  </a:moveTo>
                  <a:cubicBezTo>
                    <a:pt x="107686" y="-331"/>
                    <a:pt x="110879" y="-465"/>
                    <a:pt x="113883" y="1186"/>
                  </a:cubicBezTo>
                  <a:cubicBezTo>
                    <a:pt x="145645" y="18285"/>
                    <a:pt x="43491" y="129427"/>
                    <a:pt x="40915" y="119323"/>
                  </a:cubicBezTo>
                  <a:cubicBezTo>
                    <a:pt x="34477" y="121072"/>
                    <a:pt x="26536" y="119323"/>
                    <a:pt x="18247" y="115328"/>
                  </a:cubicBezTo>
                  <a:lnTo>
                    <a:pt x="16608" y="114345"/>
                  </a:lnTo>
                  <a:lnTo>
                    <a:pt x="0" y="65276"/>
                  </a:lnTo>
                  <a:lnTo>
                    <a:pt x="568" y="65695"/>
                  </a:lnTo>
                  <a:cubicBezTo>
                    <a:pt x="19025" y="80462"/>
                    <a:pt x="38769" y="100670"/>
                    <a:pt x="43490" y="111551"/>
                  </a:cubicBezTo>
                  <a:cubicBezTo>
                    <a:pt x="52504" y="91829"/>
                    <a:pt x="81235" y="12006"/>
                    <a:pt x="104380" y="1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 rot="229093" flipH="1">
              <a:off x="363692" y="5127408"/>
              <a:ext cx="115580" cy="111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333" y="24000"/>
                  </a:moveTo>
                  <a:cubicBezTo>
                    <a:pt x="116666" y="44571"/>
                    <a:pt x="120000" y="78857"/>
                    <a:pt x="100000" y="99428"/>
                  </a:cubicBezTo>
                  <a:cubicBezTo>
                    <a:pt x="80000" y="120000"/>
                    <a:pt x="46666" y="116571"/>
                    <a:pt x="26666" y="92571"/>
                  </a:cubicBezTo>
                  <a:cubicBezTo>
                    <a:pt x="3333" y="72000"/>
                    <a:pt x="0" y="37714"/>
                    <a:pt x="20000" y="17142"/>
                  </a:cubicBezTo>
                  <a:cubicBezTo>
                    <a:pt x="40000" y="0"/>
                    <a:pt x="73333" y="0"/>
                    <a:pt x="93333" y="24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 rot="229093" flipH="1">
              <a:off x="820538" y="6496790"/>
              <a:ext cx="130516" cy="1297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03" y="0"/>
                  </a:moveTo>
                  <a:cubicBezTo>
                    <a:pt x="56603" y="0"/>
                    <a:pt x="56603" y="0"/>
                    <a:pt x="56603" y="0"/>
                  </a:cubicBezTo>
                  <a:cubicBezTo>
                    <a:pt x="53207" y="0"/>
                    <a:pt x="49811" y="5660"/>
                    <a:pt x="47547" y="13584"/>
                  </a:cubicBezTo>
                  <a:cubicBezTo>
                    <a:pt x="43018" y="7924"/>
                    <a:pt x="38490" y="5660"/>
                    <a:pt x="36226" y="5660"/>
                  </a:cubicBezTo>
                  <a:cubicBezTo>
                    <a:pt x="35094" y="5660"/>
                    <a:pt x="33962" y="5660"/>
                    <a:pt x="33962" y="5660"/>
                  </a:cubicBezTo>
                  <a:cubicBezTo>
                    <a:pt x="30566" y="7924"/>
                    <a:pt x="29433" y="14716"/>
                    <a:pt x="31698" y="24905"/>
                  </a:cubicBezTo>
                  <a:cubicBezTo>
                    <a:pt x="26037" y="22641"/>
                    <a:pt x="21509" y="21509"/>
                    <a:pt x="18113" y="21509"/>
                  </a:cubicBezTo>
                  <a:cubicBezTo>
                    <a:pt x="14716" y="21509"/>
                    <a:pt x="13584" y="22641"/>
                    <a:pt x="12452" y="23773"/>
                  </a:cubicBezTo>
                  <a:cubicBezTo>
                    <a:pt x="9056" y="27169"/>
                    <a:pt x="12452" y="33962"/>
                    <a:pt x="19245" y="43018"/>
                  </a:cubicBezTo>
                  <a:cubicBezTo>
                    <a:pt x="7924" y="44150"/>
                    <a:pt x="1132" y="47547"/>
                    <a:pt x="1132" y="50943"/>
                  </a:cubicBezTo>
                  <a:cubicBezTo>
                    <a:pt x="0" y="54339"/>
                    <a:pt x="3396" y="57735"/>
                    <a:pt x="9056" y="61132"/>
                  </a:cubicBezTo>
                  <a:cubicBezTo>
                    <a:pt x="3396" y="64528"/>
                    <a:pt x="0" y="69056"/>
                    <a:pt x="1132" y="71320"/>
                  </a:cubicBezTo>
                  <a:cubicBezTo>
                    <a:pt x="2264" y="75849"/>
                    <a:pt x="11320" y="79245"/>
                    <a:pt x="23773" y="79245"/>
                  </a:cubicBezTo>
                  <a:cubicBezTo>
                    <a:pt x="16981" y="90566"/>
                    <a:pt x="13584" y="99622"/>
                    <a:pt x="16981" y="103018"/>
                  </a:cubicBezTo>
                  <a:cubicBezTo>
                    <a:pt x="18113" y="103018"/>
                    <a:pt x="19245" y="104150"/>
                    <a:pt x="21509" y="104150"/>
                  </a:cubicBezTo>
                  <a:cubicBezTo>
                    <a:pt x="24905" y="104150"/>
                    <a:pt x="29433" y="103018"/>
                    <a:pt x="33962" y="99622"/>
                  </a:cubicBezTo>
                  <a:cubicBezTo>
                    <a:pt x="33962" y="108679"/>
                    <a:pt x="35094" y="115471"/>
                    <a:pt x="38490" y="116603"/>
                  </a:cubicBezTo>
                  <a:cubicBezTo>
                    <a:pt x="38490" y="116603"/>
                    <a:pt x="39622" y="116603"/>
                    <a:pt x="39622" y="116603"/>
                  </a:cubicBezTo>
                  <a:cubicBezTo>
                    <a:pt x="43018" y="116603"/>
                    <a:pt x="47547" y="113207"/>
                    <a:pt x="53207" y="106415"/>
                  </a:cubicBezTo>
                  <a:cubicBezTo>
                    <a:pt x="56603" y="115471"/>
                    <a:pt x="60000" y="120000"/>
                    <a:pt x="63396" y="120000"/>
                  </a:cubicBezTo>
                  <a:cubicBezTo>
                    <a:pt x="63396" y="120000"/>
                    <a:pt x="64528" y="120000"/>
                    <a:pt x="64528" y="120000"/>
                  </a:cubicBezTo>
                  <a:cubicBezTo>
                    <a:pt x="67924" y="120000"/>
                    <a:pt x="70188" y="115471"/>
                    <a:pt x="72452" y="107547"/>
                  </a:cubicBezTo>
                  <a:cubicBezTo>
                    <a:pt x="78113" y="112075"/>
                    <a:pt x="81509" y="114339"/>
                    <a:pt x="84905" y="114339"/>
                  </a:cubicBezTo>
                  <a:cubicBezTo>
                    <a:pt x="86037" y="114339"/>
                    <a:pt x="86037" y="114339"/>
                    <a:pt x="87169" y="114339"/>
                  </a:cubicBezTo>
                  <a:cubicBezTo>
                    <a:pt x="90566" y="112075"/>
                    <a:pt x="91698" y="105283"/>
                    <a:pt x="89433" y="95094"/>
                  </a:cubicBezTo>
                  <a:cubicBezTo>
                    <a:pt x="95094" y="97358"/>
                    <a:pt x="99622" y="98490"/>
                    <a:pt x="103018" y="98490"/>
                  </a:cubicBezTo>
                  <a:cubicBezTo>
                    <a:pt x="105283" y="98490"/>
                    <a:pt x="107547" y="98490"/>
                    <a:pt x="108679" y="96226"/>
                  </a:cubicBezTo>
                  <a:cubicBezTo>
                    <a:pt x="110943" y="92830"/>
                    <a:pt x="107547" y="86037"/>
                    <a:pt x="100754" y="76981"/>
                  </a:cubicBezTo>
                  <a:cubicBezTo>
                    <a:pt x="112075" y="75849"/>
                    <a:pt x="118867" y="73584"/>
                    <a:pt x="120000" y="69056"/>
                  </a:cubicBezTo>
                  <a:cubicBezTo>
                    <a:pt x="120000" y="65660"/>
                    <a:pt x="117735" y="62264"/>
                    <a:pt x="110943" y="58867"/>
                  </a:cubicBezTo>
                  <a:cubicBezTo>
                    <a:pt x="116603" y="55471"/>
                    <a:pt x="120000" y="52075"/>
                    <a:pt x="120000" y="48679"/>
                  </a:cubicBezTo>
                  <a:cubicBezTo>
                    <a:pt x="118867" y="44150"/>
                    <a:pt x="109811" y="41886"/>
                    <a:pt x="96226" y="40754"/>
                  </a:cubicBezTo>
                  <a:cubicBezTo>
                    <a:pt x="104150" y="30566"/>
                    <a:pt x="106415" y="21509"/>
                    <a:pt x="103018" y="18113"/>
                  </a:cubicBezTo>
                  <a:cubicBezTo>
                    <a:pt x="101886" y="16981"/>
                    <a:pt x="100754" y="16981"/>
                    <a:pt x="99622" y="16981"/>
                  </a:cubicBezTo>
                  <a:cubicBezTo>
                    <a:pt x="96226" y="16981"/>
                    <a:pt x="91698" y="18113"/>
                    <a:pt x="86037" y="20377"/>
                  </a:cubicBezTo>
                  <a:cubicBezTo>
                    <a:pt x="87169" y="11320"/>
                    <a:pt x="86037" y="5660"/>
                    <a:pt x="82641" y="4528"/>
                  </a:cubicBezTo>
                  <a:cubicBezTo>
                    <a:pt x="81509" y="3396"/>
                    <a:pt x="81509" y="3396"/>
                    <a:pt x="80377" y="3396"/>
                  </a:cubicBezTo>
                  <a:cubicBezTo>
                    <a:pt x="76981" y="3396"/>
                    <a:pt x="72452" y="7924"/>
                    <a:pt x="67924" y="13584"/>
                  </a:cubicBezTo>
                  <a:cubicBezTo>
                    <a:pt x="64528" y="5660"/>
                    <a:pt x="61132" y="0"/>
                    <a:pt x="5660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 rot="-3111243">
              <a:off x="56319" y="5556204"/>
              <a:ext cx="303357" cy="304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717"/>
                  </a:moveTo>
                  <a:cubicBezTo>
                    <a:pt x="120000" y="64615"/>
                    <a:pt x="114871" y="59487"/>
                    <a:pt x="105641" y="55384"/>
                  </a:cubicBezTo>
                  <a:cubicBezTo>
                    <a:pt x="113846" y="50256"/>
                    <a:pt x="118974" y="44102"/>
                    <a:pt x="116923" y="41025"/>
                  </a:cubicBezTo>
                  <a:cubicBezTo>
                    <a:pt x="115897" y="36923"/>
                    <a:pt x="110769" y="35897"/>
                    <a:pt x="102564" y="35897"/>
                  </a:cubicBezTo>
                  <a:cubicBezTo>
                    <a:pt x="106666" y="28717"/>
                    <a:pt x="107692" y="22564"/>
                    <a:pt x="105641" y="20512"/>
                  </a:cubicBezTo>
                  <a:cubicBezTo>
                    <a:pt x="102564" y="17435"/>
                    <a:pt x="96410" y="18461"/>
                    <a:pt x="88205" y="22564"/>
                  </a:cubicBezTo>
                  <a:cubicBezTo>
                    <a:pt x="89230" y="12307"/>
                    <a:pt x="88205" y="6153"/>
                    <a:pt x="85128" y="5128"/>
                  </a:cubicBezTo>
                  <a:cubicBezTo>
                    <a:pt x="81025" y="3076"/>
                    <a:pt x="75897" y="6153"/>
                    <a:pt x="69743" y="13333"/>
                  </a:cubicBezTo>
                  <a:cubicBezTo>
                    <a:pt x="67692" y="5128"/>
                    <a:pt x="63589" y="0"/>
                    <a:pt x="60512" y="0"/>
                  </a:cubicBezTo>
                  <a:cubicBezTo>
                    <a:pt x="55384" y="0"/>
                    <a:pt x="51282" y="8205"/>
                    <a:pt x="48205" y="20512"/>
                  </a:cubicBezTo>
                  <a:cubicBezTo>
                    <a:pt x="38974" y="11282"/>
                    <a:pt x="30769" y="7179"/>
                    <a:pt x="26666" y="9230"/>
                  </a:cubicBezTo>
                  <a:cubicBezTo>
                    <a:pt x="24615" y="11282"/>
                    <a:pt x="23589" y="16410"/>
                    <a:pt x="25641" y="22564"/>
                  </a:cubicBezTo>
                  <a:cubicBezTo>
                    <a:pt x="18461" y="20512"/>
                    <a:pt x="14358" y="20512"/>
                    <a:pt x="12307" y="23589"/>
                  </a:cubicBezTo>
                  <a:cubicBezTo>
                    <a:pt x="9230" y="26666"/>
                    <a:pt x="12307" y="33846"/>
                    <a:pt x="19487" y="43076"/>
                  </a:cubicBezTo>
                  <a:cubicBezTo>
                    <a:pt x="8205" y="44102"/>
                    <a:pt x="1025" y="46153"/>
                    <a:pt x="1025" y="51282"/>
                  </a:cubicBezTo>
                  <a:cubicBezTo>
                    <a:pt x="0" y="55384"/>
                    <a:pt x="6153" y="59487"/>
                    <a:pt x="15384" y="63589"/>
                  </a:cubicBezTo>
                  <a:cubicBezTo>
                    <a:pt x="6153" y="69743"/>
                    <a:pt x="2051" y="74871"/>
                    <a:pt x="3076" y="78974"/>
                  </a:cubicBezTo>
                  <a:cubicBezTo>
                    <a:pt x="4102" y="82051"/>
                    <a:pt x="10256" y="84102"/>
                    <a:pt x="18461" y="83076"/>
                  </a:cubicBezTo>
                  <a:cubicBezTo>
                    <a:pt x="14358" y="90256"/>
                    <a:pt x="12307" y="96410"/>
                    <a:pt x="14358" y="99487"/>
                  </a:cubicBezTo>
                  <a:cubicBezTo>
                    <a:pt x="17435" y="101538"/>
                    <a:pt x="23589" y="100512"/>
                    <a:pt x="32820" y="97435"/>
                  </a:cubicBezTo>
                  <a:cubicBezTo>
                    <a:pt x="30769" y="106666"/>
                    <a:pt x="31794" y="112820"/>
                    <a:pt x="35897" y="114871"/>
                  </a:cubicBezTo>
                  <a:cubicBezTo>
                    <a:pt x="38974" y="115897"/>
                    <a:pt x="44102" y="112820"/>
                    <a:pt x="50256" y="105641"/>
                  </a:cubicBezTo>
                  <a:cubicBezTo>
                    <a:pt x="53333" y="114871"/>
                    <a:pt x="56410" y="120000"/>
                    <a:pt x="60512" y="120000"/>
                  </a:cubicBezTo>
                  <a:cubicBezTo>
                    <a:pt x="64615" y="120000"/>
                    <a:pt x="68717" y="111794"/>
                    <a:pt x="71794" y="98461"/>
                  </a:cubicBezTo>
                  <a:cubicBezTo>
                    <a:pt x="81025" y="107692"/>
                    <a:pt x="89230" y="111794"/>
                    <a:pt x="93333" y="109743"/>
                  </a:cubicBezTo>
                  <a:cubicBezTo>
                    <a:pt x="96410" y="107692"/>
                    <a:pt x="96410" y="103589"/>
                    <a:pt x="95384" y="96410"/>
                  </a:cubicBezTo>
                  <a:cubicBezTo>
                    <a:pt x="101538" y="98461"/>
                    <a:pt x="106666" y="98461"/>
                    <a:pt x="107692" y="95384"/>
                  </a:cubicBezTo>
                  <a:cubicBezTo>
                    <a:pt x="110769" y="92307"/>
                    <a:pt x="107692" y="85128"/>
                    <a:pt x="100512" y="76923"/>
                  </a:cubicBezTo>
                  <a:cubicBezTo>
                    <a:pt x="111794" y="75897"/>
                    <a:pt x="118974" y="72820"/>
                    <a:pt x="120000" y="687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 rot="-59080" flipH="1">
              <a:off x="309774" y="56187"/>
              <a:ext cx="173371" cy="171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888"/>
                  </a:moveTo>
                  <a:cubicBezTo>
                    <a:pt x="120000" y="64444"/>
                    <a:pt x="117777" y="62222"/>
                    <a:pt x="111111" y="57777"/>
                  </a:cubicBezTo>
                  <a:cubicBezTo>
                    <a:pt x="117777" y="55555"/>
                    <a:pt x="120000" y="51111"/>
                    <a:pt x="120000" y="48888"/>
                  </a:cubicBezTo>
                  <a:cubicBezTo>
                    <a:pt x="117777" y="44444"/>
                    <a:pt x="108888" y="40000"/>
                    <a:pt x="95555" y="40000"/>
                  </a:cubicBezTo>
                  <a:cubicBezTo>
                    <a:pt x="104444" y="28888"/>
                    <a:pt x="106666" y="20000"/>
                    <a:pt x="104444" y="17777"/>
                  </a:cubicBezTo>
                  <a:cubicBezTo>
                    <a:pt x="100000" y="15555"/>
                    <a:pt x="95555" y="15555"/>
                    <a:pt x="86666" y="20000"/>
                  </a:cubicBezTo>
                  <a:cubicBezTo>
                    <a:pt x="86666" y="11111"/>
                    <a:pt x="86666" y="4444"/>
                    <a:pt x="82222" y="2222"/>
                  </a:cubicBezTo>
                  <a:cubicBezTo>
                    <a:pt x="77777" y="2222"/>
                    <a:pt x="73333" y="6666"/>
                    <a:pt x="66666" y="13333"/>
                  </a:cubicBezTo>
                  <a:cubicBezTo>
                    <a:pt x="64444" y="4444"/>
                    <a:pt x="60000" y="0"/>
                    <a:pt x="55555" y="0"/>
                  </a:cubicBezTo>
                  <a:cubicBezTo>
                    <a:pt x="53333" y="0"/>
                    <a:pt x="48888" y="4444"/>
                    <a:pt x="46666" y="13333"/>
                  </a:cubicBezTo>
                  <a:cubicBezTo>
                    <a:pt x="42222" y="6666"/>
                    <a:pt x="35555" y="4444"/>
                    <a:pt x="33333" y="4444"/>
                  </a:cubicBezTo>
                  <a:cubicBezTo>
                    <a:pt x="28888" y="6666"/>
                    <a:pt x="28888" y="13333"/>
                    <a:pt x="31111" y="24444"/>
                  </a:cubicBezTo>
                  <a:cubicBezTo>
                    <a:pt x="22222" y="20000"/>
                    <a:pt x="13333" y="20000"/>
                    <a:pt x="11111" y="22222"/>
                  </a:cubicBezTo>
                  <a:cubicBezTo>
                    <a:pt x="8888" y="26666"/>
                    <a:pt x="11111" y="33333"/>
                    <a:pt x="20000" y="42222"/>
                  </a:cubicBezTo>
                  <a:cubicBezTo>
                    <a:pt x="8888" y="44444"/>
                    <a:pt x="0" y="46666"/>
                    <a:pt x="0" y="51111"/>
                  </a:cubicBezTo>
                  <a:cubicBezTo>
                    <a:pt x="0" y="53333"/>
                    <a:pt x="2222" y="57777"/>
                    <a:pt x="8888" y="60000"/>
                  </a:cubicBezTo>
                  <a:cubicBezTo>
                    <a:pt x="2222" y="64444"/>
                    <a:pt x="0" y="68888"/>
                    <a:pt x="0" y="71111"/>
                  </a:cubicBezTo>
                  <a:cubicBezTo>
                    <a:pt x="2222" y="75555"/>
                    <a:pt x="11111" y="77777"/>
                    <a:pt x="24444" y="80000"/>
                  </a:cubicBezTo>
                  <a:cubicBezTo>
                    <a:pt x="15555" y="91111"/>
                    <a:pt x="13333" y="100000"/>
                    <a:pt x="17777" y="102222"/>
                  </a:cubicBezTo>
                  <a:cubicBezTo>
                    <a:pt x="20000" y="104444"/>
                    <a:pt x="26666" y="104444"/>
                    <a:pt x="33333" y="100000"/>
                  </a:cubicBezTo>
                  <a:cubicBezTo>
                    <a:pt x="33333" y="108888"/>
                    <a:pt x="35555" y="115555"/>
                    <a:pt x="37777" y="115555"/>
                  </a:cubicBezTo>
                  <a:cubicBezTo>
                    <a:pt x="42222" y="117777"/>
                    <a:pt x="46666" y="113333"/>
                    <a:pt x="53333" y="106666"/>
                  </a:cubicBezTo>
                  <a:cubicBezTo>
                    <a:pt x="55555" y="115555"/>
                    <a:pt x="60000" y="120000"/>
                    <a:pt x="64444" y="120000"/>
                  </a:cubicBezTo>
                  <a:cubicBezTo>
                    <a:pt x="66666" y="120000"/>
                    <a:pt x="71111" y="115555"/>
                    <a:pt x="73333" y="106666"/>
                  </a:cubicBezTo>
                  <a:cubicBezTo>
                    <a:pt x="77777" y="113333"/>
                    <a:pt x="84444" y="115555"/>
                    <a:pt x="86666" y="113333"/>
                  </a:cubicBezTo>
                  <a:cubicBezTo>
                    <a:pt x="91111" y="113333"/>
                    <a:pt x="91111" y="104444"/>
                    <a:pt x="88888" y="95555"/>
                  </a:cubicBezTo>
                  <a:cubicBezTo>
                    <a:pt x="100000" y="97777"/>
                    <a:pt x="106666" y="100000"/>
                    <a:pt x="108888" y="95555"/>
                  </a:cubicBezTo>
                  <a:cubicBezTo>
                    <a:pt x="111111" y="93333"/>
                    <a:pt x="108888" y="86666"/>
                    <a:pt x="102222" y="77777"/>
                  </a:cubicBezTo>
                  <a:cubicBezTo>
                    <a:pt x="113333" y="75555"/>
                    <a:pt x="120000" y="73333"/>
                    <a:pt x="120000" y="688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 rot="-59080" flipH="1">
              <a:off x="77245" y="2006726"/>
              <a:ext cx="107324" cy="9081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 rot="8207982" flipH="1">
              <a:off x="756767" y="5796627"/>
              <a:ext cx="138254" cy="141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131" y="61935"/>
                  </a:moveTo>
                  <a:cubicBezTo>
                    <a:pt x="118032" y="58064"/>
                    <a:pt x="120000" y="56129"/>
                    <a:pt x="120000" y="52258"/>
                  </a:cubicBezTo>
                  <a:cubicBezTo>
                    <a:pt x="120000" y="48387"/>
                    <a:pt x="112131" y="44516"/>
                    <a:pt x="100327" y="44516"/>
                  </a:cubicBezTo>
                  <a:cubicBezTo>
                    <a:pt x="108196" y="34838"/>
                    <a:pt x="112131" y="29032"/>
                    <a:pt x="108196" y="25161"/>
                  </a:cubicBezTo>
                  <a:cubicBezTo>
                    <a:pt x="106229" y="21290"/>
                    <a:pt x="98360" y="23225"/>
                    <a:pt x="88524" y="25161"/>
                  </a:cubicBezTo>
                  <a:cubicBezTo>
                    <a:pt x="90491" y="15483"/>
                    <a:pt x="90491" y="9677"/>
                    <a:pt x="86557" y="7741"/>
                  </a:cubicBezTo>
                  <a:cubicBezTo>
                    <a:pt x="84590" y="5806"/>
                    <a:pt x="78688" y="7741"/>
                    <a:pt x="72786" y="13548"/>
                  </a:cubicBezTo>
                  <a:cubicBezTo>
                    <a:pt x="70819" y="5806"/>
                    <a:pt x="66885" y="1935"/>
                    <a:pt x="62950" y="1935"/>
                  </a:cubicBezTo>
                  <a:cubicBezTo>
                    <a:pt x="60983" y="0"/>
                    <a:pt x="57049" y="5806"/>
                    <a:pt x="53114" y="15483"/>
                  </a:cubicBezTo>
                  <a:cubicBezTo>
                    <a:pt x="47213" y="7741"/>
                    <a:pt x="41311" y="3870"/>
                    <a:pt x="37377" y="5806"/>
                  </a:cubicBezTo>
                  <a:cubicBezTo>
                    <a:pt x="35409" y="5806"/>
                    <a:pt x="33442" y="13548"/>
                    <a:pt x="33442" y="21290"/>
                  </a:cubicBezTo>
                  <a:cubicBezTo>
                    <a:pt x="25573" y="17419"/>
                    <a:pt x="19672" y="15483"/>
                    <a:pt x="17704" y="19354"/>
                  </a:cubicBezTo>
                  <a:cubicBezTo>
                    <a:pt x="13770" y="21290"/>
                    <a:pt x="15737" y="30967"/>
                    <a:pt x="23606" y="42580"/>
                  </a:cubicBezTo>
                  <a:cubicBezTo>
                    <a:pt x="9836" y="42580"/>
                    <a:pt x="1967" y="44516"/>
                    <a:pt x="0" y="50322"/>
                  </a:cubicBezTo>
                  <a:cubicBezTo>
                    <a:pt x="0" y="52258"/>
                    <a:pt x="3934" y="56129"/>
                    <a:pt x="7868" y="60000"/>
                  </a:cubicBezTo>
                  <a:cubicBezTo>
                    <a:pt x="1967" y="63870"/>
                    <a:pt x="0" y="65806"/>
                    <a:pt x="0" y="69677"/>
                  </a:cubicBezTo>
                  <a:cubicBezTo>
                    <a:pt x="0" y="73548"/>
                    <a:pt x="7868" y="77419"/>
                    <a:pt x="19672" y="77419"/>
                  </a:cubicBezTo>
                  <a:cubicBezTo>
                    <a:pt x="11803" y="87096"/>
                    <a:pt x="9836" y="92903"/>
                    <a:pt x="11803" y="96774"/>
                  </a:cubicBezTo>
                  <a:cubicBezTo>
                    <a:pt x="13770" y="100645"/>
                    <a:pt x="21639" y="98709"/>
                    <a:pt x="31475" y="94838"/>
                  </a:cubicBezTo>
                  <a:cubicBezTo>
                    <a:pt x="29508" y="106451"/>
                    <a:pt x="29508" y="112258"/>
                    <a:pt x="33442" y="114193"/>
                  </a:cubicBezTo>
                  <a:cubicBezTo>
                    <a:pt x="37377" y="116129"/>
                    <a:pt x="41311" y="114193"/>
                    <a:pt x="47213" y="106451"/>
                  </a:cubicBezTo>
                  <a:cubicBezTo>
                    <a:pt x="49180" y="116129"/>
                    <a:pt x="53114" y="120000"/>
                    <a:pt x="57049" y="120000"/>
                  </a:cubicBezTo>
                  <a:cubicBezTo>
                    <a:pt x="60983" y="120000"/>
                    <a:pt x="64918" y="116129"/>
                    <a:pt x="66885" y="106451"/>
                  </a:cubicBezTo>
                  <a:cubicBezTo>
                    <a:pt x="72786" y="114193"/>
                    <a:pt x="78688" y="118064"/>
                    <a:pt x="82622" y="116129"/>
                  </a:cubicBezTo>
                  <a:cubicBezTo>
                    <a:pt x="86557" y="116129"/>
                    <a:pt x="86557" y="108387"/>
                    <a:pt x="86557" y="100645"/>
                  </a:cubicBezTo>
                  <a:cubicBezTo>
                    <a:pt x="94426" y="104516"/>
                    <a:pt x="100327" y="106451"/>
                    <a:pt x="104262" y="102580"/>
                  </a:cubicBezTo>
                  <a:cubicBezTo>
                    <a:pt x="106229" y="98709"/>
                    <a:pt x="104262" y="90967"/>
                    <a:pt x="96393" y="79354"/>
                  </a:cubicBezTo>
                  <a:cubicBezTo>
                    <a:pt x="110163" y="79354"/>
                    <a:pt x="118032" y="77419"/>
                    <a:pt x="120000" y="71612"/>
                  </a:cubicBezTo>
                  <a:cubicBezTo>
                    <a:pt x="120000" y="69677"/>
                    <a:pt x="118032" y="65806"/>
                    <a:pt x="112131" y="61935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005" y="964"/>
                  </a:moveTo>
                  <a:cubicBezTo>
                    <a:pt x="44873" y="-5179"/>
                    <a:pt x="70659" y="18854"/>
                    <a:pt x="101928" y="63029"/>
                  </a:cubicBezTo>
                  <a:lnTo>
                    <a:pt x="120000" y="96575"/>
                  </a:lnTo>
                  <a:lnTo>
                    <a:pt x="203" y="119999"/>
                  </a:lnTo>
                  <a:cubicBezTo>
                    <a:pt x="-812" y="43447"/>
                    <a:pt x="9137" y="7108"/>
                    <a:pt x="27005" y="9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 rot="238563">
              <a:off x="193324" y="5986637"/>
              <a:ext cx="587091" cy="4356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44" y="546"/>
                  </a:moveTo>
                  <a:cubicBezTo>
                    <a:pt x="24315" y="8658"/>
                    <a:pt x="50414" y="59705"/>
                    <a:pt x="53015" y="93333"/>
                  </a:cubicBezTo>
                  <a:cubicBezTo>
                    <a:pt x="70414" y="58540"/>
                    <a:pt x="120000" y="-618"/>
                    <a:pt x="120000" y="24897"/>
                  </a:cubicBezTo>
                  <a:cubicBezTo>
                    <a:pt x="119128" y="58540"/>
                    <a:pt x="75491" y="129406"/>
                    <a:pt x="52876" y="118964"/>
                  </a:cubicBezTo>
                  <a:cubicBezTo>
                    <a:pt x="52005" y="120129"/>
                    <a:pt x="49543" y="115382"/>
                    <a:pt x="49543" y="116533"/>
                  </a:cubicBezTo>
                  <a:cubicBezTo>
                    <a:pt x="38229" y="133937"/>
                    <a:pt x="-18312" y="-9895"/>
                    <a:pt x="6044" y="546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-5481" y="1265703"/>
              <a:ext cx="764564" cy="24406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29" y="0"/>
                  </a:moveTo>
                  <a:cubicBezTo>
                    <a:pt x="120000" y="324"/>
                    <a:pt x="120000" y="324"/>
                    <a:pt x="120000" y="324"/>
                  </a:cubicBezTo>
                  <a:cubicBezTo>
                    <a:pt x="103771" y="5414"/>
                    <a:pt x="84699" y="18180"/>
                    <a:pt x="65290" y="36678"/>
                  </a:cubicBezTo>
                  <a:cubicBezTo>
                    <a:pt x="77931" y="32235"/>
                    <a:pt x="77931" y="32235"/>
                    <a:pt x="77931" y="32235"/>
                  </a:cubicBezTo>
                  <a:cubicBezTo>
                    <a:pt x="78201" y="32560"/>
                    <a:pt x="78201" y="32560"/>
                    <a:pt x="78201" y="32560"/>
                  </a:cubicBezTo>
                  <a:cubicBezTo>
                    <a:pt x="64754" y="37223"/>
                    <a:pt x="64754" y="37223"/>
                    <a:pt x="64754" y="37223"/>
                  </a:cubicBezTo>
                  <a:cubicBezTo>
                    <a:pt x="49995" y="51201"/>
                    <a:pt x="35071" y="68543"/>
                    <a:pt x="20784" y="88232"/>
                  </a:cubicBezTo>
                  <a:cubicBezTo>
                    <a:pt x="13684" y="97982"/>
                    <a:pt x="7359" y="107533"/>
                    <a:pt x="1958" y="116538"/>
                  </a:cubicBezTo>
                  <a:lnTo>
                    <a:pt x="0" y="120000"/>
                  </a:lnTo>
                  <a:lnTo>
                    <a:pt x="0" y="118713"/>
                  </a:lnTo>
                  <a:lnTo>
                    <a:pt x="1350" y="116325"/>
                  </a:lnTo>
                  <a:cubicBezTo>
                    <a:pt x="6707" y="107383"/>
                    <a:pt x="12966" y="97912"/>
                    <a:pt x="19976" y="88253"/>
                  </a:cubicBezTo>
                  <a:cubicBezTo>
                    <a:pt x="53551" y="42003"/>
                    <a:pt x="90768" y="9026"/>
                    <a:pt x="1197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" name="Shape 355"/>
            <p:cNvGrpSpPr/>
            <p:nvPr/>
          </p:nvGrpSpPr>
          <p:grpSpPr>
            <a:xfrm rot="399179" flipH="1">
              <a:off x="322912" y="912036"/>
              <a:ext cx="740802" cy="743599"/>
              <a:chOff x="2051051" y="5522596"/>
              <a:chExt cx="892174" cy="895542"/>
            </a:xfrm>
          </p:grpSpPr>
          <p:sp>
            <p:nvSpPr>
              <p:cNvPr id="356" name="Shape 356"/>
              <p:cNvSpPr/>
              <p:nvPr/>
            </p:nvSpPr>
            <p:spPr>
              <a:xfrm flipH="1">
                <a:off x="2411413" y="6283769"/>
                <a:ext cx="6349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7" name="Shape 357"/>
              <p:cNvCxnSpPr/>
              <p:nvPr/>
            </p:nvCxnSpPr>
            <p:spPr>
              <a:xfrm rot="10800000" flipH="1">
                <a:off x="2411413" y="6283769"/>
                <a:ext cx="6349" cy="1269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sp>
            <p:nvSpPr>
              <p:cNvPr id="358" name="Shape 358"/>
              <p:cNvSpPr/>
              <p:nvPr/>
            </p:nvSpPr>
            <p:spPr>
              <a:xfrm flipH="1">
                <a:off x="2051051" y="5522596"/>
                <a:ext cx="892174" cy="8955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 flipH="1">
                <a:off x="2216500" y="5688258"/>
                <a:ext cx="561276" cy="5642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473" y="56842"/>
                    </a:moveTo>
                    <a:cubicBezTo>
                      <a:pt x="118736" y="51789"/>
                      <a:pt x="118736" y="45473"/>
                      <a:pt x="116210" y="40421"/>
                    </a:cubicBezTo>
                    <a:cubicBezTo>
                      <a:pt x="113684" y="31578"/>
                      <a:pt x="104842" y="25263"/>
                      <a:pt x="94736" y="21473"/>
                    </a:cubicBezTo>
                    <a:cubicBezTo>
                      <a:pt x="89684" y="11368"/>
                      <a:pt x="83368" y="3789"/>
                      <a:pt x="73263" y="1263"/>
                    </a:cubicBezTo>
                    <a:cubicBezTo>
                      <a:pt x="68210" y="0"/>
                      <a:pt x="61894" y="1263"/>
                      <a:pt x="56842" y="2526"/>
                    </a:cubicBezTo>
                    <a:cubicBezTo>
                      <a:pt x="50526" y="1263"/>
                      <a:pt x="45473" y="1263"/>
                      <a:pt x="40421" y="3789"/>
                    </a:cubicBezTo>
                    <a:cubicBezTo>
                      <a:pt x="30315" y="6315"/>
                      <a:pt x="24000" y="13894"/>
                      <a:pt x="20210" y="25263"/>
                    </a:cubicBezTo>
                    <a:cubicBezTo>
                      <a:pt x="10105" y="30315"/>
                      <a:pt x="3789" y="36631"/>
                      <a:pt x="1263" y="46736"/>
                    </a:cubicBezTo>
                    <a:cubicBezTo>
                      <a:pt x="0" y="51789"/>
                      <a:pt x="0" y="58105"/>
                      <a:pt x="2526" y="63157"/>
                    </a:cubicBezTo>
                    <a:cubicBezTo>
                      <a:pt x="1263" y="69473"/>
                      <a:pt x="1263" y="74526"/>
                      <a:pt x="2526" y="79578"/>
                    </a:cubicBezTo>
                    <a:cubicBezTo>
                      <a:pt x="6315" y="89684"/>
                      <a:pt x="13894" y="96000"/>
                      <a:pt x="24000" y="99789"/>
                    </a:cubicBezTo>
                    <a:cubicBezTo>
                      <a:pt x="29052" y="109894"/>
                      <a:pt x="36631" y="116210"/>
                      <a:pt x="45473" y="118736"/>
                    </a:cubicBezTo>
                    <a:cubicBezTo>
                      <a:pt x="51789" y="120000"/>
                      <a:pt x="56842" y="120000"/>
                      <a:pt x="63157" y="117473"/>
                    </a:cubicBezTo>
                    <a:cubicBezTo>
                      <a:pt x="68210" y="118736"/>
                      <a:pt x="74526" y="118736"/>
                      <a:pt x="79578" y="117473"/>
                    </a:cubicBezTo>
                    <a:cubicBezTo>
                      <a:pt x="88421" y="113684"/>
                      <a:pt x="94736" y="106105"/>
                      <a:pt x="98526" y="96000"/>
                    </a:cubicBezTo>
                    <a:cubicBezTo>
                      <a:pt x="108631" y="90947"/>
                      <a:pt x="116210" y="83368"/>
                      <a:pt x="118736" y="74526"/>
                    </a:cubicBezTo>
                    <a:cubicBezTo>
                      <a:pt x="120000" y="68210"/>
                      <a:pt x="118736" y="63157"/>
                      <a:pt x="117473" y="56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Shape 360"/>
              <p:cNvSpPr/>
              <p:nvPr/>
            </p:nvSpPr>
            <p:spPr>
              <a:xfrm flipH="1">
                <a:off x="2304859" y="5777362"/>
                <a:ext cx="384558" cy="3860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solidFill>
                <a:srgbClr val="68376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2420939" y="5894167"/>
                <a:ext cx="152399" cy="152399"/>
              </a:xfrm>
              <a:prstGeom prst="ellipse">
                <a:avLst/>
              </a:prstGeom>
              <a:solidFill>
                <a:srgbClr val="E9D6EB"/>
              </a:solidFill>
              <a:ln w="12700" cap="flat" cmpd="sng">
                <a:solidFill>
                  <a:srgbClr val="65366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2" name="Shape 362"/>
            <p:cNvSpPr/>
            <p:nvPr/>
          </p:nvSpPr>
          <p:spPr>
            <a:xfrm rot="-229093">
              <a:off x="453244" y="1821965"/>
              <a:ext cx="173371" cy="1713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888"/>
                  </a:moveTo>
                  <a:cubicBezTo>
                    <a:pt x="120000" y="64444"/>
                    <a:pt x="117777" y="62222"/>
                    <a:pt x="111111" y="57777"/>
                  </a:cubicBezTo>
                  <a:cubicBezTo>
                    <a:pt x="117777" y="55555"/>
                    <a:pt x="120000" y="51111"/>
                    <a:pt x="120000" y="48888"/>
                  </a:cubicBezTo>
                  <a:cubicBezTo>
                    <a:pt x="117777" y="44444"/>
                    <a:pt x="108888" y="40000"/>
                    <a:pt x="95555" y="40000"/>
                  </a:cubicBezTo>
                  <a:cubicBezTo>
                    <a:pt x="104444" y="28888"/>
                    <a:pt x="106666" y="20000"/>
                    <a:pt x="104444" y="17777"/>
                  </a:cubicBezTo>
                  <a:cubicBezTo>
                    <a:pt x="100000" y="15555"/>
                    <a:pt x="95555" y="15555"/>
                    <a:pt x="86666" y="20000"/>
                  </a:cubicBezTo>
                  <a:cubicBezTo>
                    <a:pt x="86666" y="11111"/>
                    <a:pt x="86666" y="4444"/>
                    <a:pt x="82222" y="2222"/>
                  </a:cubicBezTo>
                  <a:cubicBezTo>
                    <a:pt x="77777" y="2222"/>
                    <a:pt x="73333" y="6666"/>
                    <a:pt x="66666" y="13333"/>
                  </a:cubicBezTo>
                  <a:cubicBezTo>
                    <a:pt x="64444" y="4444"/>
                    <a:pt x="60000" y="0"/>
                    <a:pt x="55555" y="0"/>
                  </a:cubicBezTo>
                  <a:cubicBezTo>
                    <a:pt x="53333" y="0"/>
                    <a:pt x="48888" y="4444"/>
                    <a:pt x="46666" y="13333"/>
                  </a:cubicBezTo>
                  <a:cubicBezTo>
                    <a:pt x="42222" y="6666"/>
                    <a:pt x="35555" y="4444"/>
                    <a:pt x="33333" y="4444"/>
                  </a:cubicBezTo>
                  <a:cubicBezTo>
                    <a:pt x="28888" y="6666"/>
                    <a:pt x="28888" y="13333"/>
                    <a:pt x="31111" y="24444"/>
                  </a:cubicBezTo>
                  <a:cubicBezTo>
                    <a:pt x="22222" y="20000"/>
                    <a:pt x="13333" y="20000"/>
                    <a:pt x="11111" y="22222"/>
                  </a:cubicBezTo>
                  <a:cubicBezTo>
                    <a:pt x="8888" y="26666"/>
                    <a:pt x="11111" y="33333"/>
                    <a:pt x="20000" y="42222"/>
                  </a:cubicBezTo>
                  <a:cubicBezTo>
                    <a:pt x="8888" y="44444"/>
                    <a:pt x="0" y="46666"/>
                    <a:pt x="0" y="51111"/>
                  </a:cubicBezTo>
                  <a:cubicBezTo>
                    <a:pt x="0" y="53333"/>
                    <a:pt x="2222" y="57777"/>
                    <a:pt x="8888" y="60000"/>
                  </a:cubicBezTo>
                  <a:cubicBezTo>
                    <a:pt x="2222" y="64444"/>
                    <a:pt x="0" y="68888"/>
                    <a:pt x="0" y="71111"/>
                  </a:cubicBezTo>
                  <a:cubicBezTo>
                    <a:pt x="2222" y="75555"/>
                    <a:pt x="11111" y="77777"/>
                    <a:pt x="24444" y="80000"/>
                  </a:cubicBezTo>
                  <a:cubicBezTo>
                    <a:pt x="15555" y="91111"/>
                    <a:pt x="13333" y="100000"/>
                    <a:pt x="17777" y="102222"/>
                  </a:cubicBezTo>
                  <a:cubicBezTo>
                    <a:pt x="20000" y="104444"/>
                    <a:pt x="26666" y="104444"/>
                    <a:pt x="33333" y="100000"/>
                  </a:cubicBezTo>
                  <a:cubicBezTo>
                    <a:pt x="33333" y="108888"/>
                    <a:pt x="35555" y="115555"/>
                    <a:pt x="37777" y="115555"/>
                  </a:cubicBezTo>
                  <a:cubicBezTo>
                    <a:pt x="42222" y="117777"/>
                    <a:pt x="46666" y="113333"/>
                    <a:pt x="53333" y="106666"/>
                  </a:cubicBezTo>
                  <a:cubicBezTo>
                    <a:pt x="55555" y="115555"/>
                    <a:pt x="60000" y="120000"/>
                    <a:pt x="64444" y="120000"/>
                  </a:cubicBezTo>
                  <a:cubicBezTo>
                    <a:pt x="66666" y="120000"/>
                    <a:pt x="71111" y="115555"/>
                    <a:pt x="73333" y="106666"/>
                  </a:cubicBezTo>
                  <a:cubicBezTo>
                    <a:pt x="77777" y="113333"/>
                    <a:pt x="84444" y="115555"/>
                    <a:pt x="86666" y="113333"/>
                  </a:cubicBezTo>
                  <a:cubicBezTo>
                    <a:pt x="91111" y="113333"/>
                    <a:pt x="91111" y="104444"/>
                    <a:pt x="88888" y="95555"/>
                  </a:cubicBezTo>
                  <a:cubicBezTo>
                    <a:pt x="100000" y="97777"/>
                    <a:pt x="106666" y="100000"/>
                    <a:pt x="108888" y="95555"/>
                  </a:cubicBezTo>
                  <a:cubicBezTo>
                    <a:pt x="111111" y="93333"/>
                    <a:pt x="108888" y="86666"/>
                    <a:pt x="102222" y="77777"/>
                  </a:cubicBezTo>
                  <a:cubicBezTo>
                    <a:pt x="113333" y="75555"/>
                    <a:pt x="120000" y="73333"/>
                    <a:pt x="120000" y="6888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-5481" y="3721714"/>
              <a:ext cx="572069" cy="20259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40" y="41"/>
                  </a:moveTo>
                  <a:cubicBezTo>
                    <a:pt x="120583" y="379"/>
                    <a:pt x="118835" y="2842"/>
                    <a:pt x="112400" y="9308"/>
                  </a:cubicBezTo>
                  <a:cubicBezTo>
                    <a:pt x="95507" y="26279"/>
                    <a:pt x="54971" y="78928"/>
                    <a:pt x="9219" y="113385"/>
                  </a:cubicBezTo>
                  <a:lnTo>
                    <a:pt x="0" y="120000"/>
                  </a:lnTo>
                  <a:lnTo>
                    <a:pt x="0" y="114390"/>
                  </a:lnTo>
                  <a:lnTo>
                    <a:pt x="8172" y="107990"/>
                  </a:lnTo>
                  <a:cubicBezTo>
                    <a:pt x="54068" y="70932"/>
                    <a:pt x="96284" y="20635"/>
                    <a:pt x="102178" y="8700"/>
                  </a:cubicBezTo>
                  <a:cubicBezTo>
                    <a:pt x="104520" y="8842"/>
                    <a:pt x="118207" y="-702"/>
                    <a:pt x="119840" y="41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404351" y="4895423"/>
              <a:ext cx="203734" cy="1962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"/>
                  </a:moveTo>
                  <a:cubicBezTo>
                    <a:pt x="50061" y="31224"/>
                    <a:pt x="28835" y="87774"/>
                    <a:pt x="22677" y="118749"/>
                  </a:cubicBezTo>
                  <a:lnTo>
                    <a:pt x="22455" y="120000"/>
                  </a:lnTo>
                  <a:lnTo>
                    <a:pt x="0" y="120000"/>
                  </a:lnTo>
                  <a:lnTo>
                    <a:pt x="507" y="118037"/>
                  </a:lnTo>
                  <a:cubicBezTo>
                    <a:pt x="8950" y="87317"/>
                    <a:pt x="32028" y="32689"/>
                    <a:pt x="99476" y="1695"/>
                  </a:cubicBezTo>
                  <a:cubicBezTo>
                    <a:pt x="99476" y="1695"/>
                    <a:pt x="110082" y="-69"/>
                    <a:pt x="120000" y="2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Shape 365"/>
            <p:cNvGrpSpPr/>
            <p:nvPr/>
          </p:nvGrpSpPr>
          <p:grpSpPr>
            <a:xfrm rot="-5295660" flipH="1">
              <a:off x="63002" y="4159238"/>
              <a:ext cx="1120050" cy="1120201"/>
              <a:chOff x="4127322" y="3599676"/>
              <a:chExt cx="1454837" cy="1455032"/>
            </a:xfrm>
          </p:grpSpPr>
          <p:sp>
            <p:nvSpPr>
              <p:cNvPr id="366" name="Shape 366"/>
              <p:cNvSpPr/>
              <p:nvPr/>
            </p:nvSpPr>
            <p:spPr>
              <a:xfrm rot="-340312" flipH="1">
                <a:off x="4277517" y="3752400"/>
                <a:ext cx="1154448" cy="11495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Shape 367"/>
              <p:cNvSpPr/>
              <p:nvPr/>
            </p:nvSpPr>
            <p:spPr>
              <a:xfrm rot="-2809042" flipH="1">
                <a:off x="4338998" y="3813623"/>
                <a:ext cx="1031483" cy="10271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gradFill>
                <a:gsLst>
                  <a:gs pos="0">
                    <a:srgbClr val="E9D6EB"/>
                  </a:gs>
                  <a:gs pos="46000">
                    <a:srgbClr val="BF8AC3"/>
                  </a:gs>
                  <a:gs pos="100000">
                    <a:schemeClr val="accent1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 rot="756312" flipH="1">
                <a:off x="4402942" y="3855258"/>
                <a:ext cx="903597" cy="9438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rgbClr val="E9D6EB">
                  <a:alpha val="60000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 rot="-1943688" flipH="1">
                <a:off x="4620470" y="4082481"/>
                <a:ext cx="468540" cy="489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Shape 370"/>
              <p:cNvSpPr/>
              <p:nvPr/>
            </p:nvSpPr>
            <p:spPr>
              <a:xfrm rot="-1943688" flipH="1">
                <a:off x="4765993" y="4239096"/>
                <a:ext cx="177497" cy="176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5522"/>
                    </a:moveTo>
                    <a:cubicBezTo>
                      <a:pt x="118235" y="51940"/>
                      <a:pt x="112941" y="48358"/>
                      <a:pt x="104117" y="46567"/>
                    </a:cubicBezTo>
                    <a:cubicBezTo>
                      <a:pt x="111176" y="39402"/>
                      <a:pt x="112941" y="34029"/>
                      <a:pt x="111176" y="30447"/>
                    </a:cubicBezTo>
                    <a:cubicBezTo>
                      <a:pt x="109411" y="26865"/>
                      <a:pt x="104117" y="26865"/>
                      <a:pt x="97058" y="28656"/>
                    </a:cubicBezTo>
                    <a:cubicBezTo>
                      <a:pt x="98823" y="19701"/>
                      <a:pt x="98823" y="14328"/>
                      <a:pt x="97058" y="12537"/>
                    </a:cubicBezTo>
                    <a:cubicBezTo>
                      <a:pt x="93529" y="8955"/>
                      <a:pt x="86470" y="12537"/>
                      <a:pt x="79411" y="17910"/>
                    </a:cubicBezTo>
                    <a:cubicBezTo>
                      <a:pt x="77647" y="7164"/>
                      <a:pt x="75882" y="1791"/>
                      <a:pt x="72352" y="0"/>
                    </a:cubicBezTo>
                    <a:cubicBezTo>
                      <a:pt x="67058" y="0"/>
                      <a:pt x="61764" y="5373"/>
                      <a:pt x="58235" y="16119"/>
                    </a:cubicBezTo>
                    <a:cubicBezTo>
                      <a:pt x="51176" y="5373"/>
                      <a:pt x="45882" y="0"/>
                      <a:pt x="42352" y="1791"/>
                    </a:cubicBezTo>
                    <a:cubicBezTo>
                      <a:pt x="38823" y="1791"/>
                      <a:pt x="37058" y="7164"/>
                      <a:pt x="37058" y="14328"/>
                    </a:cubicBezTo>
                    <a:cubicBezTo>
                      <a:pt x="31764" y="10746"/>
                      <a:pt x="26470" y="8955"/>
                      <a:pt x="24705" y="10746"/>
                    </a:cubicBezTo>
                    <a:cubicBezTo>
                      <a:pt x="21176" y="14328"/>
                      <a:pt x="21176" y="23283"/>
                      <a:pt x="26470" y="35820"/>
                    </a:cubicBezTo>
                    <a:cubicBezTo>
                      <a:pt x="14117" y="34029"/>
                      <a:pt x="5294" y="34029"/>
                      <a:pt x="3529" y="39402"/>
                    </a:cubicBezTo>
                    <a:cubicBezTo>
                      <a:pt x="1764" y="42985"/>
                      <a:pt x="5294" y="48358"/>
                      <a:pt x="12352" y="53731"/>
                    </a:cubicBezTo>
                    <a:cubicBezTo>
                      <a:pt x="5294" y="57313"/>
                      <a:pt x="0" y="60895"/>
                      <a:pt x="0" y="64477"/>
                    </a:cubicBezTo>
                    <a:cubicBezTo>
                      <a:pt x="0" y="68059"/>
                      <a:pt x="5294" y="71641"/>
                      <a:pt x="15882" y="73432"/>
                    </a:cubicBezTo>
                    <a:cubicBezTo>
                      <a:pt x="8823" y="80597"/>
                      <a:pt x="5294" y="85970"/>
                      <a:pt x="7058" y="89552"/>
                    </a:cubicBezTo>
                    <a:cubicBezTo>
                      <a:pt x="8823" y="93134"/>
                      <a:pt x="14117" y="93134"/>
                      <a:pt x="22941" y="91343"/>
                    </a:cubicBezTo>
                    <a:cubicBezTo>
                      <a:pt x="19411" y="98507"/>
                      <a:pt x="19411" y="105671"/>
                      <a:pt x="22941" y="107462"/>
                    </a:cubicBezTo>
                    <a:cubicBezTo>
                      <a:pt x="26470" y="109253"/>
                      <a:pt x="31764" y="107462"/>
                      <a:pt x="40588" y="100298"/>
                    </a:cubicBezTo>
                    <a:cubicBezTo>
                      <a:pt x="40588" y="111044"/>
                      <a:pt x="44117" y="118208"/>
                      <a:pt x="47647" y="120000"/>
                    </a:cubicBezTo>
                    <a:cubicBezTo>
                      <a:pt x="51176" y="120000"/>
                      <a:pt x="56470" y="114626"/>
                      <a:pt x="61764" y="103880"/>
                    </a:cubicBezTo>
                    <a:cubicBezTo>
                      <a:pt x="67058" y="114626"/>
                      <a:pt x="72352" y="118208"/>
                      <a:pt x="77647" y="118208"/>
                    </a:cubicBezTo>
                    <a:cubicBezTo>
                      <a:pt x="79411" y="116417"/>
                      <a:pt x="81176" y="112835"/>
                      <a:pt x="82941" y="105671"/>
                    </a:cubicBezTo>
                    <a:cubicBezTo>
                      <a:pt x="88235" y="109253"/>
                      <a:pt x="91764" y="111044"/>
                      <a:pt x="95294" y="109253"/>
                    </a:cubicBezTo>
                    <a:cubicBezTo>
                      <a:pt x="98823" y="105671"/>
                      <a:pt x="97058" y="96716"/>
                      <a:pt x="91764" y="84179"/>
                    </a:cubicBezTo>
                    <a:cubicBezTo>
                      <a:pt x="104117" y="85970"/>
                      <a:pt x="114705" y="84179"/>
                      <a:pt x="116470" y="80597"/>
                    </a:cubicBezTo>
                    <a:cubicBezTo>
                      <a:pt x="116470" y="77014"/>
                      <a:pt x="112941" y="71641"/>
                      <a:pt x="105882" y="66268"/>
                    </a:cubicBezTo>
                    <a:cubicBezTo>
                      <a:pt x="114705" y="62686"/>
                      <a:pt x="120000" y="59104"/>
                      <a:pt x="120000" y="55522"/>
                    </a:cubicBezTo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1" name="Shape 371"/>
          <p:cNvGrpSpPr/>
          <p:nvPr/>
        </p:nvGrpSpPr>
        <p:grpSpPr>
          <a:xfrm>
            <a:off x="7899730" y="1946452"/>
            <a:ext cx="1191747" cy="3197047"/>
            <a:chOff x="10532972" y="2595269"/>
            <a:chExt cx="1588997" cy="4262729"/>
          </a:xfrm>
        </p:grpSpPr>
        <p:sp>
          <p:nvSpPr>
            <p:cNvPr id="372" name="Shape 372"/>
            <p:cNvSpPr/>
            <p:nvPr/>
          </p:nvSpPr>
          <p:spPr>
            <a:xfrm>
              <a:off x="11081335" y="4464332"/>
              <a:ext cx="842070" cy="23936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576" y="111573"/>
                  </a:moveTo>
                  <a:cubicBezTo>
                    <a:pt x="11824" y="114334"/>
                    <a:pt x="10510" y="117094"/>
                    <a:pt x="9197" y="120000"/>
                  </a:cubicBezTo>
                  <a:cubicBezTo>
                    <a:pt x="12700" y="120000"/>
                    <a:pt x="12700" y="120000"/>
                    <a:pt x="12700" y="120000"/>
                  </a:cubicBezTo>
                  <a:cubicBezTo>
                    <a:pt x="22335" y="101404"/>
                    <a:pt x="35474" y="85569"/>
                    <a:pt x="46861" y="71331"/>
                  </a:cubicBezTo>
                  <a:cubicBezTo>
                    <a:pt x="51678" y="64794"/>
                    <a:pt x="56496" y="58692"/>
                    <a:pt x="60875" y="52881"/>
                  </a:cubicBezTo>
                  <a:cubicBezTo>
                    <a:pt x="76204" y="50556"/>
                    <a:pt x="95912" y="50266"/>
                    <a:pt x="119124" y="52154"/>
                  </a:cubicBezTo>
                  <a:cubicBezTo>
                    <a:pt x="120000" y="50992"/>
                    <a:pt x="120000" y="50992"/>
                    <a:pt x="120000" y="50992"/>
                  </a:cubicBezTo>
                  <a:cubicBezTo>
                    <a:pt x="97226" y="49104"/>
                    <a:pt x="77956" y="49104"/>
                    <a:pt x="61751" y="51428"/>
                  </a:cubicBezTo>
                  <a:cubicBezTo>
                    <a:pt x="75766" y="31525"/>
                    <a:pt x="80583" y="15544"/>
                    <a:pt x="60875" y="0"/>
                  </a:cubicBezTo>
                  <a:cubicBezTo>
                    <a:pt x="57810" y="435"/>
                    <a:pt x="57810" y="435"/>
                    <a:pt x="57810" y="435"/>
                  </a:cubicBezTo>
                  <a:cubicBezTo>
                    <a:pt x="77518" y="15835"/>
                    <a:pt x="71824" y="31961"/>
                    <a:pt x="57372" y="51864"/>
                  </a:cubicBezTo>
                  <a:cubicBezTo>
                    <a:pt x="52116" y="52881"/>
                    <a:pt x="46861" y="54043"/>
                    <a:pt x="42043" y="55496"/>
                  </a:cubicBezTo>
                  <a:cubicBezTo>
                    <a:pt x="33284" y="58256"/>
                    <a:pt x="26715" y="61598"/>
                    <a:pt x="21897" y="65520"/>
                  </a:cubicBezTo>
                  <a:cubicBezTo>
                    <a:pt x="9197" y="57094"/>
                    <a:pt x="9197" y="57094"/>
                    <a:pt x="9197" y="57094"/>
                  </a:cubicBezTo>
                  <a:cubicBezTo>
                    <a:pt x="6131" y="57530"/>
                    <a:pt x="6131" y="57530"/>
                    <a:pt x="6131" y="57530"/>
                  </a:cubicBezTo>
                  <a:cubicBezTo>
                    <a:pt x="19708" y="67118"/>
                    <a:pt x="19708" y="67118"/>
                    <a:pt x="19708" y="67118"/>
                  </a:cubicBezTo>
                  <a:cubicBezTo>
                    <a:pt x="0" y="84842"/>
                    <a:pt x="12700" y="109830"/>
                    <a:pt x="13576" y="111573"/>
                  </a:cubicBezTo>
                  <a:close/>
                  <a:moveTo>
                    <a:pt x="44671" y="56513"/>
                  </a:moveTo>
                  <a:cubicBezTo>
                    <a:pt x="48175" y="55351"/>
                    <a:pt x="52116" y="54334"/>
                    <a:pt x="56496" y="53607"/>
                  </a:cubicBezTo>
                  <a:cubicBezTo>
                    <a:pt x="52554" y="59128"/>
                    <a:pt x="48175" y="64939"/>
                    <a:pt x="42919" y="71041"/>
                  </a:cubicBezTo>
                  <a:cubicBezTo>
                    <a:pt x="34160" y="82227"/>
                    <a:pt x="24087" y="94430"/>
                    <a:pt x="15766" y="108087"/>
                  </a:cubicBezTo>
                  <a:cubicBezTo>
                    <a:pt x="12262" y="98062"/>
                    <a:pt x="4817" y="68716"/>
                    <a:pt x="44671" y="565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 rot="-2880191">
              <a:off x="11765934" y="6045502"/>
              <a:ext cx="200697" cy="2006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333"/>
                  </a:moveTo>
                  <a:cubicBezTo>
                    <a:pt x="118888" y="50000"/>
                    <a:pt x="115555" y="47777"/>
                    <a:pt x="108888" y="45555"/>
                  </a:cubicBezTo>
                  <a:cubicBezTo>
                    <a:pt x="113333" y="41111"/>
                    <a:pt x="115555" y="36666"/>
                    <a:pt x="113333" y="33333"/>
                  </a:cubicBezTo>
                  <a:cubicBezTo>
                    <a:pt x="112222" y="30000"/>
                    <a:pt x="104444" y="28888"/>
                    <a:pt x="93333" y="31111"/>
                  </a:cubicBezTo>
                  <a:cubicBezTo>
                    <a:pt x="97777" y="21111"/>
                    <a:pt x="97777" y="13333"/>
                    <a:pt x="94444" y="11111"/>
                  </a:cubicBezTo>
                  <a:cubicBezTo>
                    <a:pt x="91111" y="8888"/>
                    <a:pt x="84444" y="11111"/>
                    <a:pt x="76666" y="17777"/>
                  </a:cubicBezTo>
                  <a:cubicBezTo>
                    <a:pt x="75555" y="7777"/>
                    <a:pt x="72222" y="1111"/>
                    <a:pt x="68888" y="0"/>
                  </a:cubicBezTo>
                  <a:cubicBezTo>
                    <a:pt x="65555" y="0"/>
                    <a:pt x="61111" y="4444"/>
                    <a:pt x="57777" y="11111"/>
                  </a:cubicBezTo>
                  <a:cubicBezTo>
                    <a:pt x="53333" y="4444"/>
                    <a:pt x="48888" y="1111"/>
                    <a:pt x="45555" y="1111"/>
                  </a:cubicBezTo>
                  <a:cubicBezTo>
                    <a:pt x="41111" y="2222"/>
                    <a:pt x="38888" y="8888"/>
                    <a:pt x="38888" y="17777"/>
                  </a:cubicBezTo>
                  <a:cubicBezTo>
                    <a:pt x="31111" y="13333"/>
                    <a:pt x="24444" y="11111"/>
                    <a:pt x="22222" y="13333"/>
                  </a:cubicBezTo>
                  <a:cubicBezTo>
                    <a:pt x="18888" y="15555"/>
                    <a:pt x="20000" y="22222"/>
                    <a:pt x="23333" y="30000"/>
                  </a:cubicBezTo>
                  <a:cubicBezTo>
                    <a:pt x="14444" y="28888"/>
                    <a:pt x="7777" y="28888"/>
                    <a:pt x="6666" y="32222"/>
                  </a:cubicBezTo>
                  <a:cubicBezTo>
                    <a:pt x="4444" y="36666"/>
                    <a:pt x="10000" y="44444"/>
                    <a:pt x="20000" y="52222"/>
                  </a:cubicBezTo>
                  <a:cubicBezTo>
                    <a:pt x="6666" y="56666"/>
                    <a:pt x="0" y="62222"/>
                    <a:pt x="0" y="66666"/>
                  </a:cubicBezTo>
                  <a:cubicBezTo>
                    <a:pt x="0" y="70000"/>
                    <a:pt x="4444" y="72222"/>
                    <a:pt x="11111" y="74444"/>
                  </a:cubicBezTo>
                  <a:cubicBezTo>
                    <a:pt x="6666" y="78888"/>
                    <a:pt x="4444" y="83333"/>
                    <a:pt x="5555" y="86666"/>
                  </a:cubicBezTo>
                  <a:cubicBezTo>
                    <a:pt x="7777" y="90000"/>
                    <a:pt x="15555" y="91111"/>
                    <a:pt x="26666" y="88888"/>
                  </a:cubicBezTo>
                  <a:cubicBezTo>
                    <a:pt x="22222" y="98888"/>
                    <a:pt x="21111" y="106666"/>
                    <a:pt x="25555" y="108888"/>
                  </a:cubicBezTo>
                  <a:cubicBezTo>
                    <a:pt x="28888" y="111111"/>
                    <a:pt x="34444" y="108888"/>
                    <a:pt x="43333" y="102222"/>
                  </a:cubicBezTo>
                  <a:cubicBezTo>
                    <a:pt x="44444" y="112222"/>
                    <a:pt x="46666" y="118888"/>
                    <a:pt x="51111" y="118888"/>
                  </a:cubicBezTo>
                  <a:cubicBezTo>
                    <a:pt x="54444" y="120000"/>
                    <a:pt x="58888" y="115555"/>
                    <a:pt x="62222" y="107777"/>
                  </a:cubicBezTo>
                  <a:cubicBezTo>
                    <a:pt x="66666" y="115555"/>
                    <a:pt x="71111" y="118888"/>
                    <a:pt x="74444" y="117777"/>
                  </a:cubicBezTo>
                  <a:cubicBezTo>
                    <a:pt x="77777" y="117777"/>
                    <a:pt x="80000" y="111111"/>
                    <a:pt x="81111" y="101111"/>
                  </a:cubicBezTo>
                  <a:cubicBezTo>
                    <a:pt x="88888" y="106666"/>
                    <a:pt x="94444" y="108888"/>
                    <a:pt x="97777" y="106666"/>
                  </a:cubicBezTo>
                  <a:cubicBezTo>
                    <a:pt x="101111" y="104444"/>
                    <a:pt x="100000" y="97777"/>
                    <a:pt x="96666" y="90000"/>
                  </a:cubicBezTo>
                  <a:cubicBezTo>
                    <a:pt x="105555" y="91111"/>
                    <a:pt x="112222" y="90000"/>
                    <a:pt x="113333" y="86666"/>
                  </a:cubicBezTo>
                  <a:cubicBezTo>
                    <a:pt x="115555" y="83333"/>
                    <a:pt x="110000" y="75555"/>
                    <a:pt x="100000" y="66666"/>
                  </a:cubicBezTo>
                  <a:cubicBezTo>
                    <a:pt x="112222" y="62222"/>
                    <a:pt x="120000" y="57777"/>
                    <a:pt x="120000" y="533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 rot="7919809" flipH="1">
              <a:off x="11572170" y="2616715"/>
              <a:ext cx="106135" cy="1087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131" y="61935"/>
                  </a:moveTo>
                  <a:cubicBezTo>
                    <a:pt x="118032" y="58064"/>
                    <a:pt x="120000" y="56129"/>
                    <a:pt x="120000" y="52258"/>
                  </a:cubicBezTo>
                  <a:cubicBezTo>
                    <a:pt x="120000" y="48387"/>
                    <a:pt x="112131" y="44516"/>
                    <a:pt x="100327" y="44516"/>
                  </a:cubicBezTo>
                  <a:cubicBezTo>
                    <a:pt x="108196" y="34838"/>
                    <a:pt x="112131" y="29032"/>
                    <a:pt x="108196" y="25161"/>
                  </a:cubicBezTo>
                  <a:cubicBezTo>
                    <a:pt x="106229" y="21290"/>
                    <a:pt x="98360" y="23225"/>
                    <a:pt x="88524" y="25161"/>
                  </a:cubicBezTo>
                  <a:cubicBezTo>
                    <a:pt x="90491" y="15483"/>
                    <a:pt x="90491" y="9677"/>
                    <a:pt x="86557" y="7741"/>
                  </a:cubicBezTo>
                  <a:cubicBezTo>
                    <a:pt x="84590" y="5806"/>
                    <a:pt x="78688" y="7741"/>
                    <a:pt x="72786" y="13548"/>
                  </a:cubicBezTo>
                  <a:cubicBezTo>
                    <a:pt x="70819" y="5806"/>
                    <a:pt x="66885" y="1935"/>
                    <a:pt x="62950" y="1935"/>
                  </a:cubicBezTo>
                  <a:cubicBezTo>
                    <a:pt x="60983" y="0"/>
                    <a:pt x="57049" y="5806"/>
                    <a:pt x="53114" y="15483"/>
                  </a:cubicBezTo>
                  <a:cubicBezTo>
                    <a:pt x="47213" y="7741"/>
                    <a:pt x="41311" y="3870"/>
                    <a:pt x="37377" y="5806"/>
                  </a:cubicBezTo>
                  <a:cubicBezTo>
                    <a:pt x="35409" y="5806"/>
                    <a:pt x="33442" y="13548"/>
                    <a:pt x="33442" y="21290"/>
                  </a:cubicBezTo>
                  <a:cubicBezTo>
                    <a:pt x="25573" y="17419"/>
                    <a:pt x="19672" y="15483"/>
                    <a:pt x="17704" y="19354"/>
                  </a:cubicBezTo>
                  <a:cubicBezTo>
                    <a:pt x="13770" y="21290"/>
                    <a:pt x="15737" y="30967"/>
                    <a:pt x="23606" y="42580"/>
                  </a:cubicBezTo>
                  <a:cubicBezTo>
                    <a:pt x="9836" y="42580"/>
                    <a:pt x="1967" y="44516"/>
                    <a:pt x="0" y="50322"/>
                  </a:cubicBezTo>
                  <a:cubicBezTo>
                    <a:pt x="0" y="52258"/>
                    <a:pt x="3934" y="56129"/>
                    <a:pt x="7868" y="60000"/>
                  </a:cubicBezTo>
                  <a:cubicBezTo>
                    <a:pt x="1967" y="63870"/>
                    <a:pt x="0" y="65806"/>
                    <a:pt x="0" y="69677"/>
                  </a:cubicBezTo>
                  <a:cubicBezTo>
                    <a:pt x="0" y="73548"/>
                    <a:pt x="7868" y="77419"/>
                    <a:pt x="19672" y="77419"/>
                  </a:cubicBezTo>
                  <a:cubicBezTo>
                    <a:pt x="11803" y="87096"/>
                    <a:pt x="9836" y="92903"/>
                    <a:pt x="11803" y="96774"/>
                  </a:cubicBezTo>
                  <a:cubicBezTo>
                    <a:pt x="13770" y="100645"/>
                    <a:pt x="21639" y="98709"/>
                    <a:pt x="31475" y="94838"/>
                  </a:cubicBezTo>
                  <a:cubicBezTo>
                    <a:pt x="29508" y="106451"/>
                    <a:pt x="29508" y="112258"/>
                    <a:pt x="33442" y="114193"/>
                  </a:cubicBezTo>
                  <a:cubicBezTo>
                    <a:pt x="37377" y="116129"/>
                    <a:pt x="41311" y="114193"/>
                    <a:pt x="47213" y="106451"/>
                  </a:cubicBezTo>
                  <a:cubicBezTo>
                    <a:pt x="49180" y="116129"/>
                    <a:pt x="53114" y="120000"/>
                    <a:pt x="57049" y="120000"/>
                  </a:cubicBezTo>
                  <a:cubicBezTo>
                    <a:pt x="60983" y="120000"/>
                    <a:pt x="64918" y="116129"/>
                    <a:pt x="66885" y="106451"/>
                  </a:cubicBezTo>
                  <a:cubicBezTo>
                    <a:pt x="72786" y="114193"/>
                    <a:pt x="78688" y="118064"/>
                    <a:pt x="82622" y="116129"/>
                  </a:cubicBezTo>
                  <a:cubicBezTo>
                    <a:pt x="86557" y="116129"/>
                    <a:pt x="86557" y="108387"/>
                    <a:pt x="86557" y="100645"/>
                  </a:cubicBezTo>
                  <a:cubicBezTo>
                    <a:pt x="94426" y="104516"/>
                    <a:pt x="100327" y="106451"/>
                    <a:pt x="104262" y="102580"/>
                  </a:cubicBezTo>
                  <a:cubicBezTo>
                    <a:pt x="106229" y="98709"/>
                    <a:pt x="104262" y="90967"/>
                    <a:pt x="96393" y="79354"/>
                  </a:cubicBezTo>
                  <a:cubicBezTo>
                    <a:pt x="110163" y="79354"/>
                    <a:pt x="118032" y="77419"/>
                    <a:pt x="120000" y="71612"/>
                  </a:cubicBezTo>
                  <a:cubicBezTo>
                    <a:pt x="120000" y="69677"/>
                    <a:pt x="118032" y="65806"/>
                    <a:pt x="112131" y="61935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 rot="-3399416">
              <a:off x="11560580" y="5201812"/>
              <a:ext cx="5528" cy="11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6" name="Shape 376"/>
            <p:cNvCxnSpPr/>
            <p:nvPr/>
          </p:nvCxnSpPr>
          <p:spPr>
            <a:xfrm rot="7400584">
              <a:off x="11560581" y="5201812"/>
              <a:ext cx="5528" cy="11055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77" name="Shape 377"/>
            <p:cNvSpPr/>
            <p:nvPr/>
          </p:nvSpPr>
          <p:spPr>
            <a:xfrm rot="-2905391">
              <a:off x="11379663" y="4584602"/>
              <a:ext cx="437369" cy="4810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5009"/>
                  </a:moveTo>
                  <a:cubicBezTo>
                    <a:pt x="105528" y="88325"/>
                    <a:pt x="52944" y="78591"/>
                    <a:pt x="24744" y="86237"/>
                  </a:cubicBezTo>
                  <a:cubicBezTo>
                    <a:pt x="43068" y="70598"/>
                    <a:pt x="63660" y="-2808"/>
                    <a:pt x="49896" y="84"/>
                  </a:cubicBezTo>
                  <a:cubicBezTo>
                    <a:pt x="1104" y="10358"/>
                    <a:pt x="-10320" y="75831"/>
                    <a:pt x="8736" y="95287"/>
                  </a:cubicBezTo>
                  <a:cubicBezTo>
                    <a:pt x="7956" y="95971"/>
                    <a:pt x="7956" y="96667"/>
                    <a:pt x="7200" y="96667"/>
                  </a:cubicBezTo>
                  <a:cubicBezTo>
                    <a:pt x="24432" y="118619"/>
                    <a:pt x="68244" y="131882"/>
                    <a:pt x="120000" y="105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 rot="-4715180">
              <a:off x="10934141" y="5972480"/>
              <a:ext cx="304390" cy="3453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224" y="5997"/>
                  </a:moveTo>
                  <a:cubicBezTo>
                    <a:pt x="90732" y="-25388"/>
                    <a:pt x="20652" y="75920"/>
                    <a:pt x="4236" y="86596"/>
                  </a:cubicBezTo>
                  <a:cubicBezTo>
                    <a:pt x="-4500" y="93398"/>
                    <a:pt x="972" y="93398"/>
                    <a:pt x="14088" y="90469"/>
                  </a:cubicBezTo>
                  <a:cubicBezTo>
                    <a:pt x="25668" y="108064"/>
                    <a:pt x="69852" y="129252"/>
                    <a:pt x="82956" y="115683"/>
                  </a:cubicBezTo>
                  <a:cubicBezTo>
                    <a:pt x="87324" y="111809"/>
                    <a:pt x="73116" y="97271"/>
                    <a:pt x="20652" y="87541"/>
                  </a:cubicBezTo>
                  <a:cubicBezTo>
                    <a:pt x="64380" y="74951"/>
                    <a:pt x="139716" y="37382"/>
                    <a:pt x="115224" y="59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 rot="-3399416">
              <a:off x="11077104" y="3154033"/>
              <a:ext cx="172736" cy="1727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2" y="61935"/>
                  </a:moveTo>
                  <a:cubicBezTo>
                    <a:pt x="116129" y="58064"/>
                    <a:pt x="120000" y="54193"/>
                    <a:pt x="120000" y="50322"/>
                  </a:cubicBezTo>
                  <a:cubicBezTo>
                    <a:pt x="118064" y="46451"/>
                    <a:pt x="112258" y="44516"/>
                    <a:pt x="100645" y="42580"/>
                  </a:cubicBezTo>
                  <a:cubicBezTo>
                    <a:pt x="106451" y="34838"/>
                    <a:pt x="110322" y="27096"/>
                    <a:pt x="108387" y="23225"/>
                  </a:cubicBezTo>
                  <a:cubicBezTo>
                    <a:pt x="104516" y="21290"/>
                    <a:pt x="98709" y="21290"/>
                    <a:pt x="89032" y="25161"/>
                  </a:cubicBezTo>
                  <a:cubicBezTo>
                    <a:pt x="90967" y="15483"/>
                    <a:pt x="90967" y="7741"/>
                    <a:pt x="87096" y="5806"/>
                  </a:cubicBezTo>
                  <a:cubicBezTo>
                    <a:pt x="83225" y="3870"/>
                    <a:pt x="77419" y="7741"/>
                    <a:pt x="71612" y="13548"/>
                  </a:cubicBezTo>
                  <a:cubicBezTo>
                    <a:pt x="69677" y="5806"/>
                    <a:pt x="67741" y="0"/>
                    <a:pt x="63870" y="0"/>
                  </a:cubicBezTo>
                  <a:cubicBezTo>
                    <a:pt x="60000" y="0"/>
                    <a:pt x="56129" y="5806"/>
                    <a:pt x="52258" y="13548"/>
                  </a:cubicBezTo>
                  <a:cubicBezTo>
                    <a:pt x="46451" y="7741"/>
                    <a:pt x="42580" y="1935"/>
                    <a:pt x="38709" y="3870"/>
                  </a:cubicBezTo>
                  <a:cubicBezTo>
                    <a:pt x="34838" y="5806"/>
                    <a:pt x="32903" y="11612"/>
                    <a:pt x="34838" y="21290"/>
                  </a:cubicBezTo>
                  <a:cubicBezTo>
                    <a:pt x="27096" y="17419"/>
                    <a:pt x="19354" y="15483"/>
                    <a:pt x="17419" y="17419"/>
                  </a:cubicBezTo>
                  <a:cubicBezTo>
                    <a:pt x="13548" y="21290"/>
                    <a:pt x="17419" y="30967"/>
                    <a:pt x="25161" y="40645"/>
                  </a:cubicBezTo>
                  <a:cubicBezTo>
                    <a:pt x="11612" y="40645"/>
                    <a:pt x="1935" y="44516"/>
                    <a:pt x="1935" y="48387"/>
                  </a:cubicBezTo>
                  <a:cubicBezTo>
                    <a:pt x="0" y="52258"/>
                    <a:pt x="3870" y="56129"/>
                    <a:pt x="9677" y="58064"/>
                  </a:cubicBezTo>
                  <a:cubicBezTo>
                    <a:pt x="3870" y="61935"/>
                    <a:pt x="0" y="65806"/>
                    <a:pt x="0" y="69677"/>
                  </a:cubicBezTo>
                  <a:cubicBezTo>
                    <a:pt x="1935" y="73548"/>
                    <a:pt x="7741" y="75483"/>
                    <a:pt x="19354" y="77419"/>
                  </a:cubicBezTo>
                  <a:cubicBezTo>
                    <a:pt x="13548" y="85161"/>
                    <a:pt x="9677" y="92903"/>
                    <a:pt x="11612" y="96774"/>
                  </a:cubicBezTo>
                  <a:cubicBezTo>
                    <a:pt x="15483" y="98709"/>
                    <a:pt x="21290" y="98709"/>
                    <a:pt x="30967" y="94838"/>
                  </a:cubicBezTo>
                  <a:cubicBezTo>
                    <a:pt x="29032" y="104516"/>
                    <a:pt x="30967" y="112258"/>
                    <a:pt x="32903" y="114193"/>
                  </a:cubicBezTo>
                  <a:cubicBezTo>
                    <a:pt x="36774" y="116129"/>
                    <a:pt x="42580" y="112258"/>
                    <a:pt x="48387" y="106451"/>
                  </a:cubicBezTo>
                  <a:cubicBezTo>
                    <a:pt x="50322" y="114193"/>
                    <a:pt x="52258" y="120000"/>
                    <a:pt x="56129" y="120000"/>
                  </a:cubicBezTo>
                  <a:cubicBezTo>
                    <a:pt x="60000" y="120000"/>
                    <a:pt x="63870" y="114193"/>
                    <a:pt x="67741" y="106451"/>
                  </a:cubicBezTo>
                  <a:cubicBezTo>
                    <a:pt x="73548" y="112258"/>
                    <a:pt x="77419" y="118064"/>
                    <a:pt x="81290" y="116129"/>
                  </a:cubicBezTo>
                  <a:cubicBezTo>
                    <a:pt x="85161" y="114193"/>
                    <a:pt x="87096" y="108387"/>
                    <a:pt x="85161" y="98709"/>
                  </a:cubicBezTo>
                  <a:cubicBezTo>
                    <a:pt x="94838" y="102580"/>
                    <a:pt x="100645" y="104516"/>
                    <a:pt x="102580" y="102580"/>
                  </a:cubicBezTo>
                  <a:cubicBezTo>
                    <a:pt x="106451" y="98709"/>
                    <a:pt x="102580" y="89032"/>
                    <a:pt x="96774" y="79354"/>
                  </a:cubicBezTo>
                  <a:cubicBezTo>
                    <a:pt x="108387" y="79354"/>
                    <a:pt x="118064" y="75483"/>
                    <a:pt x="118064" y="71612"/>
                  </a:cubicBezTo>
                  <a:cubicBezTo>
                    <a:pt x="120000" y="67741"/>
                    <a:pt x="116129" y="63870"/>
                    <a:pt x="110322" y="619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 rot="-3399416">
              <a:off x="11129266" y="4557577"/>
              <a:ext cx="129897" cy="131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85" y="28085"/>
                  </a:moveTo>
                  <a:cubicBezTo>
                    <a:pt x="5106" y="48510"/>
                    <a:pt x="0" y="81702"/>
                    <a:pt x="17872" y="102127"/>
                  </a:cubicBezTo>
                  <a:cubicBezTo>
                    <a:pt x="35744" y="120000"/>
                    <a:pt x="68936" y="117446"/>
                    <a:pt x="91914" y="94468"/>
                  </a:cubicBezTo>
                  <a:cubicBezTo>
                    <a:pt x="114893" y="71489"/>
                    <a:pt x="120000" y="38297"/>
                    <a:pt x="102127" y="20425"/>
                  </a:cubicBezTo>
                  <a:cubicBezTo>
                    <a:pt x="84255" y="0"/>
                    <a:pt x="51063" y="5106"/>
                    <a:pt x="28085" y="280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 rot="-3399416">
              <a:off x="11516723" y="3589667"/>
              <a:ext cx="84295" cy="77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000" y="21428"/>
                  </a:moveTo>
                  <a:cubicBezTo>
                    <a:pt x="4000" y="42857"/>
                    <a:pt x="0" y="77142"/>
                    <a:pt x="20000" y="98571"/>
                  </a:cubicBezTo>
                  <a:cubicBezTo>
                    <a:pt x="36000" y="119999"/>
                    <a:pt x="68000" y="119999"/>
                    <a:pt x="92000" y="98571"/>
                  </a:cubicBezTo>
                  <a:cubicBezTo>
                    <a:pt x="116000" y="77142"/>
                    <a:pt x="120000" y="42857"/>
                    <a:pt x="104000" y="21428"/>
                  </a:cubicBezTo>
                  <a:cubicBezTo>
                    <a:pt x="84000" y="0"/>
                    <a:pt x="52000" y="0"/>
                    <a:pt x="28000" y="214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 rot="-3399416">
              <a:off x="11446290" y="6327412"/>
              <a:ext cx="140953" cy="1395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47" y="50400"/>
                  </a:moveTo>
                  <a:cubicBezTo>
                    <a:pt x="117647" y="48000"/>
                    <a:pt x="115294" y="45600"/>
                    <a:pt x="108235" y="43200"/>
                  </a:cubicBezTo>
                  <a:cubicBezTo>
                    <a:pt x="112941" y="38400"/>
                    <a:pt x="112941" y="33600"/>
                    <a:pt x="112941" y="31200"/>
                  </a:cubicBezTo>
                  <a:cubicBezTo>
                    <a:pt x="110588" y="28800"/>
                    <a:pt x="103529" y="26400"/>
                    <a:pt x="91764" y="28800"/>
                  </a:cubicBezTo>
                  <a:cubicBezTo>
                    <a:pt x="96470" y="19200"/>
                    <a:pt x="96470" y="12000"/>
                    <a:pt x="94117" y="9600"/>
                  </a:cubicBezTo>
                  <a:cubicBezTo>
                    <a:pt x="89411" y="7200"/>
                    <a:pt x="84705" y="9600"/>
                    <a:pt x="75294" y="16800"/>
                  </a:cubicBezTo>
                  <a:cubicBezTo>
                    <a:pt x="75294" y="7200"/>
                    <a:pt x="72941" y="0"/>
                    <a:pt x="68235" y="0"/>
                  </a:cubicBezTo>
                  <a:cubicBezTo>
                    <a:pt x="63529" y="0"/>
                    <a:pt x="61176" y="2400"/>
                    <a:pt x="56470" y="9600"/>
                  </a:cubicBezTo>
                  <a:cubicBezTo>
                    <a:pt x="51764" y="4800"/>
                    <a:pt x="47058" y="0"/>
                    <a:pt x="44705" y="0"/>
                  </a:cubicBezTo>
                  <a:cubicBezTo>
                    <a:pt x="42352" y="2400"/>
                    <a:pt x="40000" y="7200"/>
                    <a:pt x="40000" y="16800"/>
                  </a:cubicBezTo>
                  <a:cubicBezTo>
                    <a:pt x="30588" y="12000"/>
                    <a:pt x="25882" y="9600"/>
                    <a:pt x="21176" y="12000"/>
                  </a:cubicBezTo>
                  <a:cubicBezTo>
                    <a:pt x="18823" y="14400"/>
                    <a:pt x="21176" y="21600"/>
                    <a:pt x="23529" y="28800"/>
                  </a:cubicBezTo>
                  <a:cubicBezTo>
                    <a:pt x="14117" y="28800"/>
                    <a:pt x="9411" y="28800"/>
                    <a:pt x="7058" y="33600"/>
                  </a:cubicBezTo>
                  <a:cubicBezTo>
                    <a:pt x="4705" y="36000"/>
                    <a:pt x="9411" y="43200"/>
                    <a:pt x="21176" y="52800"/>
                  </a:cubicBezTo>
                  <a:cubicBezTo>
                    <a:pt x="9411" y="57600"/>
                    <a:pt x="0" y="62400"/>
                    <a:pt x="2352" y="67200"/>
                  </a:cubicBezTo>
                  <a:cubicBezTo>
                    <a:pt x="2352" y="69600"/>
                    <a:pt x="7058" y="72000"/>
                    <a:pt x="11764" y="74400"/>
                  </a:cubicBezTo>
                  <a:cubicBezTo>
                    <a:pt x="7058" y="79200"/>
                    <a:pt x="7058" y="84000"/>
                    <a:pt x="7058" y="86400"/>
                  </a:cubicBezTo>
                  <a:cubicBezTo>
                    <a:pt x="9411" y="91200"/>
                    <a:pt x="16470" y="91200"/>
                    <a:pt x="28235" y="88800"/>
                  </a:cubicBezTo>
                  <a:cubicBezTo>
                    <a:pt x="23529" y="98400"/>
                    <a:pt x="23529" y="105600"/>
                    <a:pt x="25882" y="108000"/>
                  </a:cubicBezTo>
                  <a:cubicBezTo>
                    <a:pt x="30588" y="110400"/>
                    <a:pt x="37647" y="108000"/>
                    <a:pt x="44705" y="100800"/>
                  </a:cubicBezTo>
                  <a:cubicBezTo>
                    <a:pt x="44705" y="112800"/>
                    <a:pt x="49411" y="117600"/>
                    <a:pt x="51764" y="117600"/>
                  </a:cubicBezTo>
                  <a:cubicBezTo>
                    <a:pt x="56470" y="120000"/>
                    <a:pt x="58823" y="115200"/>
                    <a:pt x="63529" y="108000"/>
                  </a:cubicBezTo>
                  <a:cubicBezTo>
                    <a:pt x="68235" y="115200"/>
                    <a:pt x="72941" y="117600"/>
                    <a:pt x="75294" y="117600"/>
                  </a:cubicBezTo>
                  <a:cubicBezTo>
                    <a:pt x="80000" y="115200"/>
                    <a:pt x="80000" y="110400"/>
                    <a:pt x="82352" y="100800"/>
                  </a:cubicBezTo>
                  <a:cubicBezTo>
                    <a:pt x="89411" y="105600"/>
                    <a:pt x="94117" y="108000"/>
                    <a:pt x="98823" y="105600"/>
                  </a:cubicBezTo>
                  <a:cubicBezTo>
                    <a:pt x="101176" y="103200"/>
                    <a:pt x="101176" y="96000"/>
                    <a:pt x="96470" y="88800"/>
                  </a:cubicBezTo>
                  <a:cubicBezTo>
                    <a:pt x="105882" y="88800"/>
                    <a:pt x="110588" y="88800"/>
                    <a:pt x="112941" y="86400"/>
                  </a:cubicBezTo>
                  <a:cubicBezTo>
                    <a:pt x="115294" y="81600"/>
                    <a:pt x="110588" y="74400"/>
                    <a:pt x="98823" y="64800"/>
                  </a:cubicBezTo>
                  <a:cubicBezTo>
                    <a:pt x="112941" y="60000"/>
                    <a:pt x="120000" y="55200"/>
                    <a:pt x="117647" y="504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 rot="-3399416">
              <a:off x="10778184" y="6620087"/>
              <a:ext cx="11055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4" name="Shape 384"/>
            <p:cNvCxnSpPr/>
            <p:nvPr/>
          </p:nvCxnSpPr>
          <p:spPr>
            <a:xfrm rot="7400584">
              <a:off x="10778184" y="6620087"/>
              <a:ext cx="11055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85" name="Shape 385"/>
            <p:cNvSpPr/>
            <p:nvPr/>
          </p:nvSpPr>
          <p:spPr>
            <a:xfrm rot="-3399416">
              <a:off x="11631202" y="5236122"/>
              <a:ext cx="410584" cy="4133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690" y="44601"/>
                  </a:moveTo>
                  <a:cubicBezTo>
                    <a:pt x="112035" y="39823"/>
                    <a:pt x="108318" y="36637"/>
                    <a:pt x="103539" y="34513"/>
                  </a:cubicBezTo>
                  <a:cubicBezTo>
                    <a:pt x="103008" y="33982"/>
                    <a:pt x="103008" y="33982"/>
                    <a:pt x="103008" y="33982"/>
                  </a:cubicBezTo>
                  <a:cubicBezTo>
                    <a:pt x="103008" y="33451"/>
                    <a:pt x="103008" y="33451"/>
                    <a:pt x="103008" y="33451"/>
                  </a:cubicBezTo>
                  <a:cubicBezTo>
                    <a:pt x="103539" y="28141"/>
                    <a:pt x="102477" y="23362"/>
                    <a:pt x="99823" y="18584"/>
                  </a:cubicBezTo>
                  <a:cubicBezTo>
                    <a:pt x="94513" y="10619"/>
                    <a:pt x="84955" y="5840"/>
                    <a:pt x="73805" y="5309"/>
                  </a:cubicBezTo>
                  <a:cubicBezTo>
                    <a:pt x="63185" y="530"/>
                    <a:pt x="52566" y="0"/>
                    <a:pt x="44070" y="4778"/>
                  </a:cubicBezTo>
                  <a:cubicBezTo>
                    <a:pt x="39823" y="7433"/>
                    <a:pt x="36637" y="11150"/>
                    <a:pt x="34513" y="15929"/>
                  </a:cubicBezTo>
                  <a:cubicBezTo>
                    <a:pt x="33982" y="16460"/>
                    <a:pt x="33982" y="16460"/>
                    <a:pt x="33982" y="16460"/>
                  </a:cubicBezTo>
                  <a:cubicBezTo>
                    <a:pt x="33451" y="16460"/>
                    <a:pt x="33451" y="16460"/>
                    <a:pt x="33451" y="16460"/>
                  </a:cubicBezTo>
                  <a:cubicBezTo>
                    <a:pt x="28141" y="16460"/>
                    <a:pt x="23362" y="17522"/>
                    <a:pt x="18584" y="20176"/>
                  </a:cubicBezTo>
                  <a:cubicBezTo>
                    <a:pt x="10619" y="24955"/>
                    <a:pt x="5840" y="34513"/>
                    <a:pt x="5309" y="46194"/>
                  </a:cubicBezTo>
                  <a:cubicBezTo>
                    <a:pt x="530" y="56283"/>
                    <a:pt x="0" y="66902"/>
                    <a:pt x="4778" y="75398"/>
                  </a:cubicBezTo>
                  <a:cubicBezTo>
                    <a:pt x="7433" y="79646"/>
                    <a:pt x="11150" y="82831"/>
                    <a:pt x="15929" y="85486"/>
                  </a:cubicBezTo>
                  <a:cubicBezTo>
                    <a:pt x="16460" y="85486"/>
                    <a:pt x="16460" y="85486"/>
                    <a:pt x="16460" y="85486"/>
                  </a:cubicBezTo>
                  <a:cubicBezTo>
                    <a:pt x="16460" y="86017"/>
                    <a:pt x="16460" y="86017"/>
                    <a:pt x="16460" y="86017"/>
                  </a:cubicBezTo>
                  <a:cubicBezTo>
                    <a:pt x="16460" y="91327"/>
                    <a:pt x="17522" y="96637"/>
                    <a:pt x="19646" y="100884"/>
                  </a:cubicBezTo>
                  <a:cubicBezTo>
                    <a:pt x="24955" y="109380"/>
                    <a:pt x="34513" y="113628"/>
                    <a:pt x="46194" y="114159"/>
                  </a:cubicBezTo>
                  <a:cubicBezTo>
                    <a:pt x="56283" y="119469"/>
                    <a:pt x="66902" y="120000"/>
                    <a:pt x="75398" y="114690"/>
                  </a:cubicBezTo>
                  <a:cubicBezTo>
                    <a:pt x="79646" y="112566"/>
                    <a:pt x="82831" y="108318"/>
                    <a:pt x="85486" y="103539"/>
                  </a:cubicBezTo>
                  <a:cubicBezTo>
                    <a:pt x="85486" y="103539"/>
                    <a:pt x="85486" y="103539"/>
                    <a:pt x="85486" y="103539"/>
                  </a:cubicBezTo>
                  <a:cubicBezTo>
                    <a:pt x="86017" y="103008"/>
                    <a:pt x="86017" y="103008"/>
                    <a:pt x="86017" y="103008"/>
                  </a:cubicBezTo>
                  <a:cubicBezTo>
                    <a:pt x="91327" y="103539"/>
                    <a:pt x="96637" y="102477"/>
                    <a:pt x="100884" y="99823"/>
                  </a:cubicBezTo>
                  <a:cubicBezTo>
                    <a:pt x="108849" y="95044"/>
                    <a:pt x="113628" y="85486"/>
                    <a:pt x="114159" y="73805"/>
                  </a:cubicBezTo>
                  <a:cubicBezTo>
                    <a:pt x="118938" y="63185"/>
                    <a:pt x="120000" y="52566"/>
                    <a:pt x="114690" y="44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 rot="-3399416">
              <a:off x="11729090" y="5334010"/>
              <a:ext cx="214809" cy="217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28" y="62521"/>
                  </a:moveTo>
                  <a:cubicBezTo>
                    <a:pt x="113898" y="57478"/>
                    <a:pt x="120000" y="52436"/>
                    <a:pt x="118983" y="48403"/>
                  </a:cubicBezTo>
                  <a:cubicBezTo>
                    <a:pt x="117966" y="45378"/>
                    <a:pt x="113898" y="43361"/>
                    <a:pt x="106779" y="42352"/>
                  </a:cubicBezTo>
                  <a:cubicBezTo>
                    <a:pt x="110847" y="36302"/>
                    <a:pt x="112881" y="32268"/>
                    <a:pt x="111864" y="29243"/>
                  </a:cubicBezTo>
                  <a:cubicBezTo>
                    <a:pt x="108813" y="25210"/>
                    <a:pt x="99661" y="26218"/>
                    <a:pt x="87457" y="30252"/>
                  </a:cubicBezTo>
                  <a:cubicBezTo>
                    <a:pt x="90508" y="17142"/>
                    <a:pt x="89491" y="8067"/>
                    <a:pt x="85423" y="6050"/>
                  </a:cubicBezTo>
                  <a:cubicBezTo>
                    <a:pt x="82372" y="5042"/>
                    <a:pt x="77288" y="8067"/>
                    <a:pt x="71186" y="14117"/>
                  </a:cubicBezTo>
                  <a:cubicBezTo>
                    <a:pt x="68135" y="6050"/>
                    <a:pt x="65084" y="1008"/>
                    <a:pt x="61016" y="1008"/>
                  </a:cubicBezTo>
                  <a:cubicBezTo>
                    <a:pt x="56949" y="0"/>
                    <a:pt x="53898" y="6050"/>
                    <a:pt x="50847" y="15126"/>
                  </a:cubicBezTo>
                  <a:cubicBezTo>
                    <a:pt x="44745" y="7058"/>
                    <a:pt x="39661" y="4033"/>
                    <a:pt x="35593" y="5042"/>
                  </a:cubicBezTo>
                  <a:cubicBezTo>
                    <a:pt x="32542" y="7058"/>
                    <a:pt x="31525" y="12100"/>
                    <a:pt x="31525" y="20168"/>
                  </a:cubicBezTo>
                  <a:cubicBezTo>
                    <a:pt x="24406" y="17142"/>
                    <a:pt x="18305" y="16134"/>
                    <a:pt x="16271" y="19159"/>
                  </a:cubicBezTo>
                  <a:cubicBezTo>
                    <a:pt x="13220" y="21176"/>
                    <a:pt x="15254" y="28235"/>
                    <a:pt x="20338" y="37310"/>
                  </a:cubicBezTo>
                  <a:cubicBezTo>
                    <a:pt x="10169" y="37310"/>
                    <a:pt x="3050" y="38319"/>
                    <a:pt x="2033" y="42352"/>
                  </a:cubicBezTo>
                  <a:cubicBezTo>
                    <a:pt x="1016" y="46386"/>
                    <a:pt x="6101" y="52436"/>
                    <a:pt x="15254" y="58487"/>
                  </a:cubicBezTo>
                  <a:cubicBezTo>
                    <a:pt x="5084" y="62521"/>
                    <a:pt x="0" y="67563"/>
                    <a:pt x="1016" y="71596"/>
                  </a:cubicBezTo>
                  <a:cubicBezTo>
                    <a:pt x="1016" y="75630"/>
                    <a:pt x="5084" y="77647"/>
                    <a:pt x="12203" y="78655"/>
                  </a:cubicBezTo>
                  <a:cubicBezTo>
                    <a:pt x="8135" y="83697"/>
                    <a:pt x="6101" y="87731"/>
                    <a:pt x="8135" y="90756"/>
                  </a:cubicBezTo>
                  <a:cubicBezTo>
                    <a:pt x="10169" y="94789"/>
                    <a:pt x="19322" y="93781"/>
                    <a:pt x="31525" y="89747"/>
                  </a:cubicBezTo>
                  <a:cubicBezTo>
                    <a:pt x="29491" y="102857"/>
                    <a:pt x="29491" y="111932"/>
                    <a:pt x="33559" y="113949"/>
                  </a:cubicBezTo>
                  <a:cubicBezTo>
                    <a:pt x="36610" y="115966"/>
                    <a:pt x="42711" y="112941"/>
                    <a:pt x="48813" y="105882"/>
                  </a:cubicBezTo>
                  <a:cubicBezTo>
                    <a:pt x="50847" y="114957"/>
                    <a:pt x="53898" y="120000"/>
                    <a:pt x="57966" y="120000"/>
                  </a:cubicBezTo>
                  <a:cubicBezTo>
                    <a:pt x="62033" y="120000"/>
                    <a:pt x="65084" y="114957"/>
                    <a:pt x="68135" y="105882"/>
                  </a:cubicBezTo>
                  <a:cubicBezTo>
                    <a:pt x="74237" y="112941"/>
                    <a:pt x="80338" y="116974"/>
                    <a:pt x="83389" y="114957"/>
                  </a:cubicBezTo>
                  <a:cubicBezTo>
                    <a:pt x="86440" y="113949"/>
                    <a:pt x="87457" y="107899"/>
                    <a:pt x="87457" y="99831"/>
                  </a:cubicBezTo>
                  <a:cubicBezTo>
                    <a:pt x="94576" y="103865"/>
                    <a:pt x="100677" y="103865"/>
                    <a:pt x="102711" y="101848"/>
                  </a:cubicBezTo>
                  <a:cubicBezTo>
                    <a:pt x="105762" y="98823"/>
                    <a:pt x="103728" y="91764"/>
                    <a:pt x="98644" y="83697"/>
                  </a:cubicBezTo>
                  <a:cubicBezTo>
                    <a:pt x="108813" y="83697"/>
                    <a:pt x="115932" y="81680"/>
                    <a:pt x="116949" y="77647"/>
                  </a:cubicBezTo>
                  <a:cubicBezTo>
                    <a:pt x="117966" y="73613"/>
                    <a:pt x="112881" y="68571"/>
                    <a:pt x="103728" y="62521"/>
                  </a:cubicBezTo>
                  <a:close/>
                </a:path>
              </a:pathLst>
            </a:custGeom>
            <a:solidFill>
              <a:srgbClr val="E9D6E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 rot="-3399416">
              <a:off x="11387845" y="6491558"/>
              <a:ext cx="82912" cy="91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0" y="83636"/>
                  </a:moveTo>
                  <a:cubicBezTo>
                    <a:pt x="84000" y="109090"/>
                    <a:pt x="52000" y="120000"/>
                    <a:pt x="28000" y="109090"/>
                  </a:cubicBezTo>
                  <a:cubicBezTo>
                    <a:pt x="4000" y="98181"/>
                    <a:pt x="0" y="65454"/>
                    <a:pt x="16000" y="40000"/>
                  </a:cubicBezTo>
                  <a:cubicBezTo>
                    <a:pt x="32000" y="10909"/>
                    <a:pt x="64000" y="0"/>
                    <a:pt x="88000" y="14545"/>
                  </a:cubicBezTo>
                  <a:cubicBezTo>
                    <a:pt x="112000" y="25454"/>
                    <a:pt x="120000" y="54545"/>
                    <a:pt x="100000" y="83636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 rot="-2945225">
              <a:off x="11285658" y="4098012"/>
              <a:ext cx="439369" cy="430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gradFill>
              <a:gsLst>
                <a:gs pos="0">
                  <a:srgbClr val="74CCCE"/>
                </a:gs>
                <a:gs pos="56000">
                  <a:srgbClr val="266D6F"/>
                </a:gs>
                <a:gs pos="100000">
                  <a:srgbClr val="266D6F"/>
                </a:gs>
              </a:gsLst>
              <a:path path="circle">
                <a:fillToRect/>
              </a:path>
              <a:tileRect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 rot="7854775" flipH="1">
              <a:off x="11435559" y="4243519"/>
              <a:ext cx="139573" cy="1395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578"/>
                  </a:moveTo>
                  <a:cubicBezTo>
                    <a:pt x="120000" y="56842"/>
                    <a:pt x="115263" y="53684"/>
                    <a:pt x="105789" y="50526"/>
                  </a:cubicBezTo>
                  <a:cubicBezTo>
                    <a:pt x="112105" y="44210"/>
                    <a:pt x="116842" y="39473"/>
                    <a:pt x="115263" y="36315"/>
                  </a:cubicBezTo>
                  <a:cubicBezTo>
                    <a:pt x="113684" y="31578"/>
                    <a:pt x="107368" y="31578"/>
                    <a:pt x="97894" y="31578"/>
                  </a:cubicBezTo>
                  <a:cubicBezTo>
                    <a:pt x="102631" y="23684"/>
                    <a:pt x="102631" y="17368"/>
                    <a:pt x="99473" y="15789"/>
                  </a:cubicBezTo>
                  <a:cubicBezTo>
                    <a:pt x="96315" y="12631"/>
                    <a:pt x="88421" y="15789"/>
                    <a:pt x="77368" y="23684"/>
                  </a:cubicBezTo>
                  <a:cubicBezTo>
                    <a:pt x="75789" y="9473"/>
                    <a:pt x="72631" y="1578"/>
                    <a:pt x="67894" y="0"/>
                  </a:cubicBezTo>
                  <a:cubicBezTo>
                    <a:pt x="64736" y="0"/>
                    <a:pt x="61578" y="3157"/>
                    <a:pt x="58421" y="9473"/>
                  </a:cubicBezTo>
                  <a:cubicBezTo>
                    <a:pt x="55263" y="3157"/>
                    <a:pt x="52105" y="0"/>
                    <a:pt x="48947" y="0"/>
                  </a:cubicBezTo>
                  <a:cubicBezTo>
                    <a:pt x="44210" y="1578"/>
                    <a:pt x="41052" y="9473"/>
                    <a:pt x="41052" y="20526"/>
                  </a:cubicBezTo>
                  <a:cubicBezTo>
                    <a:pt x="31578" y="14210"/>
                    <a:pt x="25263" y="11052"/>
                    <a:pt x="20526" y="14210"/>
                  </a:cubicBezTo>
                  <a:cubicBezTo>
                    <a:pt x="17368" y="15789"/>
                    <a:pt x="18947" y="23684"/>
                    <a:pt x="23684" y="33157"/>
                  </a:cubicBezTo>
                  <a:cubicBezTo>
                    <a:pt x="12631" y="31578"/>
                    <a:pt x="6315" y="31578"/>
                    <a:pt x="4736" y="36315"/>
                  </a:cubicBezTo>
                  <a:cubicBezTo>
                    <a:pt x="3157" y="39473"/>
                    <a:pt x="6315" y="44210"/>
                    <a:pt x="12631" y="48947"/>
                  </a:cubicBezTo>
                  <a:cubicBezTo>
                    <a:pt x="4736" y="52105"/>
                    <a:pt x="0" y="55263"/>
                    <a:pt x="0" y="58421"/>
                  </a:cubicBezTo>
                  <a:cubicBezTo>
                    <a:pt x="0" y="63157"/>
                    <a:pt x="4736" y="66315"/>
                    <a:pt x="14210" y="69473"/>
                  </a:cubicBezTo>
                  <a:cubicBezTo>
                    <a:pt x="6315" y="75789"/>
                    <a:pt x="3157" y="80526"/>
                    <a:pt x="4736" y="83684"/>
                  </a:cubicBezTo>
                  <a:cubicBezTo>
                    <a:pt x="6315" y="88421"/>
                    <a:pt x="12631" y="88421"/>
                    <a:pt x="20526" y="88421"/>
                  </a:cubicBezTo>
                  <a:cubicBezTo>
                    <a:pt x="17368" y="96315"/>
                    <a:pt x="15789" y="102631"/>
                    <a:pt x="18947" y="104210"/>
                  </a:cubicBezTo>
                  <a:cubicBezTo>
                    <a:pt x="22105" y="107368"/>
                    <a:pt x="31578" y="104210"/>
                    <a:pt x="42631" y="96315"/>
                  </a:cubicBezTo>
                  <a:cubicBezTo>
                    <a:pt x="42631" y="110526"/>
                    <a:pt x="45789" y="118421"/>
                    <a:pt x="50526" y="120000"/>
                  </a:cubicBezTo>
                  <a:cubicBezTo>
                    <a:pt x="53684" y="120000"/>
                    <a:pt x="56842" y="116842"/>
                    <a:pt x="60000" y="110526"/>
                  </a:cubicBezTo>
                  <a:cubicBezTo>
                    <a:pt x="64736" y="116842"/>
                    <a:pt x="67894" y="120000"/>
                    <a:pt x="71052" y="120000"/>
                  </a:cubicBezTo>
                  <a:cubicBezTo>
                    <a:pt x="75789" y="118421"/>
                    <a:pt x="77368" y="110526"/>
                    <a:pt x="78947" y="99473"/>
                  </a:cubicBezTo>
                  <a:cubicBezTo>
                    <a:pt x="86842" y="105789"/>
                    <a:pt x="94736" y="108947"/>
                    <a:pt x="97894" y="105789"/>
                  </a:cubicBezTo>
                  <a:cubicBezTo>
                    <a:pt x="101052" y="104210"/>
                    <a:pt x="99473" y="96315"/>
                    <a:pt x="96315" y="86842"/>
                  </a:cubicBezTo>
                  <a:cubicBezTo>
                    <a:pt x="105789" y="88421"/>
                    <a:pt x="113684" y="88421"/>
                    <a:pt x="115263" y="83684"/>
                  </a:cubicBezTo>
                  <a:cubicBezTo>
                    <a:pt x="116842" y="80526"/>
                    <a:pt x="113684" y="75789"/>
                    <a:pt x="107368" y="71052"/>
                  </a:cubicBezTo>
                  <a:cubicBezTo>
                    <a:pt x="115263" y="67894"/>
                    <a:pt x="120000" y="64736"/>
                    <a:pt x="120000" y="61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 rot="-3399416">
              <a:off x="11789521" y="5396740"/>
              <a:ext cx="93947" cy="920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00" y="63673"/>
                  </a:moveTo>
                  <a:cubicBezTo>
                    <a:pt x="120000" y="58775"/>
                    <a:pt x="117600" y="53877"/>
                    <a:pt x="115200" y="48979"/>
                  </a:cubicBezTo>
                  <a:cubicBezTo>
                    <a:pt x="115200" y="41632"/>
                    <a:pt x="115200" y="36734"/>
                    <a:pt x="112800" y="31836"/>
                  </a:cubicBezTo>
                  <a:cubicBezTo>
                    <a:pt x="108000" y="24489"/>
                    <a:pt x="98400" y="17142"/>
                    <a:pt x="88800" y="17142"/>
                  </a:cubicBezTo>
                  <a:cubicBezTo>
                    <a:pt x="81600" y="7346"/>
                    <a:pt x="74400" y="0"/>
                    <a:pt x="64800" y="0"/>
                  </a:cubicBezTo>
                  <a:cubicBezTo>
                    <a:pt x="57600" y="0"/>
                    <a:pt x="52800" y="2448"/>
                    <a:pt x="48000" y="4897"/>
                  </a:cubicBezTo>
                  <a:cubicBezTo>
                    <a:pt x="43200" y="4897"/>
                    <a:pt x="36000" y="4897"/>
                    <a:pt x="31200" y="7346"/>
                  </a:cubicBezTo>
                  <a:cubicBezTo>
                    <a:pt x="24000" y="12244"/>
                    <a:pt x="16800" y="22040"/>
                    <a:pt x="16800" y="31836"/>
                  </a:cubicBezTo>
                  <a:cubicBezTo>
                    <a:pt x="7200" y="39183"/>
                    <a:pt x="2400" y="46530"/>
                    <a:pt x="0" y="56326"/>
                  </a:cubicBezTo>
                  <a:cubicBezTo>
                    <a:pt x="0" y="61224"/>
                    <a:pt x="2400" y="68571"/>
                    <a:pt x="4800" y="73469"/>
                  </a:cubicBezTo>
                  <a:cubicBezTo>
                    <a:pt x="4800" y="78367"/>
                    <a:pt x="4800" y="83265"/>
                    <a:pt x="7200" y="88163"/>
                  </a:cubicBezTo>
                  <a:cubicBezTo>
                    <a:pt x="12000" y="97959"/>
                    <a:pt x="21600" y="102857"/>
                    <a:pt x="31200" y="105306"/>
                  </a:cubicBezTo>
                  <a:cubicBezTo>
                    <a:pt x="38400" y="115102"/>
                    <a:pt x="45600" y="119999"/>
                    <a:pt x="55200" y="119999"/>
                  </a:cubicBezTo>
                  <a:cubicBezTo>
                    <a:pt x="60000" y="119999"/>
                    <a:pt x="67200" y="119999"/>
                    <a:pt x="72000" y="117551"/>
                  </a:cubicBezTo>
                  <a:cubicBezTo>
                    <a:pt x="76800" y="117551"/>
                    <a:pt x="81600" y="117551"/>
                    <a:pt x="88800" y="112653"/>
                  </a:cubicBezTo>
                  <a:cubicBezTo>
                    <a:pt x="96000" y="110204"/>
                    <a:pt x="100800" y="100408"/>
                    <a:pt x="103200" y="90612"/>
                  </a:cubicBezTo>
                  <a:cubicBezTo>
                    <a:pt x="112800" y="83265"/>
                    <a:pt x="117600" y="73469"/>
                    <a:pt x="117600" y="63673"/>
                  </a:cubicBez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1" name="Shape 391"/>
            <p:cNvGrpSpPr/>
            <p:nvPr/>
          </p:nvGrpSpPr>
          <p:grpSpPr>
            <a:xfrm rot="-288173">
              <a:off x="11114917" y="5582671"/>
              <a:ext cx="572872" cy="573117"/>
              <a:chOff x="10960893" y="5384620"/>
              <a:chExt cx="665756" cy="666043"/>
            </a:xfrm>
          </p:grpSpPr>
          <p:sp>
            <p:nvSpPr>
              <p:cNvPr id="392" name="Shape 392"/>
              <p:cNvSpPr/>
              <p:nvPr/>
            </p:nvSpPr>
            <p:spPr>
              <a:xfrm rot="-3111243">
                <a:off x="11056221" y="5480941"/>
                <a:ext cx="475102" cy="47340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20" y="46956"/>
                    </a:moveTo>
                    <a:cubicBezTo>
                      <a:pt x="112230" y="42608"/>
                      <a:pt x="108776" y="39130"/>
                      <a:pt x="104460" y="36521"/>
                    </a:cubicBezTo>
                    <a:cubicBezTo>
                      <a:pt x="103597" y="35652"/>
                      <a:pt x="103597" y="35652"/>
                      <a:pt x="103597" y="35652"/>
                    </a:cubicBezTo>
                    <a:cubicBezTo>
                      <a:pt x="103597" y="35652"/>
                      <a:pt x="103597" y="35652"/>
                      <a:pt x="103597" y="35652"/>
                    </a:cubicBezTo>
                    <a:cubicBezTo>
                      <a:pt x="104460" y="30434"/>
                      <a:pt x="103597" y="25217"/>
                      <a:pt x="101007" y="20869"/>
                    </a:cubicBezTo>
                    <a:cubicBezTo>
                      <a:pt x="96690" y="12173"/>
                      <a:pt x="87194" y="7826"/>
                      <a:pt x="75971" y="6086"/>
                    </a:cubicBezTo>
                    <a:cubicBezTo>
                      <a:pt x="65611" y="869"/>
                      <a:pt x="55251" y="0"/>
                      <a:pt x="46618" y="4347"/>
                    </a:cubicBezTo>
                    <a:cubicBezTo>
                      <a:pt x="42302" y="6956"/>
                      <a:pt x="38848" y="10434"/>
                      <a:pt x="36258" y="15652"/>
                    </a:cubicBezTo>
                    <a:cubicBezTo>
                      <a:pt x="36258" y="15652"/>
                      <a:pt x="36258" y="15652"/>
                      <a:pt x="36258" y="15652"/>
                    </a:cubicBezTo>
                    <a:cubicBezTo>
                      <a:pt x="35395" y="15652"/>
                      <a:pt x="35395" y="15652"/>
                      <a:pt x="35395" y="15652"/>
                    </a:cubicBezTo>
                    <a:cubicBezTo>
                      <a:pt x="30215" y="14782"/>
                      <a:pt x="25899" y="15652"/>
                      <a:pt x="20719" y="18260"/>
                    </a:cubicBezTo>
                    <a:cubicBezTo>
                      <a:pt x="12949" y="22608"/>
                      <a:pt x="7769" y="32173"/>
                      <a:pt x="6906" y="43478"/>
                    </a:cubicBezTo>
                    <a:cubicBezTo>
                      <a:pt x="863" y="53913"/>
                      <a:pt x="0" y="64347"/>
                      <a:pt x="4316" y="73043"/>
                    </a:cubicBezTo>
                    <a:cubicBezTo>
                      <a:pt x="6906" y="77391"/>
                      <a:pt x="11223" y="80869"/>
                      <a:pt x="15539" y="83478"/>
                    </a:cubicBezTo>
                    <a:cubicBezTo>
                      <a:pt x="15539" y="83478"/>
                      <a:pt x="15539" y="83478"/>
                      <a:pt x="15539" y="83478"/>
                    </a:cubicBezTo>
                    <a:cubicBezTo>
                      <a:pt x="16402" y="84347"/>
                      <a:pt x="16402" y="84347"/>
                      <a:pt x="16402" y="84347"/>
                    </a:cubicBezTo>
                    <a:cubicBezTo>
                      <a:pt x="15539" y="89565"/>
                      <a:pt x="16402" y="94782"/>
                      <a:pt x="18992" y="99130"/>
                    </a:cubicBezTo>
                    <a:cubicBezTo>
                      <a:pt x="23309" y="107826"/>
                      <a:pt x="32805" y="112173"/>
                      <a:pt x="44028" y="113913"/>
                    </a:cubicBezTo>
                    <a:cubicBezTo>
                      <a:pt x="54388" y="119130"/>
                      <a:pt x="64748" y="120000"/>
                      <a:pt x="72517" y="115652"/>
                    </a:cubicBezTo>
                    <a:cubicBezTo>
                      <a:pt x="77697" y="113043"/>
                      <a:pt x="81151" y="109565"/>
                      <a:pt x="82877" y="104347"/>
                    </a:cubicBezTo>
                    <a:cubicBezTo>
                      <a:pt x="83741" y="104347"/>
                      <a:pt x="83741" y="104347"/>
                      <a:pt x="83741" y="104347"/>
                    </a:cubicBezTo>
                    <a:cubicBezTo>
                      <a:pt x="83741" y="104347"/>
                      <a:pt x="83741" y="104347"/>
                      <a:pt x="83741" y="104347"/>
                    </a:cubicBezTo>
                    <a:cubicBezTo>
                      <a:pt x="88920" y="104347"/>
                      <a:pt x="94100" y="104347"/>
                      <a:pt x="98417" y="101739"/>
                    </a:cubicBezTo>
                    <a:cubicBezTo>
                      <a:pt x="107050" y="96521"/>
                      <a:pt x="112230" y="87826"/>
                      <a:pt x="113093" y="75652"/>
                    </a:cubicBezTo>
                    <a:cubicBezTo>
                      <a:pt x="118273" y="66086"/>
                      <a:pt x="120000" y="55652"/>
                      <a:pt x="114820" y="469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 rot="-3111243">
                <a:off x="11172327" y="5596198"/>
                <a:ext cx="242888" cy="2428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1578"/>
                    </a:moveTo>
                    <a:cubicBezTo>
                      <a:pt x="120000" y="56842"/>
                      <a:pt x="115263" y="53684"/>
                      <a:pt x="105789" y="50526"/>
                    </a:cubicBezTo>
                    <a:cubicBezTo>
                      <a:pt x="112105" y="44210"/>
                      <a:pt x="116842" y="39473"/>
                      <a:pt x="115263" y="36315"/>
                    </a:cubicBezTo>
                    <a:cubicBezTo>
                      <a:pt x="113684" y="31578"/>
                      <a:pt x="107368" y="31578"/>
                      <a:pt x="97894" y="31578"/>
                    </a:cubicBezTo>
                    <a:cubicBezTo>
                      <a:pt x="102631" y="23684"/>
                      <a:pt x="102631" y="17368"/>
                      <a:pt x="99473" y="15789"/>
                    </a:cubicBezTo>
                    <a:cubicBezTo>
                      <a:pt x="96315" y="12631"/>
                      <a:pt x="88421" y="15789"/>
                      <a:pt x="77368" y="23684"/>
                    </a:cubicBezTo>
                    <a:cubicBezTo>
                      <a:pt x="75789" y="9473"/>
                      <a:pt x="72631" y="1578"/>
                      <a:pt x="67894" y="0"/>
                    </a:cubicBezTo>
                    <a:cubicBezTo>
                      <a:pt x="64736" y="0"/>
                      <a:pt x="61578" y="3157"/>
                      <a:pt x="58421" y="9473"/>
                    </a:cubicBezTo>
                    <a:cubicBezTo>
                      <a:pt x="55263" y="3157"/>
                      <a:pt x="52105" y="0"/>
                      <a:pt x="48947" y="0"/>
                    </a:cubicBezTo>
                    <a:cubicBezTo>
                      <a:pt x="44210" y="1578"/>
                      <a:pt x="41052" y="9473"/>
                      <a:pt x="41052" y="20526"/>
                    </a:cubicBezTo>
                    <a:cubicBezTo>
                      <a:pt x="31578" y="14210"/>
                      <a:pt x="25263" y="11052"/>
                      <a:pt x="20526" y="14210"/>
                    </a:cubicBezTo>
                    <a:cubicBezTo>
                      <a:pt x="17368" y="15789"/>
                      <a:pt x="18947" y="23684"/>
                      <a:pt x="23684" y="33157"/>
                    </a:cubicBezTo>
                    <a:cubicBezTo>
                      <a:pt x="12631" y="31578"/>
                      <a:pt x="6315" y="31578"/>
                      <a:pt x="4736" y="36315"/>
                    </a:cubicBezTo>
                    <a:cubicBezTo>
                      <a:pt x="3157" y="39473"/>
                      <a:pt x="6315" y="44210"/>
                      <a:pt x="12631" y="48947"/>
                    </a:cubicBezTo>
                    <a:cubicBezTo>
                      <a:pt x="4736" y="52105"/>
                      <a:pt x="0" y="55263"/>
                      <a:pt x="0" y="58421"/>
                    </a:cubicBezTo>
                    <a:cubicBezTo>
                      <a:pt x="0" y="63157"/>
                      <a:pt x="4736" y="66315"/>
                      <a:pt x="14210" y="69473"/>
                    </a:cubicBezTo>
                    <a:cubicBezTo>
                      <a:pt x="6315" y="75789"/>
                      <a:pt x="3157" y="80526"/>
                      <a:pt x="4736" y="83684"/>
                    </a:cubicBezTo>
                    <a:cubicBezTo>
                      <a:pt x="6315" y="88421"/>
                      <a:pt x="12631" y="88421"/>
                      <a:pt x="20526" y="88421"/>
                    </a:cubicBezTo>
                    <a:cubicBezTo>
                      <a:pt x="17368" y="96315"/>
                      <a:pt x="15789" y="102631"/>
                      <a:pt x="18947" y="104210"/>
                    </a:cubicBezTo>
                    <a:cubicBezTo>
                      <a:pt x="22105" y="107368"/>
                      <a:pt x="31578" y="104210"/>
                      <a:pt x="42631" y="96315"/>
                    </a:cubicBezTo>
                    <a:cubicBezTo>
                      <a:pt x="42631" y="110526"/>
                      <a:pt x="45789" y="118421"/>
                      <a:pt x="50526" y="120000"/>
                    </a:cubicBezTo>
                    <a:cubicBezTo>
                      <a:pt x="53684" y="120000"/>
                      <a:pt x="56842" y="116842"/>
                      <a:pt x="60000" y="110526"/>
                    </a:cubicBezTo>
                    <a:cubicBezTo>
                      <a:pt x="64736" y="116842"/>
                      <a:pt x="67894" y="120000"/>
                      <a:pt x="71052" y="120000"/>
                    </a:cubicBezTo>
                    <a:cubicBezTo>
                      <a:pt x="75789" y="118421"/>
                      <a:pt x="77368" y="110526"/>
                      <a:pt x="78947" y="99473"/>
                    </a:cubicBezTo>
                    <a:cubicBezTo>
                      <a:pt x="86842" y="105789"/>
                      <a:pt x="94736" y="108947"/>
                      <a:pt x="97894" y="105789"/>
                    </a:cubicBezTo>
                    <a:cubicBezTo>
                      <a:pt x="101052" y="104210"/>
                      <a:pt x="99473" y="96315"/>
                      <a:pt x="96315" y="86842"/>
                    </a:cubicBezTo>
                    <a:cubicBezTo>
                      <a:pt x="105789" y="88421"/>
                      <a:pt x="113684" y="88421"/>
                      <a:pt x="115263" y="83684"/>
                    </a:cubicBezTo>
                    <a:cubicBezTo>
                      <a:pt x="116842" y="80526"/>
                      <a:pt x="113684" y="75789"/>
                      <a:pt x="107368" y="71052"/>
                    </a:cubicBezTo>
                    <a:cubicBezTo>
                      <a:pt x="115263" y="67894"/>
                      <a:pt x="120000" y="64736"/>
                      <a:pt x="120000" y="61578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 rot="-3111243">
                <a:off x="11244787" y="5668862"/>
                <a:ext cx="105896" cy="1037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600" y="63673"/>
                    </a:moveTo>
                    <a:cubicBezTo>
                      <a:pt x="120000" y="58775"/>
                      <a:pt x="117600" y="53877"/>
                      <a:pt x="115200" y="48979"/>
                    </a:cubicBezTo>
                    <a:cubicBezTo>
                      <a:pt x="115200" y="41632"/>
                      <a:pt x="115200" y="36734"/>
                      <a:pt x="112800" y="31836"/>
                    </a:cubicBezTo>
                    <a:cubicBezTo>
                      <a:pt x="108000" y="24489"/>
                      <a:pt x="98400" y="17142"/>
                      <a:pt x="88800" y="17142"/>
                    </a:cubicBezTo>
                    <a:cubicBezTo>
                      <a:pt x="81600" y="7346"/>
                      <a:pt x="74400" y="0"/>
                      <a:pt x="64800" y="0"/>
                    </a:cubicBezTo>
                    <a:cubicBezTo>
                      <a:pt x="57600" y="0"/>
                      <a:pt x="52800" y="2448"/>
                      <a:pt x="48000" y="4897"/>
                    </a:cubicBezTo>
                    <a:cubicBezTo>
                      <a:pt x="43200" y="4897"/>
                      <a:pt x="36000" y="4897"/>
                      <a:pt x="31200" y="7346"/>
                    </a:cubicBezTo>
                    <a:cubicBezTo>
                      <a:pt x="24000" y="12244"/>
                      <a:pt x="16800" y="22040"/>
                      <a:pt x="16800" y="31836"/>
                    </a:cubicBezTo>
                    <a:cubicBezTo>
                      <a:pt x="7200" y="39183"/>
                      <a:pt x="2400" y="46530"/>
                      <a:pt x="0" y="56326"/>
                    </a:cubicBezTo>
                    <a:cubicBezTo>
                      <a:pt x="0" y="61224"/>
                      <a:pt x="2400" y="68571"/>
                      <a:pt x="4800" y="73469"/>
                    </a:cubicBezTo>
                    <a:cubicBezTo>
                      <a:pt x="4800" y="78367"/>
                      <a:pt x="4800" y="83265"/>
                      <a:pt x="7200" y="88163"/>
                    </a:cubicBezTo>
                    <a:cubicBezTo>
                      <a:pt x="12000" y="97959"/>
                      <a:pt x="21600" y="102857"/>
                      <a:pt x="31200" y="105306"/>
                    </a:cubicBezTo>
                    <a:cubicBezTo>
                      <a:pt x="38400" y="115102"/>
                      <a:pt x="45600" y="119999"/>
                      <a:pt x="55200" y="119999"/>
                    </a:cubicBezTo>
                    <a:cubicBezTo>
                      <a:pt x="60000" y="119999"/>
                      <a:pt x="67200" y="119999"/>
                      <a:pt x="72000" y="117551"/>
                    </a:cubicBezTo>
                    <a:cubicBezTo>
                      <a:pt x="76800" y="117551"/>
                      <a:pt x="81600" y="117551"/>
                      <a:pt x="88800" y="112653"/>
                    </a:cubicBezTo>
                    <a:cubicBezTo>
                      <a:pt x="96000" y="110204"/>
                      <a:pt x="100800" y="100408"/>
                      <a:pt x="103200" y="90612"/>
                    </a:cubicBezTo>
                    <a:cubicBezTo>
                      <a:pt x="112800" y="83265"/>
                      <a:pt x="117600" y="73469"/>
                      <a:pt x="117600" y="63673"/>
                    </a:cubicBezTo>
                    <a:close/>
                  </a:path>
                </a:pathLst>
              </a:custGeom>
              <a:solidFill>
                <a:srgbClr val="D0EEEE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" name="Shape 395"/>
            <p:cNvGrpSpPr/>
            <p:nvPr/>
          </p:nvGrpSpPr>
          <p:grpSpPr>
            <a:xfrm rot="-288173">
              <a:off x="10566730" y="4953047"/>
              <a:ext cx="843007" cy="841725"/>
              <a:chOff x="10334216" y="4502033"/>
              <a:chExt cx="1172926" cy="1171142"/>
            </a:xfrm>
          </p:grpSpPr>
          <p:sp>
            <p:nvSpPr>
              <p:cNvPr id="396" name="Shape 396"/>
              <p:cNvSpPr/>
              <p:nvPr/>
            </p:nvSpPr>
            <p:spPr>
              <a:xfrm rot="-4020178">
                <a:off x="10474592" y="4639834"/>
                <a:ext cx="892174" cy="8955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Shape 397"/>
              <p:cNvSpPr/>
              <p:nvPr/>
            </p:nvSpPr>
            <p:spPr>
              <a:xfrm rot="-4020178">
                <a:off x="10640040" y="4805496"/>
                <a:ext cx="561276" cy="5642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473" y="56842"/>
                    </a:moveTo>
                    <a:cubicBezTo>
                      <a:pt x="118736" y="51789"/>
                      <a:pt x="118736" y="45473"/>
                      <a:pt x="116210" y="40421"/>
                    </a:cubicBezTo>
                    <a:cubicBezTo>
                      <a:pt x="113684" y="31578"/>
                      <a:pt x="104842" y="25263"/>
                      <a:pt x="94736" y="21473"/>
                    </a:cubicBezTo>
                    <a:cubicBezTo>
                      <a:pt x="89684" y="11368"/>
                      <a:pt x="83368" y="3789"/>
                      <a:pt x="73263" y="1263"/>
                    </a:cubicBezTo>
                    <a:cubicBezTo>
                      <a:pt x="68210" y="0"/>
                      <a:pt x="61894" y="1263"/>
                      <a:pt x="56842" y="2526"/>
                    </a:cubicBezTo>
                    <a:cubicBezTo>
                      <a:pt x="50526" y="1263"/>
                      <a:pt x="45473" y="1263"/>
                      <a:pt x="40421" y="3789"/>
                    </a:cubicBezTo>
                    <a:cubicBezTo>
                      <a:pt x="30315" y="6315"/>
                      <a:pt x="24000" y="13894"/>
                      <a:pt x="20210" y="25263"/>
                    </a:cubicBezTo>
                    <a:cubicBezTo>
                      <a:pt x="10105" y="30315"/>
                      <a:pt x="3789" y="36631"/>
                      <a:pt x="1263" y="46736"/>
                    </a:cubicBezTo>
                    <a:cubicBezTo>
                      <a:pt x="0" y="51789"/>
                      <a:pt x="0" y="58105"/>
                      <a:pt x="2526" y="63157"/>
                    </a:cubicBezTo>
                    <a:cubicBezTo>
                      <a:pt x="1263" y="69473"/>
                      <a:pt x="1263" y="74526"/>
                      <a:pt x="2526" y="79578"/>
                    </a:cubicBezTo>
                    <a:cubicBezTo>
                      <a:pt x="6315" y="89684"/>
                      <a:pt x="13894" y="96000"/>
                      <a:pt x="24000" y="99789"/>
                    </a:cubicBezTo>
                    <a:cubicBezTo>
                      <a:pt x="29052" y="109894"/>
                      <a:pt x="36631" y="116210"/>
                      <a:pt x="45473" y="118736"/>
                    </a:cubicBezTo>
                    <a:cubicBezTo>
                      <a:pt x="51789" y="120000"/>
                      <a:pt x="56842" y="120000"/>
                      <a:pt x="63157" y="117473"/>
                    </a:cubicBezTo>
                    <a:cubicBezTo>
                      <a:pt x="68210" y="118736"/>
                      <a:pt x="74526" y="118736"/>
                      <a:pt x="79578" y="117473"/>
                    </a:cubicBezTo>
                    <a:cubicBezTo>
                      <a:pt x="88421" y="113684"/>
                      <a:pt x="94736" y="106105"/>
                      <a:pt x="98526" y="96000"/>
                    </a:cubicBezTo>
                    <a:cubicBezTo>
                      <a:pt x="108631" y="90947"/>
                      <a:pt x="116210" y="83368"/>
                      <a:pt x="118736" y="74526"/>
                    </a:cubicBezTo>
                    <a:cubicBezTo>
                      <a:pt x="120000" y="68210"/>
                      <a:pt x="118736" y="63157"/>
                      <a:pt x="117473" y="56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Shape 398"/>
              <p:cNvSpPr/>
              <p:nvPr/>
            </p:nvSpPr>
            <p:spPr>
              <a:xfrm rot="-4020178">
                <a:off x="10728400" y="4894600"/>
                <a:ext cx="384558" cy="3860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solidFill>
                <a:srgbClr val="68376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Shape 399"/>
              <p:cNvSpPr/>
              <p:nvPr/>
            </p:nvSpPr>
            <p:spPr>
              <a:xfrm rot="-4020178" flipH="1">
                <a:off x="10844478" y="5011405"/>
                <a:ext cx="152400" cy="152400"/>
              </a:xfrm>
              <a:prstGeom prst="ellipse">
                <a:avLst/>
              </a:prstGeom>
              <a:solidFill>
                <a:srgbClr val="E9D6EB"/>
              </a:solidFill>
              <a:ln w="12700" cap="flat" cmpd="sng">
                <a:solidFill>
                  <a:srgbClr val="65366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143000" y="1282303"/>
            <a:ext cx="6858000" cy="2146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39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143000" y="3442096"/>
            <a:ext cx="6858000" cy="96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 turiniai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143000" y="424239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143000" y="1428749"/>
            <a:ext cx="3291840" cy="3086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9397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9271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9143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0286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2"/>
          </p:nvPr>
        </p:nvSpPr>
        <p:spPr>
          <a:xfrm>
            <a:off x="4709160" y="1428749"/>
            <a:ext cx="3291840" cy="3086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9397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9271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9143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0286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Lyginima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1143000" y="424239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143000" y="1428750"/>
            <a:ext cx="3291840" cy="512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body" idx="2"/>
          </p:nvPr>
        </p:nvSpPr>
        <p:spPr>
          <a:xfrm>
            <a:off x="1143000" y="1941078"/>
            <a:ext cx="3291840" cy="25737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0540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414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287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3"/>
          </p:nvPr>
        </p:nvSpPr>
        <p:spPr>
          <a:xfrm>
            <a:off x="4709160" y="1428750"/>
            <a:ext cx="3291840" cy="5123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body" idx="4"/>
          </p:nvPr>
        </p:nvSpPr>
        <p:spPr>
          <a:xfrm>
            <a:off x="4709160" y="1941078"/>
            <a:ext cx="3291840" cy="25737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0540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414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287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1430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k pavadinima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1143000" y="424239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65656"/>
            </a:gs>
            <a:gs pos="62000">
              <a:schemeClr val="dk2"/>
            </a:gs>
            <a:gs pos="74000">
              <a:schemeClr val="dk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8342710" y="3038476"/>
            <a:ext cx="723911" cy="2105595"/>
            <a:chOff x="11123611" y="4051301"/>
            <a:chExt cx="965215" cy="2807460"/>
          </a:xfrm>
        </p:grpSpPr>
        <p:sp>
          <p:nvSpPr>
            <p:cNvPr id="7" name="Shape 7"/>
            <p:cNvSpPr/>
            <p:nvPr/>
          </p:nvSpPr>
          <p:spPr>
            <a:xfrm rot="10800000">
              <a:off x="11669711" y="6858761"/>
              <a:ext cx="15875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" name="Shape 8"/>
            <p:cNvCxnSpPr/>
            <p:nvPr/>
          </p:nvCxnSpPr>
          <p:spPr>
            <a:xfrm rot="10800000">
              <a:off x="11669711" y="6858761"/>
              <a:ext cx="15875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9" name="Shape 9"/>
            <p:cNvSpPr/>
            <p:nvPr/>
          </p:nvSpPr>
          <p:spPr>
            <a:xfrm flipH="1">
              <a:off x="11647487" y="5031550"/>
              <a:ext cx="90487" cy="18272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120000"/>
                  </a:moveTo>
                  <a:cubicBezTo>
                    <a:pt x="60000" y="92041"/>
                    <a:pt x="15000" y="32412"/>
                    <a:pt x="12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0" y="32164"/>
                    <a:pt x="45000" y="92041"/>
                    <a:pt x="70000" y="120000"/>
                  </a:cubicBezTo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 flipH="1">
              <a:off x="11123611" y="4545775"/>
              <a:ext cx="787400" cy="577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827" y="2790"/>
                  </a:moveTo>
                  <a:cubicBezTo>
                    <a:pt x="42068" y="0"/>
                    <a:pt x="51724" y="11162"/>
                    <a:pt x="55862" y="27906"/>
                  </a:cubicBezTo>
                  <a:cubicBezTo>
                    <a:pt x="69655" y="19534"/>
                    <a:pt x="84137" y="21395"/>
                    <a:pt x="89655" y="29767"/>
                  </a:cubicBezTo>
                  <a:cubicBezTo>
                    <a:pt x="120000" y="75348"/>
                    <a:pt x="61379" y="120000"/>
                    <a:pt x="37931" y="111627"/>
                  </a:cubicBezTo>
                  <a:cubicBezTo>
                    <a:pt x="27586" y="112558"/>
                    <a:pt x="8275" y="84651"/>
                    <a:pt x="4137" y="61395"/>
                  </a:cubicBezTo>
                  <a:cubicBezTo>
                    <a:pt x="0" y="31627"/>
                    <a:pt x="14482" y="4651"/>
                    <a:pt x="24827" y="2790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11226799" y="4707700"/>
              <a:ext cx="762000" cy="4603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" y="24590"/>
                  </a:moveTo>
                  <a:cubicBezTo>
                    <a:pt x="11400" y="11803"/>
                    <a:pt x="37200" y="65901"/>
                    <a:pt x="46200" y="95409"/>
                  </a:cubicBezTo>
                  <a:cubicBezTo>
                    <a:pt x="46800" y="82622"/>
                    <a:pt x="47400" y="66885"/>
                    <a:pt x="49800" y="54098"/>
                  </a:cubicBezTo>
                  <a:cubicBezTo>
                    <a:pt x="54600" y="22622"/>
                    <a:pt x="63600" y="0"/>
                    <a:pt x="67200" y="1967"/>
                  </a:cubicBezTo>
                  <a:cubicBezTo>
                    <a:pt x="78000" y="6885"/>
                    <a:pt x="66000" y="68852"/>
                    <a:pt x="56400" y="99344"/>
                  </a:cubicBezTo>
                  <a:cubicBezTo>
                    <a:pt x="62400" y="91475"/>
                    <a:pt x="70800" y="82622"/>
                    <a:pt x="78600" y="76721"/>
                  </a:cubicBezTo>
                  <a:cubicBezTo>
                    <a:pt x="96600" y="62950"/>
                    <a:pt x="113400" y="60983"/>
                    <a:pt x="114600" y="65901"/>
                  </a:cubicBezTo>
                  <a:cubicBezTo>
                    <a:pt x="120000" y="88524"/>
                    <a:pt x="58200" y="120000"/>
                    <a:pt x="49800" y="113114"/>
                  </a:cubicBezTo>
                  <a:cubicBezTo>
                    <a:pt x="49200" y="114098"/>
                    <a:pt x="49200" y="114098"/>
                    <a:pt x="48600" y="114098"/>
                  </a:cubicBezTo>
                  <a:cubicBezTo>
                    <a:pt x="48000" y="114098"/>
                    <a:pt x="48000" y="113114"/>
                    <a:pt x="47400" y="112131"/>
                  </a:cubicBezTo>
                  <a:cubicBezTo>
                    <a:pt x="42600" y="110163"/>
                    <a:pt x="28200" y="93442"/>
                    <a:pt x="19200" y="77704"/>
                  </a:cubicBezTo>
                  <a:cubicBezTo>
                    <a:pt x="6000" y="53114"/>
                    <a:pt x="0" y="28524"/>
                    <a:pt x="2400" y="2459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11399837" y="6011037"/>
              <a:ext cx="604837" cy="466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132" y="8709"/>
                  </a:moveTo>
                  <a:cubicBezTo>
                    <a:pt x="36981" y="15483"/>
                    <a:pt x="59622" y="58064"/>
                    <a:pt x="61886" y="86129"/>
                  </a:cubicBezTo>
                  <a:cubicBezTo>
                    <a:pt x="76981" y="57096"/>
                    <a:pt x="120000" y="7741"/>
                    <a:pt x="120000" y="29032"/>
                  </a:cubicBezTo>
                  <a:cubicBezTo>
                    <a:pt x="119245" y="57096"/>
                    <a:pt x="79245" y="112258"/>
                    <a:pt x="59622" y="103548"/>
                  </a:cubicBezTo>
                  <a:cubicBezTo>
                    <a:pt x="58867" y="104516"/>
                    <a:pt x="58867" y="104516"/>
                    <a:pt x="58867" y="105483"/>
                  </a:cubicBezTo>
                  <a:cubicBezTo>
                    <a:pt x="49056" y="120000"/>
                    <a:pt x="0" y="0"/>
                    <a:pt x="21132" y="8709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11902161" y="4590614"/>
              <a:ext cx="88900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0"/>
                  </a:moveTo>
                  <a:cubicBezTo>
                    <a:pt x="40000" y="0"/>
                    <a:pt x="30000" y="3870"/>
                    <a:pt x="20000" y="15483"/>
                  </a:cubicBezTo>
                  <a:cubicBezTo>
                    <a:pt x="0" y="34838"/>
                    <a:pt x="3333" y="73548"/>
                    <a:pt x="26666" y="100645"/>
                  </a:cubicBezTo>
                  <a:cubicBezTo>
                    <a:pt x="36666" y="112258"/>
                    <a:pt x="53333" y="120000"/>
                    <a:pt x="66666" y="120000"/>
                  </a:cubicBezTo>
                  <a:cubicBezTo>
                    <a:pt x="80000" y="120000"/>
                    <a:pt x="90000" y="116129"/>
                    <a:pt x="100000" y="104516"/>
                  </a:cubicBezTo>
                  <a:cubicBezTo>
                    <a:pt x="120000" y="81290"/>
                    <a:pt x="116666" y="42580"/>
                    <a:pt x="93333" y="19354"/>
                  </a:cubicBezTo>
                  <a:cubicBezTo>
                    <a:pt x="83333" y="3870"/>
                    <a:pt x="66666" y="0"/>
                    <a:pt x="53333" y="0"/>
                  </a:cubicBezTo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11963414" y="4051301"/>
              <a:ext cx="125412" cy="125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823"/>
                  </a:moveTo>
                  <a:cubicBezTo>
                    <a:pt x="120000" y="54117"/>
                    <a:pt x="110588" y="49411"/>
                    <a:pt x="98823" y="47058"/>
                  </a:cubicBezTo>
                  <a:cubicBezTo>
                    <a:pt x="105882" y="37647"/>
                    <a:pt x="110588" y="30588"/>
                    <a:pt x="108235" y="25882"/>
                  </a:cubicBezTo>
                  <a:cubicBezTo>
                    <a:pt x="105882" y="23529"/>
                    <a:pt x="98823" y="23529"/>
                    <a:pt x="91764" y="25882"/>
                  </a:cubicBezTo>
                  <a:cubicBezTo>
                    <a:pt x="94117" y="16470"/>
                    <a:pt x="94117" y="11764"/>
                    <a:pt x="89411" y="9411"/>
                  </a:cubicBezTo>
                  <a:cubicBezTo>
                    <a:pt x="87058" y="7058"/>
                    <a:pt x="80000" y="9411"/>
                    <a:pt x="75294" y="16470"/>
                  </a:cubicBezTo>
                  <a:cubicBezTo>
                    <a:pt x="72941" y="7058"/>
                    <a:pt x="70588" y="2352"/>
                    <a:pt x="65882" y="0"/>
                  </a:cubicBezTo>
                  <a:cubicBezTo>
                    <a:pt x="61176" y="0"/>
                    <a:pt x="58823" y="4705"/>
                    <a:pt x="54117" y="11764"/>
                  </a:cubicBezTo>
                  <a:cubicBezTo>
                    <a:pt x="49411" y="4705"/>
                    <a:pt x="47058" y="2352"/>
                    <a:pt x="42352" y="2352"/>
                  </a:cubicBezTo>
                  <a:cubicBezTo>
                    <a:pt x="37647" y="4705"/>
                    <a:pt x="37647" y="11764"/>
                    <a:pt x="37647" y="21176"/>
                  </a:cubicBezTo>
                  <a:cubicBezTo>
                    <a:pt x="28235" y="16470"/>
                    <a:pt x="21176" y="14117"/>
                    <a:pt x="18823" y="16470"/>
                  </a:cubicBezTo>
                  <a:cubicBezTo>
                    <a:pt x="16470" y="18823"/>
                    <a:pt x="16470" y="28235"/>
                    <a:pt x="23529" y="37647"/>
                  </a:cubicBezTo>
                  <a:cubicBezTo>
                    <a:pt x="11764" y="35294"/>
                    <a:pt x="4705" y="37647"/>
                    <a:pt x="2352" y="42352"/>
                  </a:cubicBezTo>
                  <a:cubicBezTo>
                    <a:pt x="2352" y="44705"/>
                    <a:pt x="4705" y="49411"/>
                    <a:pt x="9411" y="51764"/>
                  </a:cubicBezTo>
                  <a:cubicBezTo>
                    <a:pt x="2352" y="56470"/>
                    <a:pt x="0" y="58823"/>
                    <a:pt x="0" y="61176"/>
                  </a:cubicBezTo>
                  <a:cubicBezTo>
                    <a:pt x="0" y="65882"/>
                    <a:pt x="7058" y="70588"/>
                    <a:pt x="21176" y="72941"/>
                  </a:cubicBezTo>
                  <a:cubicBezTo>
                    <a:pt x="11764" y="82352"/>
                    <a:pt x="7058" y="89411"/>
                    <a:pt x="9411" y="94117"/>
                  </a:cubicBezTo>
                  <a:cubicBezTo>
                    <a:pt x="11764" y="96470"/>
                    <a:pt x="18823" y="96470"/>
                    <a:pt x="28235" y="94117"/>
                  </a:cubicBezTo>
                  <a:cubicBezTo>
                    <a:pt x="25882" y="103529"/>
                    <a:pt x="25882" y="110588"/>
                    <a:pt x="28235" y="110588"/>
                  </a:cubicBezTo>
                  <a:cubicBezTo>
                    <a:pt x="30588" y="112941"/>
                    <a:pt x="37647" y="110588"/>
                    <a:pt x="44705" y="103529"/>
                  </a:cubicBezTo>
                  <a:cubicBezTo>
                    <a:pt x="47058" y="112941"/>
                    <a:pt x="49411" y="120000"/>
                    <a:pt x="51764" y="120000"/>
                  </a:cubicBezTo>
                  <a:cubicBezTo>
                    <a:pt x="56470" y="120000"/>
                    <a:pt x="61176" y="115294"/>
                    <a:pt x="63529" y="108235"/>
                  </a:cubicBezTo>
                  <a:cubicBezTo>
                    <a:pt x="68235" y="115294"/>
                    <a:pt x="72941" y="117647"/>
                    <a:pt x="75294" y="117647"/>
                  </a:cubicBezTo>
                  <a:cubicBezTo>
                    <a:pt x="80000" y="115294"/>
                    <a:pt x="82352" y="110588"/>
                    <a:pt x="82352" y="98823"/>
                  </a:cubicBezTo>
                  <a:cubicBezTo>
                    <a:pt x="89411" y="103529"/>
                    <a:pt x="96470" y="105882"/>
                    <a:pt x="101176" y="103529"/>
                  </a:cubicBezTo>
                  <a:cubicBezTo>
                    <a:pt x="103529" y="101176"/>
                    <a:pt x="101176" y="94117"/>
                    <a:pt x="96470" y="84705"/>
                  </a:cubicBezTo>
                  <a:cubicBezTo>
                    <a:pt x="108235" y="84705"/>
                    <a:pt x="115294" y="82352"/>
                    <a:pt x="115294" y="80000"/>
                  </a:cubicBezTo>
                  <a:cubicBezTo>
                    <a:pt x="117647" y="75294"/>
                    <a:pt x="115294" y="72941"/>
                    <a:pt x="108235" y="68235"/>
                  </a:cubicBezTo>
                  <a:cubicBezTo>
                    <a:pt x="115294" y="65882"/>
                    <a:pt x="120000" y="61176"/>
                    <a:pt x="120000" y="58823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11836636" y="5670550"/>
              <a:ext cx="154424" cy="154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Shape 16"/>
          <p:cNvGrpSpPr/>
          <p:nvPr/>
        </p:nvGrpSpPr>
        <p:grpSpPr>
          <a:xfrm>
            <a:off x="-173975" y="1027509"/>
            <a:ext cx="1126621" cy="4115989"/>
            <a:chOff x="-231968" y="1370012"/>
            <a:chExt cx="1502161" cy="5487987"/>
          </a:xfrm>
        </p:grpSpPr>
        <p:sp>
          <p:nvSpPr>
            <p:cNvPr id="17" name="Shape 17"/>
            <p:cNvSpPr/>
            <p:nvPr/>
          </p:nvSpPr>
          <p:spPr>
            <a:xfrm rot="10800000">
              <a:off x="277812" y="6858000"/>
              <a:ext cx="126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Shape 18"/>
            <p:cNvCxnSpPr/>
            <p:nvPr/>
          </p:nvCxnSpPr>
          <p:spPr>
            <a:xfrm>
              <a:off x="277812" y="6858000"/>
              <a:ext cx="12699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9" name="Shape 19"/>
            <p:cNvSpPr/>
            <p:nvPr/>
          </p:nvSpPr>
          <p:spPr>
            <a:xfrm flipH="1">
              <a:off x="117474" y="5873750"/>
              <a:ext cx="173037" cy="984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13142" y="69253"/>
                    <a:pt x="1714" y="1194"/>
                    <a:pt x="0" y="298"/>
                  </a:cubicBezTo>
                  <a:cubicBezTo>
                    <a:pt x="6857" y="0"/>
                    <a:pt x="6857" y="0"/>
                    <a:pt x="6857" y="0"/>
                  </a:cubicBezTo>
                  <a:cubicBezTo>
                    <a:pt x="8571" y="597"/>
                    <a:pt x="120000" y="68955"/>
                    <a:pt x="8571" y="120000"/>
                  </a:cubicBezTo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 flipH="1">
              <a:off x="79375" y="3760787"/>
              <a:ext cx="87313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112258"/>
                  </a:moveTo>
                  <a:cubicBezTo>
                    <a:pt x="36666" y="120000"/>
                    <a:pt x="10000" y="100645"/>
                    <a:pt x="3333" y="73548"/>
                  </a:cubicBezTo>
                  <a:cubicBezTo>
                    <a:pt x="0" y="42580"/>
                    <a:pt x="23333" y="15483"/>
                    <a:pt x="53333" y="7741"/>
                  </a:cubicBezTo>
                  <a:cubicBezTo>
                    <a:pt x="83333" y="0"/>
                    <a:pt x="113333" y="19354"/>
                    <a:pt x="116666" y="50322"/>
                  </a:cubicBezTo>
                  <a:cubicBezTo>
                    <a:pt x="120000" y="77419"/>
                    <a:pt x="100000" y="108387"/>
                    <a:pt x="70000" y="112258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241299" y="4100512"/>
              <a:ext cx="88900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0"/>
                  </a:moveTo>
                  <a:cubicBezTo>
                    <a:pt x="40000" y="0"/>
                    <a:pt x="30000" y="3870"/>
                    <a:pt x="20000" y="15483"/>
                  </a:cubicBezTo>
                  <a:cubicBezTo>
                    <a:pt x="0" y="34838"/>
                    <a:pt x="3333" y="73548"/>
                    <a:pt x="26666" y="100645"/>
                  </a:cubicBezTo>
                  <a:cubicBezTo>
                    <a:pt x="36666" y="112258"/>
                    <a:pt x="53333" y="120000"/>
                    <a:pt x="66666" y="120000"/>
                  </a:cubicBezTo>
                  <a:cubicBezTo>
                    <a:pt x="80000" y="120000"/>
                    <a:pt x="90000" y="116129"/>
                    <a:pt x="100000" y="104516"/>
                  </a:cubicBezTo>
                  <a:cubicBezTo>
                    <a:pt x="120000" y="81290"/>
                    <a:pt x="116666" y="42580"/>
                    <a:pt x="93333" y="19354"/>
                  </a:cubicBezTo>
                  <a:cubicBezTo>
                    <a:pt x="83333" y="3870"/>
                    <a:pt x="66666" y="0"/>
                    <a:pt x="53333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62000" y="4652962"/>
              <a:ext cx="88900" cy="85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333" y="24000"/>
                  </a:moveTo>
                  <a:cubicBezTo>
                    <a:pt x="116666" y="44571"/>
                    <a:pt x="120000" y="78857"/>
                    <a:pt x="100000" y="99428"/>
                  </a:cubicBezTo>
                  <a:cubicBezTo>
                    <a:pt x="80000" y="120000"/>
                    <a:pt x="46666" y="116571"/>
                    <a:pt x="26666" y="92571"/>
                  </a:cubicBezTo>
                  <a:cubicBezTo>
                    <a:pt x="3333" y="72000"/>
                    <a:pt x="0" y="37714"/>
                    <a:pt x="20000" y="17142"/>
                  </a:cubicBezTo>
                  <a:cubicBezTo>
                    <a:pt x="40000" y="0"/>
                    <a:pt x="73333" y="0"/>
                    <a:pt x="93333" y="24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 flipH="1">
              <a:off x="312737" y="2260600"/>
              <a:ext cx="730250" cy="4597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090" y="0"/>
                  </a:moveTo>
                  <a:cubicBezTo>
                    <a:pt x="67878" y="191"/>
                    <a:pt x="67878" y="191"/>
                    <a:pt x="67878" y="191"/>
                  </a:cubicBezTo>
                  <a:cubicBezTo>
                    <a:pt x="90909" y="4470"/>
                    <a:pt x="104242" y="13858"/>
                    <a:pt x="106666" y="26950"/>
                  </a:cubicBezTo>
                  <a:cubicBezTo>
                    <a:pt x="89696" y="23310"/>
                    <a:pt x="89696" y="23310"/>
                    <a:pt x="89696" y="23310"/>
                  </a:cubicBezTo>
                  <a:cubicBezTo>
                    <a:pt x="88484" y="23501"/>
                    <a:pt x="88484" y="23501"/>
                    <a:pt x="88484" y="23501"/>
                  </a:cubicBezTo>
                  <a:cubicBezTo>
                    <a:pt x="106666" y="27333"/>
                    <a:pt x="106666" y="27333"/>
                    <a:pt x="106666" y="27333"/>
                  </a:cubicBezTo>
                  <a:cubicBezTo>
                    <a:pt x="106666" y="27333"/>
                    <a:pt x="106666" y="27333"/>
                    <a:pt x="106666" y="27333"/>
                  </a:cubicBezTo>
                  <a:cubicBezTo>
                    <a:pt x="108686" y="37232"/>
                    <a:pt x="104242" y="49302"/>
                    <a:pt x="93737" y="62841"/>
                  </a:cubicBezTo>
                  <a:cubicBezTo>
                    <a:pt x="73131" y="89664"/>
                    <a:pt x="33535" y="113677"/>
                    <a:pt x="0" y="120000"/>
                  </a:cubicBezTo>
                  <a:cubicBezTo>
                    <a:pt x="2020" y="120000"/>
                    <a:pt x="2020" y="120000"/>
                    <a:pt x="2020" y="120000"/>
                  </a:cubicBezTo>
                  <a:cubicBezTo>
                    <a:pt x="35555" y="113358"/>
                    <a:pt x="74747" y="89473"/>
                    <a:pt x="95353" y="62905"/>
                  </a:cubicBezTo>
                  <a:cubicBezTo>
                    <a:pt x="120000" y="31101"/>
                    <a:pt x="110303" y="7599"/>
                    <a:pt x="69090" y="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273050" y="6858000"/>
              <a:ext cx="9524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" name="Shape 25"/>
            <p:cNvCxnSpPr/>
            <p:nvPr/>
          </p:nvCxnSpPr>
          <p:spPr>
            <a:xfrm>
              <a:off x="273050" y="6858000"/>
              <a:ext cx="9524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6" name="Shape 26"/>
            <p:cNvSpPr/>
            <p:nvPr/>
          </p:nvSpPr>
          <p:spPr>
            <a:xfrm flipH="1">
              <a:off x="273050" y="3594100"/>
              <a:ext cx="554037" cy="326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66" y="120000"/>
                  </a:moveTo>
                  <a:cubicBezTo>
                    <a:pt x="106666" y="111814"/>
                    <a:pt x="92800" y="94902"/>
                    <a:pt x="77333" y="75832"/>
                  </a:cubicBezTo>
                  <a:cubicBezTo>
                    <a:pt x="53866" y="46596"/>
                    <a:pt x="27733" y="13403"/>
                    <a:pt x="0" y="89"/>
                  </a:cubicBezTo>
                  <a:cubicBezTo>
                    <a:pt x="2133" y="0"/>
                    <a:pt x="2133" y="0"/>
                    <a:pt x="2133" y="0"/>
                  </a:cubicBezTo>
                  <a:cubicBezTo>
                    <a:pt x="29333" y="13313"/>
                    <a:pt x="56000" y="46506"/>
                    <a:pt x="79466" y="75742"/>
                  </a:cubicBezTo>
                  <a:cubicBezTo>
                    <a:pt x="94933" y="94902"/>
                    <a:pt x="108800" y="111904"/>
                    <a:pt x="120000" y="12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flipH="1">
              <a:off x="133349" y="3444875"/>
              <a:ext cx="125412" cy="125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823"/>
                  </a:moveTo>
                  <a:cubicBezTo>
                    <a:pt x="120000" y="54117"/>
                    <a:pt x="110588" y="49411"/>
                    <a:pt x="98823" y="47058"/>
                  </a:cubicBezTo>
                  <a:cubicBezTo>
                    <a:pt x="105882" y="37647"/>
                    <a:pt x="110588" y="30588"/>
                    <a:pt x="108235" y="25882"/>
                  </a:cubicBezTo>
                  <a:cubicBezTo>
                    <a:pt x="105882" y="23529"/>
                    <a:pt x="98823" y="23529"/>
                    <a:pt x="91764" y="25882"/>
                  </a:cubicBezTo>
                  <a:cubicBezTo>
                    <a:pt x="94117" y="16470"/>
                    <a:pt x="94117" y="11764"/>
                    <a:pt x="89411" y="9411"/>
                  </a:cubicBezTo>
                  <a:cubicBezTo>
                    <a:pt x="87058" y="7058"/>
                    <a:pt x="80000" y="9411"/>
                    <a:pt x="75294" y="16470"/>
                  </a:cubicBezTo>
                  <a:cubicBezTo>
                    <a:pt x="72941" y="7058"/>
                    <a:pt x="70588" y="2352"/>
                    <a:pt x="65882" y="0"/>
                  </a:cubicBezTo>
                  <a:cubicBezTo>
                    <a:pt x="61176" y="0"/>
                    <a:pt x="58823" y="4705"/>
                    <a:pt x="54117" y="11764"/>
                  </a:cubicBezTo>
                  <a:cubicBezTo>
                    <a:pt x="49411" y="4705"/>
                    <a:pt x="47058" y="2352"/>
                    <a:pt x="42352" y="2352"/>
                  </a:cubicBezTo>
                  <a:cubicBezTo>
                    <a:pt x="37647" y="4705"/>
                    <a:pt x="37647" y="11764"/>
                    <a:pt x="37647" y="21176"/>
                  </a:cubicBezTo>
                  <a:cubicBezTo>
                    <a:pt x="28235" y="16470"/>
                    <a:pt x="21176" y="14117"/>
                    <a:pt x="18823" y="16470"/>
                  </a:cubicBezTo>
                  <a:cubicBezTo>
                    <a:pt x="16470" y="18823"/>
                    <a:pt x="16470" y="28235"/>
                    <a:pt x="23529" y="37647"/>
                  </a:cubicBezTo>
                  <a:cubicBezTo>
                    <a:pt x="11764" y="35294"/>
                    <a:pt x="4705" y="37647"/>
                    <a:pt x="2352" y="42352"/>
                  </a:cubicBezTo>
                  <a:cubicBezTo>
                    <a:pt x="2352" y="44705"/>
                    <a:pt x="4705" y="49411"/>
                    <a:pt x="9411" y="51764"/>
                  </a:cubicBezTo>
                  <a:cubicBezTo>
                    <a:pt x="2352" y="56470"/>
                    <a:pt x="0" y="58823"/>
                    <a:pt x="0" y="61176"/>
                  </a:cubicBezTo>
                  <a:cubicBezTo>
                    <a:pt x="0" y="65882"/>
                    <a:pt x="7058" y="70588"/>
                    <a:pt x="21176" y="72941"/>
                  </a:cubicBezTo>
                  <a:cubicBezTo>
                    <a:pt x="11764" y="82352"/>
                    <a:pt x="7058" y="89411"/>
                    <a:pt x="9411" y="94117"/>
                  </a:cubicBezTo>
                  <a:cubicBezTo>
                    <a:pt x="11764" y="96470"/>
                    <a:pt x="18823" y="96470"/>
                    <a:pt x="28235" y="94117"/>
                  </a:cubicBezTo>
                  <a:cubicBezTo>
                    <a:pt x="25882" y="103529"/>
                    <a:pt x="25882" y="110588"/>
                    <a:pt x="28235" y="110588"/>
                  </a:cubicBezTo>
                  <a:cubicBezTo>
                    <a:pt x="30588" y="112941"/>
                    <a:pt x="37647" y="110588"/>
                    <a:pt x="44705" y="103529"/>
                  </a:cubicBezTo>
                  <a:cubicBezTo>
                    <a:pt x="47058" y="112941"/>
                    <a:pt x="49411" y="120000"/>
                    <a:pt x="51764" y="120000"/>
                  </a:cubicBezTo>
                  <a:cubicBezTo>
                    <a:pt x="56470" y="120000"/>
                    <a:pt x="61176" y="115294"/>
                    <a:pt x="63529" y="108235"/>
                  </a:cubicBezTo>
                  <a:cubicBezTo>
                    <a:pt x="68235" y="115294"/>
                    <a:pt x="72941" y="117647"/>
                    <a:pt x="75294" y="117647"/>
                  </a:cubicBezTo>
                  <a:cubicBezTo>
                    <a:pt x="80000" y="115294"/>
                    <a:pt x="82352" y="110588"/>
                    <a:pt x="82352" y="98823"/>
                  </a:cubicBezTo>
                  <a:cubicBezTo>
                    <a:pt x="89411" y="103529"/>
                    <a:pt x="96470" y="105882"/>
                    <a:pt x="101176" y="103529"/>
                  </a:cubicBezTo>
                  <a:cubicBezTo>
                    <a:pt x="103529" y="101176"/>
                    <a:pt x="101176" y="94117"/>
                    <a:pt x="96470" y="84705"/>
                  </a:cubicBezTo>
                  <a:cubicBezTo>
                    <a:pt x="108235" y="84705"/>
                    <a:pt x="115294" y="82352"/>
                    <a:pt x="115294" y="80000"/>
                  </a:cubicBezTo>
                  <a:cubicBezTo>
                    <a:pt x="117647" y="75294"/>
                    <a:pt x="115294" y="72941"/>
                    <a:pt x="108235" y="68235"/>
                  </a:cubicBezTo>
                  <a:cubicBezTo>
                    <a:pt x="115294" y="65882"/>
                    <a:pt x="120000" y="61176"/>
                    <a:pt x="120000" y="588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936625" y="4335462"/>
              <a:ext cx="133349" cy="1317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888"/>
                  </a:moveTo>
                  <a:cubicBezTo>
                    <a:pt x="120000" y="64444"/>
                    <a:pt x="117777" y="62222"/>
                    <a:pt x="111111" y="57777"/>
                  </a:cubicBezTo>
                  <a:cubicBezTo>
                    <a:pt x="117777" y="55555"/>
                    <a:pt x="120000" y="51111"/>
                    <a:pt x="120000" y="48888"/>
                  </a:cubicBezTo>
                  <a:cubicBezTo>
                    <a:pt x="117777" y="44444"/>
                    <a:pt x="108888" y="40000"/>
                    <a:pt x="95555" y="40000"/>
                  </a:cubicBezTo>
                  <a:cubicBezTo>
                    <a:pt x="104444" y="28888"/>
                    <a:pt x="106666" y="20000"/>
                    <a:pt x="104444" y="17777"/>
                  </a:cubicBezTo>
                  <a:cubicBezTo>
                    <a:pt x="100000" y="15555"/>
                    <a:pt x="95555" y="15555"/>
                    <a:pt x="86666" y="20000"/>
                  </a:cubicBezTo>
                  <a:cubicBezTo>
                    <a:pt x="86666" y="11111"/>
                    <a:pt x="86666" y="4444"/>
                    <a:pt x="82222" y="2222"/>
                  </a:cubicBezTo>
                  <a:cubicBezTo>
                    <a:pt x="77777" y="2222"/>
                    <a:pt x="73333" y="6666"/>
                    <a:pt x="66666" y="13333"/>
                  </a:cubicBezTo>
                  <a:cubicBezTo>
                    <a:pt x="64444" y="4444"/>
                    <a:pt x="60000" y="0"/>
                    <a:pt x="55555" y="0"/>
                  </a:cubicBezTo>
                  <a:cubicBezTo>
                    <a:pt x="53333" y="0"/>
                    <a:pt x="48888" y="4444"/>
                    <a:pt x="46666" y="13333"/>
                  </a:cubicBezTo>
                  <a:cubicBezTo>
                    <a:pt x="42222" y="6666"/>
                    <a:pt x="35555" y="4444"/>
                    <a:pt x="33333" y="4444"/>
                  </a:cubicBezTo>
                  <a:cubicBezTo>
                    <a:pt x="28888" y="6666"/>
                    <a:pt x="28888" y="13333"/>
                    <a:pt x="31111" y="24444"/>
                  </a:cubicBezTo>
                  <a:cubicBezTo>
                    <a:pt x="22222" y="20000"/>
                    <a:pt x="13333" y="20000"/>
                    <a:pt x="11111" y="22222"/>
                  </a:cubicBezTo>
                  <a:cubicBezTo>
                    <a:pt x="8888" y="26666"/>
                    <a:pt x="11111" y="33333"/>
                    <a:pt x="20000" y="42222"/>
                  </a:cubicBezTo>
                  <a:cubicBezTo>
                    <a:pt x="8888" y="44444"/>
                    <a:pt x="0" y="46666"/>
                    <a:pt x="0" y="51111"/>
                  </a:cubicBezTo>
                  <a:cubicBezTo>
                    <a:pt x="0" y="53333"/>
                    <a:pt x="2222" y="57777"/>
                    <a:pt x="8888" y="60000"/>
                  </a:cubicBezTo>
                  <a:cubicBezTo>
                    <a:pt x="2222" y="64444"/>
                    <a:pt x="0" y="68888"/>
                    <a:pt x="0" y="71111"/>
                  </a:cubicBezTo>
                  <a:cubicBezTo>
                    <a:pt x="2222" y="75555"/>
                    <a:pt x="11111" y="77777"/>
                    <a:pt x="24444" y="80000"/>
                  </a:cubicBezTo>
                  <a:cubicBezTo>
                    <a:pt x="15555" y="91111"/>
                    <a:pt x="13333" y="100000"/>
                    <a:pt x="17777" y="102222"/>
                  </a:cubicBezTo>
                  <a:cubicBezTo>
                    <a:pt x="20000" y="104444"/>
                    <a:pt x="26666" y="104444"/>
                    <a:pt x="33333" y="100000"/>
                  </a:cubicBezTo>
                  <a:cubicBezTo>
                    <a:pt x="33333" y="108888"/>
                    <a:pt x="35555" y="115555"/>
                    <a:pt x="37777" y="115555"/>
                  </a:cubicBezTo>
                  <a:cubicBezTo>
                    <a:pt x="42222" y="117777"/>
                    <a:pt x="46666" y="113333"/>
                    <a:pt x="53333" y="106666"/>
                  </a:cubicBezTo>
                  <a:cubicBezTo>
                    <a:pt x="55555" y="115555"/>
                    <a:pt x="60000" y="120000"/>
                    <a:pt x="64444" y="120000"/>
                  </a:cubicBezTo>
                  <a:cubicBezTo>
                    <a:pt x="66666" y="120000"/>
                    <a:pt x="71111" y="115555"/>
                    <a:pt x="73333" y="106666"/>
                  </a:cubicBezTo>
                  <a:cubicBezTo>
                    <a:pt x="77777" y="113333"/>
                    <a:pt x="84444" y="115555"/>
                    <a:pt x="86666" y="113333"/>
                  </a:cubicBezTo>
                  <a:cubicBezTo>
                    <a:pt x="91111" y="113333"/>
                    <a:pt x="91111" y="104444"/>
                    <a:pt x="88888" y="95555"/>
                  </a:cubicBezTo>
                  <a:cubicBezTo>
                    <a:pt x="100000" y="97777"/>
                    <a:pt x="106666" y="100000"/>
                    <a:pt x="108888" y="95555"/>
                  </a:cubicBezTo>
                  <a:cubicBezTo>
                    <a:pt x="111111" y="93333"/>
                    <a:pt x="108888" y="86666"/>
                    <a:pt x="102222" y="77777"/>
                  </a:cubicBezTo>
                  <a:cubicBezTo>
                    <a:pt x="113333" y="75555"/>
                    <a:pt x="120000" y="73333"/>
                    <a:pt x="120000" y="6888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flipH="1">
              <a:off x="44449" y="5021262"/>
              <a:ext cx="317500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71525" y="3168650"/>
              <a:ext cx="131763" cy="1317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35" y="68888"/>
                  </a:moveTo>
                  <a:cubicBezTo>
                    <a:pt x="120000" y="66666"/>
                    <a:pt x="115471" y="62222"/>
                    <a:pt x="110943" y="60000"/>
                  </a:cubicBezTo>
                  <a:cubicBezTo>
                    <a:pt x="115471" y="55555"/>
                    <a:pt x="117735" y="51111"/>
                    <a:pt x="117735" y="48888"/>
                  </a:cubicBezTo>
                  <a:cubicBezTo>
                    <a:pt x="117735" y="44444"/>
                    <a:pt x="108679" y="42222"/>
                    <a:pt x="95094" y="42222"/>
                  </a:cubicBezTo>
                  <a:cubicBezTo>
                    <a:pt x="101886" y="31111"/>
                    <a:pt x="106415" y="22222"/>
                    <a:pt x="101886" y="17777"/>
                  </a:cubicBezTo>
                  <a:cubicBezTo>
                    <a:pt x="99622" y="15555"/>
                    <a:pt x="92830" y="17777"/>
                    <a:pt x="86037" y="22222"/>
                  </a:cubicBezTo>
                  <a:cubicBezTo>
                    <a:pt x="86037" y="13333"/>
                    <a:pt x="83773" y="6666"/>
                    <a:pt x="81509" y="4444"/>
                  </a:cubicBezTo>
                  <a:cubicBezTo>
                    <a:pt x="76981" y="4444"/>
                    <a:pt x="72452" y="6666"/>
                    <a:pt x="65660" y="15555"/>
                  </a:cubicBezTo>
                  <a:cubicBezTo>
                    <a:pt x="63396" y="6666"/>
                    <a:pt x="58867" y="0"/>
                    <a:pt x="54339" y="2222"/>
                  </a:cubicBezTo>
                  <a:cubicBezTo>
                    <a:pt x="52075" y="2222"/>
                    <a:pt x="49811" y="6666"/>
                    <a:pt x="47547" y="13333"/>
                  </a:cubicBezTo>
                  <a:cubicBezTo>
                    <a:pt x="40754" y="8888"/>
                    <a:pt x="36226" y="6666"/>
                    <a:pt x="31698" y="6666"/>
                  </a:cubicBezTo>
                  <a:cubicBezTo>
                    <a:pt x="29433" y="8888"/>
                    <a:pt x="29433" y="15555"/>
                    <a:pt x="29433" y="26666"/>
                  </a:cubicBezTo>
                  <a:cubicBezTo>
                    <a:pt x="20377" y="22222"/>
                    <a:pt x="13584" y="22222"/>
                    <a:pt x="11320" y="24444"/>
                  </a:cubicBezTo>
                  <a:cubicBezTo>
                    <a:pt x="9056" y="28888"/>
                    <a:pt x="11320" y="35555"/>
                    <a:pt x="18113" y="44444"/>
                  </a:cubicBezTo>
                  <a:cubicBezTo>
                    <a:pt x="6792" y="44444"/>
                    <a:pt x="0" y="46666"/>
                    <a:pt x="0" y="51111"/>
                  </a:cubicBezTo>
                  <a:cubicBezTo>
                    <a:pt x="0" y="55555"/>
                    <a:pt x="2264" y="57777"/>
                    <a:pt x="9056" y="62222"/>
                  </a:cubicBezTo>
                  <a:cubicBezTo>
                    <a:pt x="2264" y="64444"/>
                    <a:pt x="0" y="68888"/>
                    <a:pt x="0" y="71111"/>
                  </a:cubicBezTo>
                  <a:cubicBezTo>
                    <a:pt x="0" y="75555"/>
                    <a:pt x="9056" y="77777"/>
                    <a:pt x="22641" y="80000"/>
                  </a:cubicBezTo>
                  <a:cubicBezTo>
                    <a:pt x="15849" y="88888"/>
                    <a:pt x="13584" y="97777"/>
                    <a:pt x="15849" y="102222"/>
                  </a:cubicBezTo>
                  <a:cubicBezTo>
                    <a:pt x="18113" y="104444"/>
                    <a:pt x="24905" y="102222"/>
                    <a:pt x="33962" y="100000"/>
                  </a:cubicBezTo>
                  <a:cubicBezTo>
                    <a:pt x="31698" y="108888"/>
                    <a:pt x="33962" y="113333"/>
                    <a:pt x="36226" y="115555"/>
                  </a:cubicBezTo>
                  <a:cubicBezTo>
                    <a:pt x="40754" y="117777"/>
                    <a:pt x="45283" y="113333"/>
                    <a:pt x="52075" y="106666"/>
                  </a:cubicBezTo>
                  <a:cubicBezTo>
                    <a:pt x="54339" y="113333"/>
                    <a:pt x="58867" y="120000"/>
                    <a:pt x="63396" y="120000"/>
                  </a:cubicBezTo>
                  <a:cubicBezTo>
                    <a:pt x="65660" y="120000"/>
                    <a:pt x="70188" y="113333"/>
                    <a:pt x="72452" y="106666"/>
                  </a:cubicBezTo>
                  <a:cubicBezTo>
                    <a:pt x="76981" y="111111"/>
                    <a:pt x="81509" y="115555"/>
                    <a:pt x="86037" y="113333"/>
                  </a:cubicBezTo>
                  <a:cubicBezTo>
                    <a:pt x="88301" y="111111"/>
                    <a:pt x="90566" y="104444"/>
                    <a:pt x="88301" y="95555"/>
                  </a:cubicBezTo>
                  <a:cubicBezTo>
                    <a:pt x="97358" y="97777"/>
                    <a:pt x="104150" y="100000"/>
                    <a:pt x="106415" y="95555"/>
                  </a:cubicBezTo>
                  <a:cubicBezTo>
                    <a:pt x="108679" y="93333"/>
                    <a:pt x="106415" y="86666"/>
                    <a:pt x="99622" y="77777"/>
                  </a:cubicBezTo>
                  <a:cubicBezTo>
                    <a:pt x="110943" y="75555"/>
                    <a:pt x="117735" y="73333"/>
                    <a:pt x="117735" y="68888"/>
                  </a:cubicBez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118857" y="1370012"/>
              <a:ext cx="260350" cy="2587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03" y="0"/>
                  </a:moveTo>
                  <a:cubicBezTo>
                    <a:pt x="56603" y="0"/>
                    <a:pt x="56603" y="0"/>
                    <a:pt x="56603" y="0"/>
                  </a:cubicBezTo>
                  <a:cubicBezTo>
                    <a:pt x="53207" y="0"/>
                    <a:pt x="49811" y="5660"/>
                    <a:pt x="47547" y="13584"/>
                  </a:cubicBezTo>
                  <a:cubicBezTo>
                    <a:pt x="43018" y="7924"/>
                    <a:pt x="38490" y="5660"/>
                    <a:pt x="36226" y="5660"/>
                  </a:cubicBezTo>
                  <a:cubicBezTo>
                    <a:pt x="35094" y="5660"/>
                    <a:pt x="33962" y="5660"/>
                    <a:pt x="33962" y="5660"/>
                  </a:cubicBezTo>
                  <a:cubicBezTo>
                    <a:pt x="30566" y="7924"/>
                    <a:pt x="29433" y="14716"/>
                    <a:pt x="31698" y="24905"/>
                  </a:cubicBezTo>
                  <a:cubicBezTo>
                    <a:pt x="26037" y="22641"/>
                    <a:pt x="21509" y="21509"/>
                    <a:pt x="18113" y="21509"/>
                  </a:cubicBezTo>
                  <a:cubicBezTo>
                    <a:pt x="14716" y="21509"/>
                    <a:pt x="13584" y="22641"/>
                    <a:pt x="12452" y="23773"/>
                  </a:cubicBezTo>
                  <a:cubicBezTo>
                    <a:pt x="9056" y="27169"/>
                    <a:pt x="12452" y="33962"/>
                    <a:pt x="19245" y="43018"/>
                  </a:cubicBezTo>
                  <a:cubicBezTo>
                    <a:pt x="7924" y="44150"/>
                    <a:pt x="1132" y="47547"/>
                    <a:pt x="1132" y="50943"/>
                  </a:cubicBezTo>
                  <a:cubicBezTo>
                    <a:pt x="0" y="54339"/>
                    <a:pt x="3396" y="57735"/>
                    <a:pt x="9056" y="61132"/>
                  </a:cubicBezTo>
                  <a:cubicBezTo>
                    <a:pt x="3396" y="64528"/>
                    <a:pt x="0" y="69056"/>
                    <a:pt x="1132" y="71320"/>
                  </a:cubicBezTo>
                  <a:cubicBezTo>
                    <a:pt x="2264" y="75849"/>
                    <a:pt x="11320" y="79245"/>
                    <a:pt x="23773" y="79245"/>
                  </a:cubicBezTo>
                  <a:cubicBezTo>
                    <a:pt x="16981" y="90566"/>
                    <a:pt x="13584" y="99622"/>
                    <a:pt x="16981" y="103018"/>
                  </a:cubicBezTo>
                  <a:cubicBezTo>
                    <a:pt x="18113" y="103018"/>
                    <a:pt x="19245" y="104150"/>
                    <a:pt x="21509" y="104150"/>
                  </a:cubicBezTo>
                  <a:cubicBezTo>
                    <a:pt x="24905" y="104150"/>
                    <a:pt x="29433" y="103018"/>
                    <a:pt x="33962" y="99622"/>
                  </a:cubicBezTo>
                  <a:cubicBezTo>
                    <a:pt x="33962" y="108679"/>
                    <a:pt x="35094" y="115471"/>
                    <a:pt x="38490" y="116603"/>
                  </a:cubicBezTo>
                  <a:cubicBezTo>
                    <a:pt x="38490" y="116603"/>
                    <a:pt x="39622" y="116603"/>
                    <a:pt x="39622" y="116603"/>
                  </a:cubicBezTo>
                  <a:cubicBezTo>
                    <a:pt x="43018" y="116603"/>
                    <a:pt x="47547" y="113207"/>
                    <a:pt x="53207" y="106415"/>
                  </a:cubicBezTo>
                  <a:cubicBezTo>
                    <a:pt x="56603" y="115471"/>
                    <a:pt x="60000" y="120000"/>
                    <a:pt x="63396" y="120000"/>
                  </a:cubicBezTo>
                  <a:cubicBezTo>
                    <a:pt x="63396" y="120000"/>
                    <a:pt x="64528" y="120000"/>
                    <a:pt x="64528" y="120000"/>
                  </a:cubicBezTo>
                  <a:cubicBezTo>
                    <a:pt x="67924" y="120000"/>
                    <a:pt x="70188" y="115471"/>
                    <a:pt x="72452" y="107547"/>
                  </a:cubicBezTo>
                  <a:cubicBezTo>
                    <a:pt x="78113" y="112075"/>
                    <a:pt x="81509" y="114339"/>
                    <a:pt x="84905" y="114339"/>
                  </a:cubicBezTo>
                  <a:cubicBezTo>
                    <a:pt x="86037" y="114339"/>
                    <a:pt x="86037" y="114339"/>
                    <a:pt x="87169" y="114339"/>
                  </a:cubicBezTo>
                  <a:cubicBezTo>
                    <a:pt x="90566" y="112075"/>
                    <a:pt x="91698" y="105283"/>
                    <a:pt x="89433" y="95094"/>
                  </a:cubicBezTo>
                  <a:cubicBezTo>
                    <a:pt x="95094" y="97358"/>
                    <a:pt x="99622" y="98490"/>
                    <a:pt x="103018" y="98490"/>
                  </a:cubicBezTo>
                  <a:cubicBezTo>
                    <a:pt x="105283" y="98490"/>
                    <a:pt x="107547" y="98490"/>
                    <a:pt x="108679" y="96226"/>
                  </a:cubicBezTo>
                  <a:cubicBezTo>
                    <a:pt x="110943" y="92830"/>
                    <a:pt x="107547" y="86037"/>
                    <a:pt x="100754" y="76981"/>
                  </a:cubicBezTo>
                  <a:cubicBezTo>
                    <a:pt x="112075" y="75849"/>
                    <a:pt x="118867" y="73584"/>
                    <a:pt x="120000" y="69056"/>
                  </a:cubicBezTo>
                  <a:cubicBezTo>
                    <a:pt x="120000" y="65660"/>
                    <a:pt x="117735" y="62264"/>
                    <a:pt x="110943" y="58867"/>
                  </a:cubicBezTo>
                  <a:cubicBezTo>
                    <a:pt x="116603" y="55471"/>
                    <a:pt x="120000" y="52075"/>
                    <a:pt x="120000" y="48679"/>
                  </a:cubicBezTo>
                  <a:cubicBezTo>
                    <a:pt x="118867" y="44150"/>
                    <a:pt x="109811" y="41886"/>
                    <a:pt x="96226" y="40754"/>
                  </a:cubicBezTo>
                  <a:cubicBezTo>
                    <a:pt x="104150" y="30566"/>
                    <a:pt x="106415" y="21509"/>
                    <a:pt x="103018" y="18113"/>
                  </a:cubicBezTo>
                  <a:cubicBezTo>
                    <a:pt x="101886" y="16981"/>
                    <a:pt x="100754" y="16981"/>
                    <a:pt x="99622" y="16981"/>
                  </a:cubicBezTo>
                  <a:cubicBezTo>
                    <a:pt x="96226" y="16981"/>
                    <a:pt x="91698" y="18113"/>
                    <a:pt x="86037" y="20377"/>
                  </a:cubicBezTo>
                  <a:cubicBezTo>
                    <a:pt x="87169" y="11320"/>
                    <a:pt x="86037" y="5660"/>
                    <a:pt x="82641" y="4528"/>
                  </a:cubicBezTo>
                  <a:cubicBezTo>
                    <a:pt x="81509" y="3396"/>
                    <a:pt x="81509" y="3396"/>
                    <a:pt x="80377" y="3396"/>
                  </a:cubicBezTo>
                  <a:cubicBezTo>
                    <a:pt x="76981" y="3396"/>
                    <a:pt x="72452" y="7924"/>
                    <a:pt x="67924" y="13584"/>
                  </a:cubicBezTo>
                  <a:cubicBezTo>
                    <a:pt x="64528" y="5660"/>
                    <a:pt x="61132" y="0"/>
                    <a:pt x="56603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flipH="1">
              <a:off x="309562" y="4675187"/>
              <a:ext cx="246062" cy="3476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600" y="12676"/>
                  </a:moveTo>
                  <a:cubicBezTo>
                    <a:pt x="120000" y="31267"/>
                    <a:pt x="72000" y="99718"/>
                    <a:pt x="36000" y="109859"/>
                  </a:cubicBezTo>
                  <a:cubicBezTo>
                    <a:pt x="0" y="120000"/>
                    <a:pt x="75600" y="0"/>
                    <a:pt x="93600" y="12676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608012" y="6858000"/>
              <a:ext cx="9524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" name="Shape 34"/>
            <p:cNvCxnSpPr/>
            <p:nvPr/>
          </p:nvCxnSpPr>
          <p:spPr>
            <a:xfrm>
              <a:off x="608012" y="6858000"/>
              <a:ext cx="9524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35" name="Shape 35"/>
            <p:cNvSpPr/>
            <p:nvPr/>
          </p:nvSpPr>
          <p:spPr>
            <a:xfrm flipH="1">
              <a:off x="600075" y="5172075"/>
              <a:ext cx="339724" cy="1685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13" y="120000"/>
                  </a:moveTo>
                  <a:cubicBezTo>
                    <a:pt x="118260" y="88650"/>
                    <a:pt x="118260" y="8708"/>
                    <a:pt x="0" y="696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63478" y="4354"/>
                    <a:pt x="101739" y="28040"/>
                    <a:pt x="114782" y="70188"/>
                  </a:cubicBezTo>
                  <a:cubicBezTo>
                    <a:pt x="120000" y="89346"/>
                    <a:pt x="119130" y="108156"/>
                    <a:pt x="117391" y="12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Shape 36"/>
            <p:cNvGrpSpPr/>
            <p:nvPr/>
          </p:nvGrpSpPr>
          <p:grpSpPr>
            <a:xfrm rot="-550082">
              <a:off x="516850" y="3319633"/>
              <a:ext cx="682232" cy="504823"/>
              <a:chOff x="452437" y="3540125"/>
              <a:chExt cx="750887" cy="555625"/>
            </a:xfrm>
          </p:grpSpPr>
          <p:sp>
            <p:nvSpPr>
              <p:cNvPr id="37" name="Shape 37"/>
              <p:cNvSpPr/>
              <p:nvPr/>
            </p:nvSpPr>
            <p:spPr>
              <a:xfrm flipH="1">
                <a:off x="546099" y="3540125"/>
                <a:ext cx="657226" cy="555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01" y="49162"/>
                    </a:moveTo>
                    <a:cubicBezTo>
                      <a:pt x="118202" y="20616"/>
                      <a:pt x="97977" y="0"/>
                      <a:pt x="86292" y="1585"/>
                    </a:cubicBezTo>
                    <a:cubicBezTo>
                      <a:pt x="67865" y="4229"/>
                      <a:pt x="59775" y="17444"/>
                      <a:pt x="58426" y="33832"/>
                    </a:cubicBezTo>
                    <a:cubicBezTo>
                      <a:pt x="42696" y="30132"/>
                      <a:pt x="27415" y="36475"/>
                      <a:pt x="23370" y="45462"/>
                    </a:cubicBezTo>
                    <a:cubicBezTo>
                      <a:pt x="0" y="96740"/>
                      <a:pt x="70112" y="120000"/>
                      <a:pt x="93483" y="105726"/>
                    </a:cubicBezTo>
                    <a:cubicBezTo>
                      <a:pt x="104269" y="103083"/>
                      <a:pt x="120000" y="71894"/>
                      <a:pt x="119101" y="49162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 flipH="1">
                <a:off x="452437" y="3581400"/>
                <a:ext cx="735012" cy="5095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789" y="8653"/>
                    </a:moveTo>
                    <a:cubicBezTo>
                      <a:pt x="105150" y="0"/>
                      <a:pt x="85886" y="61153"/>
                      <a:pt x="80668" y="92307"/>
                    </a:cubicBezTo>
                    <a:cubicBezTo>
                      <a:pt x="78662" y="80769"/>
                      <a:pt x="74648" y="66346"/>
                      <a:pt x="70635" y="54230"/>
                    </a:cubicBezTo>
                    <a:cubicBezTo>
                      <a:pt x="60200" y="26538"/>
                      <a:pt x="46555" y="8653"/>
                      <a:pt x="43344" y="11538"/>
                    </a:cubicBezTo>
                    <a:cubicBezTo>
                      <a:pt x="32107" y="20769"/>
                      <a:pt x="55384" y="75000"/>
                      <a:pt x="70635" y="99230"/>
                    </a:cubicBezTo>
                    <a:cubicBezTo>
                      <a:pt x="63010" y="94615"/>
                      <a:pt x="52173" y="88846"/>
                      <a:pt x="42943" y="86538"/>
                    </a:cubicBezTo>
                    <a:cubicBezTo>
                      <a:pt x="21270" y="80769"/>
                      <a:pt x="2809" y="85384"/>
                      <a:pt x="2408" y="90576"/>
                    </a:cubicBezTo>
                    <a:cubicBezTo>
                      <a:pt x="0" y="113653"/>
                      <a:pt x="71839" y="120000"/>
                      <a:pt x="79866" y="110769"/>
                    </a:cubicBezTo>
                    <a:cubicBezTo>
                      <a:pt x="80267" y="111346"/>
                      <a:pt x="81070" y="111346"/>
                      <a:pt x="81471" y="110769"/>
                    </a:cubicBezTo>
                    <a:cubicBezTo>
                      <a:pt x="81872" y="110769"/>
                      <a:pt x="82274" y="110192"/>
                      <a:pt x="82274" y="109038"/>
                    </a:cubicBezTo>
                    <a:cubicBezTo>
                      <a:pt x="87491" y="105000"/>
                      <a:pt x="99933" y="84230"/>
                      <a:pt x="107157" y="65192"/>
                    </a:cubicBezTo>
                    <a:cubicBezTo>
                      <a:pt x="117190" y="37500"/>
                      <a:pt x="120000" y="10961"/>
                      <a:pt x="116789" y="8653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" name="Shape 39"/>
            <p:cNvSpPr/>
            <p:nvPr/>
          </p:nvSpPr>
          <p:spPr>
            <a:xfrm flipH="1">
              <a:off x="822178" y="5832155"/>
              <a:ext cx="82550" cy="69849"/>
            </a:xfrm>
            <a:prstGeom prst="ellipse">
              <a:avLst/>
            </a:pr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flipH="1">
              <a:off x="125839" y="3663573"/>
              <a:ext cx="519112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957" y="11208"/>
                  </a:moveTo>
                  <a:cubicBezTo>
                    <a:pt x="83033" y="0"/>
                    <a:pt x="59146" y="85714"/>
                    <a:pt x="52322" y="104835"/>
                  </a:cubicBezTo>
                  <a:cubicBezTo>
                    <a:pt x="46066" y="86373"/>
                    <a:pt x="0" y="36263"/>
                    <a:pt x="568" y="54725"/>
                  </a:cubicBezTo>
                  <a:cubicBezTo>
                    <a:pt x="568" y="75824"/>
                    <a:pt x="33554" y="117362"/>
                    <a:pt x="50616" y="111428"/>
                  </a:cubicBezTo>
                  <a:cubicBezTo>
                    <a:pt x="52322" y="120000"/>
                    <a:pt x="120000" y="25714"/>
                    <a:pt x="98957" y="1120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flipH="1">
              <a:off x="725486" y="6030892"/>
              <a:ext cx="201613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219" y="1643"/>
                  </a:moveTo>
                  <a:cubicBezTo>
                    <a:pt x="0" y="0"/>
                    <a:pt x="33658" y="82191"/>
                    <a:pt x="35121" y="93698"/>
                  </a:cubicBezTo>
                  <a:cubicBezTo>
                    <a:pt x="36585" y="120000"/>
                    <a:pt x="120000" y="3835"/>
                    <a:pt x="51219" y="1643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flipH="1">
              <a:off x="675479" y="6365050"/>
              <a:ext cx="188913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66" y="15652"/>
                  </a:moveTo>
                  <a:cubicBezTo>
                    <a:pt x="112207" y="0"/>
                    <a:pt x="70129" y="2608"/>
                    <a:pt x="0" y="120000"/>
                  </a:cubicBezTo>
                  <a:cubicBezTo>
                    <a:pt x="37402" y="112173"/>
                    <a:pt x="120000" y="75652"/>
                    <a:pt x="113766" y="15652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flipH="1">
              <a:off x="444500" y="3063875"/>
              <a:ext cx="168274" cy="177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117" y="41095"/>
                  </a:moveTo>
                  <a:cubicBezTo>
                    <a:pt x="0" y="67397"/>
                    <a:pt x="10588" y="98630"/>
                    <a:pt x="37058" y="110136"/>
                  </a:cubicBezTo>
                  <a:cubicBezTo>
                    <a:pt x="63529" y="119999"/>
                    <a:pt x="93529" y="106849"/>
                    <a:pt x="107647" y="78904"/>
                  </a:cubicBezTo>
                  <a:cubicBezTo>
                    <a:pt x="120000" y="52602"/>
                    <a:pt x="111176" y="21369"/>
                    <a:pt x="84705" y="9863"/>
                  </a:cubicBezTo>
                  <a:cubicBezTo>
                    <a:pt x="58235" y="0"/>
                    <a:pt x="26470" y="13150"/>
                    <a:pt x="14117" y="41095"/>
                  </a:cubicBezTo>
                  <a:close/>
                </a:path>
              </a:pathLst>
            </a:custGeom>
            <a:solidFill>
              <a:srgbClr val="D4B0D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161924" y="5654675"/>
              <a:ext cx="357188" cy="257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3428"/>
                  </a:moveTo>
                  <a:cubicBezTo>
                    <a:pt x="79448" y="0"/>
                    <a:pt x="69517" y="10285"/>
                    <a:pt x="64551" y="26285"/>
                  </a:cubicBezTo>
                  <a:cubicBezTo>
                    <a:pt x="51310" y="17142"/>
                    <a:pt x="37241" y="18285"/>
                    <a:pt x="31448" y="26285"/>
                  </a:cubicBezTo>
                  <a:cubicBezTo>
                    <a:pt x="0" y="70857"/>
                    <a:pt x="57103" y="120000"/>
                    <a:pt x="80275" y="113142"/>
                  </a:cubicBezTo>
                  <a:cubicBezTo>
                    <a:pt x="90206" y="114285"/>
                    <a:pt x="110896" y="86857"/>
                    <a:pt x="115034" y="64000"/>
                  </a:cubicBezTo>
                  <a:cubicBezTo>
                    <a:pt x="120000" y="33142"/>
                    <a:pt x="106758" y="5714"/>
                    <a:pt x="96000" y="3428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flipH="1">
              <a:off x="111125" y="5670550"/>
              <a:ext cx="412749" cy="247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42" y="28514"/>
                  </a:moveTo>
                  <a:cubicBezTo>
                    <a:pt x="108571" y="15445"/>
                    <a:pt x="82142" y="66534"/>
                    <a:pt x="72142" y="95049"/>
                  </a:cubicBezTo>
                  <a:cubicBezTo>
                    <a:pt x="72857" y="83168"/>
                    <a:pt x="72142" y="67722"/>
                    <a:pt x="70000" y="54653"/>
                  </a:cubicBezTo>
                  <a:cubicBezTo>
                    <a:pt x="66428" y="23762"/>
                    <a:pt x="57857" y="0"/>
                    <a:pt x="54285" y="1188"/>
                  </a:cubicBezTo>
                  <a:cubicBezTo>
                    <a:pt x="43571" y="5940"/>
                    <a:pt x="53571" y="68910"/>
                    <a:pt x="62857" y="98613"/>
                  </a:cubicBezTo>
                  <a:cubicBezTo>
                    <a:pt x="57142" y="90297"/>
                    <a:pt x="48571" y="80792"/>
                    <a:pt x="41428" y="74851"/>
                  </a:cubicBezTo>
                  <a:cubicBezTo>
                    <a:pt x="24285" y="60594"/>
                    <a:pt x="7857" y="57029"/>
                    <a:pt x="6428" y="61782"/>
                  </a:cubicBezTo>
                  <a:cubicBezTo>
                    <a:pt x="0" y="84356"/>
                    <a:pt x="60714" y="120000"/>
                    <a:pt x="68571" y="114059"/>
                  </a:cubicBezTo>
                  <a:cubicBezTo>
                    <a:pt x="69285" y="114059"/>
                    <a:pt x="69285" y="114059"/>
                    <a:pt x="70000" y="114059"/>
                  </a:cubicBezTo>
                  <a:cubicBezTo>
                    <a:pt x="70714" y="114059"/>
                    <a:pt x="70714" y="114059"/>
                    <a:pt x="70714" y="112871"/>
                  </a:cubicBezTo>
                  <a:cubicBezTo>
                    <a:pt x="75714" y="111683"/>
                    <a:pt x="90000" y="95049"/>
                    <a:pt x="99285" y="79603"/>
                  </a:cubicBezTo>
                  <a:cubicBezTo>
                    <a:pt x="112857" y="57029"/>
                    <a:pt x="120000" y="32079"/>
                    <a:pt x="117142" y="28514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flipH="1">
              <a:off x="546099" y="1807440"/>
              <a:ext cx="82550" cy="69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flipH="1">
              <a:off x="1088587" y="6153942"/>
              <a:ext cx="154424" cy="154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Shape 48"/>
            <p:cNvGrpSpPr/>
            <p:nvPr/>
          </p:nvGrpSpPr>
          <p:grpSpPr>
            <a:xfrm>
              <a:off x="603251" y="4833897"/>
              <a:ext cx="607347" cy="609642"/>
              <a:chOff x="2051051" y="5522596"/>
              <a:chExt cx="892174" cy="895542"/>
            </a:xfrm>
          </p:grpSpPr>
          <p:sp>
            <p:nvSpPr>
              <p:cNvPr id="49" name="Shape 49"/>
              <p:cNvSpPr/>
              <p:nvPr/>
            </p:nvSpPr>
            <p:spPr>
              <a:xfrm flipH="1">
                <a:off x="2411413" y="6283769"/>
                <a:ext cx="6349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" name="Shape 50"/>
              <p:cNvCxnSpPr/>
              <p:nvPr/>
            </p:nvCxnSpPr>
            <p:spPr>
              <a:xfrm rot="10800000" flipH="1">
                <a:off x="2411413" y="6283769"/>
                <a:ext cx="6349" cy="1269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sp>
            <p:nvSpPr>
              <p:cNvPr id="51" name="Shape 51"/>
              <p:cNvSpPr/>
              <p:nvPr/>
            </p:nvSpPr>
            <p:spPr>
              <a:xfrm flipH="1">
                <a:off x="2051051" y="5522596"/>
                <a:ext cx="892174" cy="8955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 flipH="1">
                <a:off x="2216500" y="5688258"/>
                <a:ext cx="561276" cy="5642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473" y="56842"/>
                    </a:moveTo>
                    <a:cubicBezTo>
                      <a:pt x="118736" y="51789"/>
                      <a:pt x="118736" y="45473"/>
                      <a:pt x="116210" y="40421"/>
                    </a:cubicBezTo>
                    <a:cubicBezTo>
                      <a:pt x="113684" y="31578"/>
                      <a:pt x="104842" y="25263"/>
                      <a:pt x="94736" y="21473"/>
                    </a:cubicBezTo>
                    <a:cubicBezTo>
                      <a:pt x="89684" y="11368"/>
                      <a:pt x="83368" y="3789"/>
                      <a:pt x="73263" y="1263"/>
                    </a:cubicBezTo>
                    <a:cubicBezTo>
                      <a:pt x="68210" y="0"/>
                      <a:pt x="61894" y="1263"/>
                      <a:pt x="56842" y="2526"/>
                    </a:cubicBezTo>
                    <a:cubicBezTo>
                      <a:pt x="50526" y="1263"/>
                      <a:pt x="45473" y="1263"/>
                      <a:pt x="40421" y="3789"/>
                    </a:cubicBezTo>
                    <a:cubicBezTo>
                      <a:pt x="30315" y="6315"/>
                      <a:pt x="24000" y="13894"/>
                      <a:pt x="20210" y="25263"/>
                    </a:cubicBezTo>
                    <a:cubicBezTo>
                      <a:pt x="10105" y="30315"/>
                      <a:pt x="3789" y="36631"/>
                      <a:pt x="1263" y="46736"/>
                    </a:cubicBezTo>
                    <a:cubicBezTo>
                      <a:pt x="0" y="51789"/>
                      <a:pt x="0" y="58105"/>
                      <a:pt x="2526" y="63157"/>
                    </a:cubicBezTo>
                    <a:cubicBezTo>
                      <a:pt x="1263" y="69473"/>
                      <a:pt x="1263" y="74526"/>
                      <a:pt x="2526" y="79578"/>
                    </a:cubicBezTo>
                    <a:cubicBezTo>
                      <a:pt x="6315" y="89684"/>
                      <a:pt x="13894" y="96000"/>
                      <a:pt x="24000" y="99789"/>
                    </a:cubicBezTo>
                    <a:cubicBezTo>
                      <a:pt x="29052" y="109894"/>
                      <a:pt x="36631" y="116210"/>
                      <a:pt x="45473" y="118736"/>
                    </a:cubicBezTo>
                    <a:cubicBezTo>
                      <a:pt x="51789" y="120000"/>
                      <a:pt x="56842" y="120000"/>
                      <a:pt x="63157" y="117473"/>
                    </a:cubicBezTo>
                    <a:cubicBezTo>
                      <a:pt x="68210" y="118736"/>
                      <a:pt x="74526" y="118736"/>
                      <a:pt x="79578" y="117473"/>
                    </a:cubicBezTo>
                    <a:cubicBezTo>
                      <a:pt x="88421" y="113684"/>
                      <a:pt x="94736" y="106105"/>
                      <a:pt x="98526" y="96000"/>
                    </a:cubicBezTo>
                    <a:cubicBezTo>
                      <a:pt x="108631" y="90947"/>
                      <a:pt x="116210" y="83368"/>
                      <a:pt x="118736" y="74526"/>
                    </a:cubicBezTo>
                    <a:cubicBezTo>
                      <a:pt x="120000" y="68210"/>
                      <a:pt x="118736" y="63157"/>
                      <a:pt x="117473" y="56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 flipH="1">
                <a:off x="2304859" y="5777362"/>
                <a:ext cx="384558" cy="3860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solidFill>
                <a:srgbClr val="68376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2420939" y="5894167"/>
                <a:ext cx="152399" cy="152399"/>
              </a:xfrm>
              <a:prstGeom prst="ellipse">
                <a:avLst/>
              </a:prstGeom>
              <a:solidFill>
                <a:srgbClr val="E9D6EB"/>
              </a:solidFill>
              <a:ln w="12700" cap="flat" cmpd="sng">
                <a:solidFill>
                  <a:srgbClr val="65366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Shape 55"/>
            <p:cNvGrpSpPr/>
            <p:nvPr/>
          </p:nvGrpSpPr>
          <p:grpSpPr>
            <a:xfrm rot="-1723318">
              <a:off x="-34134" y="1800149"/>
              <a:ext cx="1106494" cy="1106642"/>
              <a:chOff x="4127322" y="3599676"/>
              <a:chExt cx="1454837" cy="1455032"/>
            </a:xfrm>
          </p:grpSpPr>
          <p:sp>
            <p:nvSpPr>
              <p:cNvPr id="56" name="Shape 56"/>
              <p:cNvSpPr/>
              <p:nvPr/>
            </p:nvSpPr>
            <p:spPr>
              <a:xfrm rot="-340312" flipH="1">
                <a:off x="4277517" y="3752400"/>
                <a:ext cx="1154448" cy="11495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 rot="-2809042" flipH="1">
                <a:off x="4338998" y="3813623"/>
                <a:ext cx="1031483" cy="10271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gradFill>
                <a:gsLst>
                  <a:gs pos="0">
                    <a:srgbClr val="E9D6EB"/>
                  </a:gs>
                  <a:gs pos="46000">
                    <a:srgbClr val="BF8AC3"/>
                  </a:gs>
                  <a:gs pos="100000">
                    <a:schemeClr val="accent1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 rot="756312" flipH="1">
                <a:off x="4402942" y="3855258"/>
                <a:ext cx="903597" cy="9438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rgbClr val="E9D6EB">
                  <a:alpha val="60000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 rot="-1943688" flipH="1">
                <a:off x="4620470" y="4082481"/>
                <a:ext cx="468540" cy="489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 rot="-1943688" flipH="1">
                <a:off x="4765993" y="4239096"/>
                <a:ext cx="177497" cy="176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5522"/>
                    </a:moveTo>
                    <a:cubicBezTo>
                      <a:pt x="118235" y="51940"/>
                      <a:pt x="112941" y="48358"/>
                      <a:pt x="104117" y="46567"/>
                    </a:cubicBezTo>
                    <a:cubicBezTo>
                      <a:pt x="111176" y="39402"/>
                      <a:pt x="112941" y="34029"/>
                      <a:pt x="111176" y="30447"/>
                    </a:cubicBezTo>
                    <a:cubicBezTo>
                      <a:pt x="109411" y="26865"/>
                      <a:pt x="104117" y="26865"/>
                      <a:pt x="97058" y="28656"/>
                    </a:cubicBezTo>
                    <a:cubicBezTo>
                      <a:pt x="98823" y="19701"/>
                      <a:pt x="98823" y="14328"/>
                      <a:pt x="97058" y="12537"/>
                    </a:cubicBezTo>
                    <a:cubicBezTo>
                      <a:pt x="93529" y="8955"/>
                      <a:pt x="86470" y="12537"/>
                      <a:pt x="79411" y="17910"/>
                    </a:cubicBezTo>
                    <a:cubicBezTo>
                      <a:pt x="77647" y="7164"/>
                      <a:pt x="75882" y="1791"/>
                      <a:pt x="72352" y="0"/>
                    </a:cubicBezTo>
                    <a:cubicBezTo>
                      <a:pt x="67058" y="0"/>
                      <a:pt x="61764" y="5373"/>
                      <a:pt x="58235" y="16119"/>
                    </a:cubicBezTo>
                    <a:cubicBezTo>
                      <a:pt x="51176" y="5373"/>
                      <a:pt x="45882" y="0"/>
                      <a:pt x="42352" y="1791"/>
                    </a:cubicBezTo>
                    <a:cubicBezTo>
                      <a:pt x="38823" y="1791"/>
                      <a:pt x="37058" y="7164"/>
                      <a:pt x="37058" y="14328"/>
                    </a:cubicBezTo>
                    <a:cubicBezTo>
                      <a:pt x="31764" y="10746"/>
                      <a:pt x="26470" y="8955"/>
                      <a:pt x="24705" y="10746"/>
                    </a:cubicBezTo>
                    <a:cubicBezTo>
                      <a:pt x="21176" y="14328"/>
                      <a:pt x="21176" y="23283"/>
                      <a:pt x="26470" y="35820"/>
                    </a:cubicBezTo>
                    <a:cubicBezTo>
                      <a:pt x="14117" y="34029"/>
                      <a:pt x="5294" y="34029"/>
                      <a:pt x="3529" y="39402"/>
                    </a:cubicBezTo>
                    <a:cubicBezTo>
                      <a:pt x="1764" y="42985"/>
                      <a:pt x="5294" y="48358"/>
                      <a:pt x="12352" y="53731"/>
                    </a:cubicBezTo>
                    <a:cubicBezTo>
                      <a:pt x="5294" y="57313"/>
                      <a:pt x="0" y="60895"/>
                      <a:pt x="0" y="64477"/>
                    </a:cubicBezTo>
                    <a:cubicBezTo>
                      <a:pt x="0" y="68059"/>
                      <a:pt x="5294" y="71641"/>
                      <a:pt x="15882" y="73432"/>
                    </a:cubicBezTo>
                    <a:cubicBezTo>
                      <a:pt x="8823" y="80597"/>
                      <a:pt x="5294" y="85970"/>
                      <a:pt x="7058" y="89552"/>
                    </a:cubicBezTo>
                    <a:cubicBezTo>
                      <a:pt x="8823" y="93134"/>
                      <a:pt x="14117" y="93134"/>
                      <a:pt x="22941" y="91343"/>
                    </a:cubicBezTo>
                    <a:cubicBezTo>
                      <a:pt x="19411" y="98507"/>
                      <a:pt x="19411" y="105671"/>
                      <a:pt x="22941" y="107462"/>
                    </a:cubicBezTo>
                    <a:cubicBezTo>
                      <a:pt x="26470" y="109253"/>
                      <a:pt x="31764" y="107462"/>
                      <a:pt x="40588" y="100298"/>
                    </a:cubicBezTo>
                    <a:cubicBezTo>
                      <a:pt x="40588" y="111044"/>
                      <a:pt x="44117" y="118208"/>
                      <a:pt x="47647" y="120000"/>
                    </a:cubicBezTo>
                    <a:cubicBezTo>
                      <a:pt x="51176" y="120000"/>
                      <a:pt x="56470" y="114626"/>
                      <a:pt x="61764" y="103880"/>
                    </a:cubicBezTo>
                    <a:cubicBezTo>
                      <a:pt x="67058" y="114626"/>
                      <a:pt x="72352" y="118208"/>
                      <a:pt x="77647" y="118208"/>
                    </a:cubicBezTo>
                    <a:cubicBezTo>
                      <a:pt x="79411" y="116417"/>
                      <a:pt x="81176" y="112835"/>
                      <a:pt x="82941" y="105671"/>
                    </a:cubicBezTo>
                    <a:cubicBezTo>
                      <a:pt x="88235" y="109253"/>
                      <a:pt x="91764" y="111044"/>
                      <a:pt x="95294" y="109253"/>
                    </a:cubicBezTo>
                    <a:cubicBezTo>
                      <a:pt x="98823" y="105671"/>
                      <a:pt x="97058" y="96716"/>
                      <a:pt x="91764" y="84179"/>
                    </a:cubicBezTo>
                    <a:cubicBezTo>
                      <a:pt x="104117" y="85970"/>
                      <a:pt x="114705" y="84179"/>
                      <a:pt x="116470" y="80597"/>
                    </a:cubicBezTo>
                    <a:cubicBezTo>
                      <a:pt x="116470" y="77014"/>
                      <a:pt x="112941" y="71641"/>
                      <a:pt x="105882" y="66268"/>
                    </a:cubicBezTo>
                    <a:cubicBezTo>
                      <a:pt x="114705" y="62686"/>
                      <a:pt x="120000" y="59104"/>
                      <a:pt x="120000" y="55522"/>
                    </a:cubicBezTo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43000" y="424239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BFBFBF"/>
              </a:buClr>
              <a:buFont typeface="Century Schoolbook"/>
              <a:buNone/>
              <a:defRPr sz="2600" b="0" i="0" u="none" strike="noStrike" cap="non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143000" y="1425616"/>
            <a:ext cx="68580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l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1112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985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8585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20014" algn="l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BFB"/>
            </a:gs>
            <a:gs pos="62000">
              <a:srgbClr val="CCEDED"/>
            </a:gs>
            <a:gs pos="74000">
              <a:srgbClr val="CCEDED"/>
            </a:gs>
            <a:gs pos="100000">
              <a:srgbClr val="96D9D9"/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Shape 167"/>
          <p:cNvGrpSpPr/>
          <p:nvPr/>
        </p:nvGrpSpPr>
        <p:grpSpPr>
          <a:xfrm>
            <a:off x="8342710" y="3038476"/>
            <a:ext cx="723911" cy="2105595"/>
            <a:chOff x="11123611" y="4051301"/>
            <a:chExt cx="965215" cy="2807460"/>
          </a:xfrm>
        </p:grpSpPr>
        <p:sp>
          <p:nvSpPr>
            <p:cNvPr id="168" name="Shape 168"/>
            <p:cNvSpPr/>
            <p:nvPr/>
          </p:nvSpPr>
          <p:spPr>
            <a:xfrm rot="10800000">
              <a:off x="11669711" y="6858761"/>
              <a:ext cx="15875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9" name="Shape 169"/>
            <p:cNvCxnSpPr/>
            <p:nvPr/>
          </p:nvCxnSpPr>
          <p:spPr>
            <a:xfrm rot="10800000">
              <a:off x="11669711" y="6858761"/>
              <a:ext cx="15875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70" name="Shape 170"/>
            <p:cNvSpPr/>
            <p:nvPr/>
          </p:nvSpPr>
          <p:spPr>
            <a:xfrm flipH="1">
              <a:off x="11647487" y="5031550"/>
              <a:ext cx="90487" cy="18272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120000"/>
                  </a:moveTo>
                  <a:cubicBezTo>
                    <a:pt x="60000" y="92041"/>
                    <a:pt x="15000" y="32412"/>
                    <a:pt x="120000" y="0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0" y="32164"/>
                    <a:pt x="45000" y="92041"/>
                    <a:pt x="70000" y="120000"/>
                  </a:cubicBezTo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 flipH="1">
              <a:off x="11123611" y="4545775"/>
              <a:ext cx="787400" cy="577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827" y="2790"/>
                  </a:moveTo>
                  <a:cubicBezTo>
                    <a:pt x="42068" y="0"/>
                    <a:pt x="51724" y="11162"/>
                    <a:pt x="55862" y="27906"/>
                  </a:cubicBezTo>
                  <a:cubicBezTo>
                    <a:pt x="69655" y="19534"/>
                    <a:pt x="84137" y="21395"/>
                    <a:pt x="89655" y="29767"/>
                  </a:cubicBezTo>
                  <a:cubicBezTo>
                    <a:pt x="120000" y="75348"/>
                    <a:pt x="61379" y="120000"/>
                    <a:pt x="37931" y="111627"/>
                  </a:cubicBezTo>
                  <a:cubicBezTo>
                    <a:pt x="27586" y="112558"/>
                    <a:pt x="8275" y="84651"/>
                    <a:pt x="4137" y="61395"/>
                  </a:cubicBezTo>
                  <a:cubicBezTo>
                    <a:pt x="0" y="31627"/>
                    <a:pt x="14482" y="4651"/>
                    <a:pt x="24827" y="2790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 flipH="1">
              <a:off x="11226799" y="4707700"/>
              <a:ext cx="762000" cy="4603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" y="24590"/>
                  </a:moveTo>
                  <a:cubicBezTo>
                    <a:pt x="11400" y="11803"/>
                    <a:pt x="37200" y="65901"/>
                    <a:pt x="46200" y="95409"/>
                  </a:cubicBezTo>
                  <a:cubicBezTo>
                    <a:pt x="46800" y="82622"/>
                    <a:pt x="47400" y="66885"/>
                    <a:pt x="49800" y="54098"/>
                  </a:cubicBezTo>
                  <a:cubicBezTo>
                    <a:pt x="54600" y="22622"/>
                    <a:pt x="63600" y="0"/>
                    <a:pt x="67200" y="1967"/>
                  </a:cubicBezTo>
                  <a:cubicBezTo>
                    <a:pt x="78000" y="6885"/>
                    <a:pt x="66000" y="68852"/>
                    <a:pt x="56400" y="99344"/>
                  </a:cubicBezTo>
                  <a:cubicBezTo>
                    <a:pt x="62400" y="91475"/>
                    <a:pt x="70800" y="82622"/>
                    <a:pt x="78600" y="76721"/>
                  </a:cubicBezTo>
                  <a:cubicBezTo>
                    <a:pt x="96600" y="62950"/>
                    <a:pt x="113400" y="60983"/>
                    <a:pt x="114600" y="65901"/>
                  </a:cubicBezTo>
                  <a:cubicBezTo>
                    <a:pt x="120000" y="88524"/>
                    <a:pt x="58200" y="120000"/>
                    <a:pt x="49800" y="113114"/>
                  </a:cubicBezTo>
                  <a:cubicBezTo>
                    <a:pt x="49200" y="114098"/>
                    <a:pt x="49200" y="114098"/>
                    <a:pt x="48600" y="114098"/>
                  </a:cubicBezTo>
                  <a:cubicBezTo>
                    <a:pt x="48000" y="114098"/>
                    <a:pt x="48000" y="113114"/>
                    <a:pt x="47400" y="112131"/>
                  </a:cubicBezTo>
                  <a:cubicBezTo>
                    <a:pt x="42600" y="110163"/>
                    <a:pt x="28200" y="93442"/>
                    <a:pt x="19200" y="77704"/>
                  </a:cubicBezTo>
                  <a:cubicBezTo>
                    <a:pt x="6000" y="53114"/>
                    <a:pt x="0" y="28524"/>
                    <a:pt x="2400" y="2459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flipH="1">
              <a:off x="11399837" y="6011037"/>
              <a:ext cx="604837" cy="466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132" y="8709"/>
                  </a:moveTo>
                  <a:cubicBezTo>
                    <a:pt x="36981" y="15483"/>
                    <a:pt x="59622" y="58064"/>
                    <a:pt x="61886" y="86129"/>
                  </a:cubicBezTo>
                  <a:cubicBezTo>
                    <a:pt x="76981" y="57096"/>
                    <a:pt x="120000" y="7741"/>
                    <a:pt x="120000" y="29032"/>
                  </a:cubicBezTo>
                  <a:cubicBezTo>
                    <a:pt x="119245" y="57096"/>
                    <a:pt x="79245" y="112258"/>
                    <a:pt x="59622" y="103548"/>
                  </a:cubicBezTo>
                  <a:cubicBezTo>
                    <a:pt x="58867" y="104516"/>
                    <a:pt x="58867" y="104516"/>
                    <a:pt x="58867" y="105483"/>
                  </a:cubicBezTo>
                  <a:cubicBezTo>
                    <a:pt x="49056" y="120000"/>
                    <a:pt x="0" y="0"/>
                    <a:pt x="21132" y="8709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11902161" y="4590614"/>
              <a:ext cx="88900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0"/>
                  </a:moveTo>
                  <a:cubicBezTo>
                    <a:pt x="40000" y="0"/>
                    <a:pt x="30000" y="3870"/>
                    <a:pt x="20000" y="15483"/>
                  </a:cubicBezTo>
                  <a:cubicBezTo>
                    <a:pt x="0" y="34838"/>
                    <a:pt x="3333" y="73548"/>
                    <a:pt x="26666" y="100645"/>
                  </a:cubicBezTo>
                  <a:cubicBezTo>
                    <a:pt x="36666" y="112258"/>
                    <a:pt x="53333" y="120000"/>
                    <a:pt x="66666" y="120000"/>
                  </a:cubicBezTo>
                  <a:cubicBezTo>
                    <a:pt x="80000" y="120000"/>
                    <a:pt x="90000" y="116129"/>
                    <a:pt x="100000" y="104516"/>
                  </a:cubicBezTo>
                  <a:cubicBezTo>
                    <a:pt x="120000" y="81290"/>
                    <a:pt x="116666" y="42580"/>
                    <a:pt x="93333" y="19354"/>
                  </a:cubicBezTo>
                  <a:cubicBezTo>
                    <a:pt x="83333" y="3870"/>
                    <a:pt x="66666" y="0"/>
                    <a:pt x="53333" y="0"/>
                  </a:cubicBezTo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flipH="1">
              <a:off x="11963414" y="4051301"/>
              <a:ext cx="125412" cy="125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823"/>
                  </a:moveTo>
                  <a:cubicBezTo>
                    <a:pt x="120000" y="54117"/>
                    <a:pt x="110588" y="49411"/>
                    <a:pt x="98823" y="47058"/>
                  </a:cubicBezTo>
                  <a:cubicBezTo>
                    <a:pt x="105882" y="37647"/>
                    <a:pt x="110588" y="30588"/>
                    <a:pt x="108235" y="25882"/>
                  </a:cubicBezTo>
                  <a:cubicBezTo>
                    <a:pt x="105882" y="23529"/>
                    <a:pt x="98823" y="23529"/>
                    <a:pt x="91764" y="25882"/>
                  </a:cubicBezTo>
                  <a:cubicBezTo>
                    <a:pt x="94117" y="16470"/>
                    <a:pt x="94117" y="11764"/>
                    <a:pt x="89411" y="9411"/>
                  </a:cubicBezTo>
                  <a:cubicBezTo>
                    <a:pt x="87058" y="7058"/>
                    <a:pt x="80000" y="9411"/>
                    <a:pt x="75294" y="16470"/>
                  </a:cubicBezTo>
                  <a:cubicBezTo>
                    <a:pt x="72941" y="7058"/>
                    <a:pt x="70588" y="2352"/>
                    <a:pt x="65882" y="0"/>
                  </a:cubicBezTo>
                  <a:cubicBezTo>
                    <a:pt x="61176" y="0"/>
                    <a:pt x="58823" y="4705"/>
                    <a:pt x="54117" y="11764"/>
                  </a:cubicBezTo>
                  <a:cubicBezTo>
                    <a:pt x="49411" y="4705"/>
                    <a:pt x="47058" y="2352"/>
                    <a:pt x="42352" y="2352"/>
                  </a:cubicBezTo>
                  <a:cubicBezTo>
                    <a:pt x="37647" y="4705"/>
                    <a:pt x="37647" y="11764"/>
                    <a:pt x="37647" y="21176"/>
                  </a:cubicBezTo>
                  <a:cubicBezTo>
                    <a:pt x="28235" y="16470"/>
                    <a:pt x="21176" y="14117"/>
                    <a:pt x="18823" y="16470"/>
                  </a:cubicBezTo>
                  <a:cubicBezTo>
                    <a:pt x="16470" y="18823"/>
                    <a:pt x="16470" y="28235"/>
                    <a:pt x="23529" y="37647"/>
                  </a:cubicBezTo>
                  <a:cubicBezTo>
                    <a:pt x="11764" y="35294"/>
                    <a:pt x="4705" y="37647"/>
                    <a:pt x="2352" y="42352"/>
                  </a:cubicBezTo>
                  <a:cubicBezTo>
                    <a:pt x="2352" y="44705"/>
                    <a:pt x="4705" y="49411"/>
                    <a:pt x="9411" y="51764"/>
                  </a:cubicBezTo>
                  <a:cubicBezTo>
                    <a:pt x="2352" y="56470"/>
                    <a:pt x="0" y="58823"/>
                    <a:pt x="0" y="61176"/>
                  </a:cubicBezTo>
                  <a:cubicBezTo>
                    <a:pt x="0" y="65882"/>
                    <a:pt x="7058" y="70588"/>
                    <a:pt x="21176" y="72941"/>
                  </a:cubicBezTo>
                  <a:cubicBezTo>
                    <a:pt x="11764" y="82352"/>
                    <a:pt x="7058" y="89411"/>
                    <a:pt x="9411" y="94117"/>
                  </a:cubicBezTo>
                  <a:cubicBezTo>
                    <a:pt x="11764" y="96470"/>
                    <a:pt x="18823" y="96470"/>
                    <a:pt x="28235" y="94117"/>
                  </a:cubicBezTo>
                  <a:cubicBezTo>
                    <a:pt x="25882" y="103529"/>
                    <a:pt x="25882" y="110588"/>
                    <a:pt x="28235" y="110588"/>
                  </a:cubicBezTo>
                  <a:cubicBezTo>
                    <a:pt x="30588" y="112941"/>
                    <a:pt x="37647" y="110588"/>
                    <a:pt x="44705" y="103529"/>
                  </a:cubicBezTo>
                  <a:cubicBezTo>
                    <a:pt x="47058" y="112941"/>
                    <a:pt x="49411" y="120000"/>
                    <a:pt x="51764" y="120000"/>
                  </a:cubicBezTo>
                  <a:cubicBezTo>
                    <a:pt x="56470" y="120000"/>
                    <a:pt x="61176" y="115294"/>
                    <a:pt x="63529" y="108235"/>
                  </a:cubicBezTo>
                  <a:cubicBezTo>
                    <a:pt x="68235" y="115294"/>
                    <a:pt x="72941" y="117647"/>
                    <a:pt x="75294" y="117647"/>
                  </a:cubicBezTo>
                  <a:cubicBezTo>
                    <a:pt x="80000" y="115294"/>
                    <a:pt x="82352" y="110588"/>
                    <a:pt x="82352" y="98823"/>
                  </a:cubicBezTo>
                  <a:cubicBezTo>
                    <a:pt x="89411" y="103529"/>
                    <a:pt x="96470" y="105882"/>
                    <a:pt x="101176" y="103529"/>
                  </a:cubicBezTo>
                  <a:cubicBezTo>
                    <a:pt x="103529" y="101176"/>
                    <a:pt x="101176" y="94117"/>
                    <a:pt x="96470" y="84705"/>
                  </a:cubicBezTo>
                  <a:cubicBezTo>
                    <a:pt x="108235" y="84705"/>
                    <a:pt x="115294" y="82352"/>
                    <a:pt x="115294" y="80000"/>
                  </a:cubicBezTo>
                  <a:cubicBezTo>
                    <a:pt x="117647" y="75294"/>
                    <a:pt x="115294" y="72941"/>
                    <a:pt x="108235" y="68235"/>
                  </a:cubicBezTo>
                  <a:cubicBezTo>
                    <a:pt x="115294" y="65882"/>
                    <a:pt x="120000" y="61176"/>
                    <a:pt x="120000" y="58823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flipH="1">
              <a:off x="11836636" y="5670550"/>
              <a:ext cx="154424" cy="154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Shape 177"/>
          <p:cNvGrpSpPr/>
          <p:nvPr/>
        </p:nvGrpSpPr>
        <p:grpSpPr>
          <a:xfrm>
            <a:off x="-173975" y="1027509"/>
            <a:ext cx="1126621" cy="4115989"/>
            <a:chOff x="-231968" y="1370012"/>
            <a:chExt cx="1502161" cy="5487987"/>
          </a:xfrm>
        </p:grpSpPr>
        <p:sp>
          <p:nvSpPr>
            <p:cNvPr id="178" name="Shape 178"/>
            <p:cNvSpPr/>
            <p:nvPr/>
          </p:nvSpPr>
          <p:spPr>
            <a:xfrm rot="10800000">
              <a:off x="277812" y="6858000"/>
              <a:ext cx="126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9" name="Shape 179"/>
            <p:cNvCxnSpPr/>
            <p:nvPr/>
          </p:nvCxnSpPr>
          <p:spPr>
            <a:xfrm>
              <a:off x="277812" y="6858000"/>
              <a:ext cx="12699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80" name="Shape 180"/>
            <p:cNvSpPr/>
            <p:nvPr/>
          </p:nvSpPr>
          <p:spPr>
            <a:xfrm flipH="1">
              <a:off x="117474" y="5873750"/>
              <a:ext cx="173037" cy="984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13142" y="69253"/>
                    <a:pt x="1714" y="1194"/>
                    <a:pt x="0" y="298"/>
                  </a:cubicBezTo>
                  <a:cubicBezTo>
                    <a:pt x="6857" y="0"/>
                    <a:pt x="6857" y="0"/>
                    <a:pt x="6857" y="0"/>
                  </a:cubicBezTo>
                  <a:cubicBezTo>
                    <a:pt x="8571" y="597"/>
                    <a:pt x="120000" y="68955"/>
                    <a:pt x="8571" y="120000"/>
                  </a:cubicBezTo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 flipH="1">
              <a:off x="79375" y="3760787"/>
              <a:ext cx="87313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112258"/>
                  </a:moveTo>
                  <a:cubicBezTo>
                    <a:pt x="36666" y="120000"/>
                    <a:pt x="10000" y="100645"/>
                    <a:pt x="3333" y="73548"/>
                  </a:cubicBezTo>
                  <a:cubicBezTo>
                    <a:pt x="0" y="42580"/>
                    <a:pt x="23333" y="15483"/>
                    <a:pt x="53333" y="7741"/>
                  </a:cubicBezTo>
                  <a:cubicBezTo>
                    <a:pt x="83333" y="0"/>
                    <a:pt x="113333" y="19354"/>
                    <a:pt x="116666" y="50322"/>
                  </a:cubicBezTo>
                  <a:cubicBezTo>
                    <a:pt x="120000" y="77419"/>
                    <a:pt x="100000" y="108387"/>
                    <a:pt x="70000" y="112258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 flipH="1">
              <a:off x="241299" y="4100512"/>
              <a:ext cx="88900" cy="76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0"/>
                  </a:moveTo>
                  <a:cubicBezTo>
                    <a:pt x="40000" y="0"/>
                    <a:pt x="30000" y="3870"/>
                    <a:pt x="20000" y="15483"/>
                  </a:cubicBezTo>
                  <a:cubicBezTo>
                    <a:pt x="0" y="34838"/>
                    <a:pt x="3333" y="73548"/>
                    <a:pt x="26666" y="100645"/>
                  </a:cubicBezTo>
                  <a:cubicBezTo>
                    <a:pt x="36666" y="112258"/>
                    <a:pt x="53333" y="120000"/>
                    <a:pt x="66666" y="120000"/>
                  </a:cubicBezTo>
                  <a:cubicBezTo>
                    <a:pt x="80000" y="120000"/>
                    <a:pt x="90000" y="116129"/>
                    <a:pt x="100000" y="104516"/>
                  </a:cubicBezTo>
                  <a:cubicBezTo>
                    <a:pt x="120000" y="81290"/>
                    <a:pt x="116666" y="42580"/>
                    <a:pt x="93333" y="19354"/>
                  </a:cubicBezTo>
                  <a:cubicBezTo>
                    <a:pt x="83333" y="3870"/>
                    <a:pt x="66666" y="0"/>
                    <a:pt x="5333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 flipH="1">
              <a:off x="762000" y="4652962"/>
              <a:ext cx="88900" cy="85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333" y="24000"/>
                  </a:moveTo>
                  <a:cubicBezTo>
                    <a:pt x="116666" y="44571"/>
                    <a:pt x="120000" y="78857"/>
                    <a:pt x="100000" y="99428"/>
                  </a:cubicBezTo>
                  <a:cubicBezTo>
                    <a:pt x="80000" y="120000"/>
                    <a:pt x="46666" y="116571"/>
                    <a:pt x="26666" y="92571"/>
                  </a:cubicBezTo>
                  <a:cubicBezTo>
                    <a:pt x="3333" y="72000"/>
                    <a:pt x="0" y="37714"/>
                    <a:pt x="20000" y="17142"/>
                  </a:cubicBezTo>
                  <a:cubicBezTo>
                    <a:pt x="40000" y="0"/>
                    <a:pt x="73333" y="0"/>
                    <a:pt x="93333" y="24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 flipH="1">
              <a:off x="312737" y="2260600"/>
              <a:ext cx="730250" cy="4597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090" y="0"/>
                  </a:moveTo>
                  <a:cubicBezTo>
                    <a:pt x="67878" y="191"/>
                    <a:pt x="67878" y="191"/>
                    <a:pt x="67878" y="191"/>
                  </a:cubicBezTo>
                  <a:cubicBezTo>
                    <a:pt x="90909" y="4470"/>
                    <a:pt x="104242" y="13858"/>
                    <a:pt x="106666" y="26950"/>
                  </a:cubicBezTo>
                  <a:cubicBezTo>
                    <a:pt x="89696" y="23310"/>
                    <a:pt x="89696" y="23310"/>
                    <a:pt x="89696" y="23310"/>
                  </a:cubicBezTo>
                  <a:cubicBezTo>
                    <a:pt x="88484" y="23501"/>
                    <a:pt x="88484" y="23501"/>
                    <a:pt x="88484" y="23501"/>
                  </a:cubicBezTo>
                  <a:cubicBezTo>
                    <a:pt x="106666" y="27333"/>
                    <a:pt x="106666" y="27333"/>
                    <a:pt x="106666" y="27333"/>
                  </a:cubicBezTo>
                  <a:cubicBezTo>
                    <a:pt x="106666" y="27333"/>
                    <a:pt x="106666" y="27333"/>
                    <a:pt x="106666" y="27333"/>
                  </a:cubicBezTo>
                  <a:cubicBezTo>
                    <a:pt x="108686" y="37232"/>
                    <a:pt x="104242" y="49302"/>
                    <a:pt x="93737" y="62841"/>
                  </a:cubicBezTo>
                  <a:cubicBezTo>
                    <a:pt x="73131" y="89664"/>
                    <a:pt x="33535" y="113677"/>
                    <a:pt x="0" y="120000"/>
                  </a:cubicBezTo>
                  <a:cubicBezTo>
                    <a:pt x="2020" y="120000"/>
                    <a:pt x="2020" y="120000"/>
                    <a:pt x="2020" y="120000"/>
                  </a:cubicBezTo>
                  <a:cubicBezTo>
                    <a:pt x="35555" y="113358"/>
                    <a:pt x="74747" y="89473"/>
                    <a:pt x="95353" y="62905"/>
                  </a:cubicBezTo>
                  <a:cubicBezTo>
                    <a:pt x="120000" y="31101"/>
                    <a:pt x="110303" y="7599"/>
                    <a:pt x="69090" y="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0800000">
              <a:off x="273050" y="6858000"/>
              <a:ext cx="9524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6" name="Shape 186"/>
            <p:cNvCxnSpPr/>
            <p:nvPr/>
          </p:nvCxnSpPr>
          <p:spPr>
            <a:xfrm>
              <a:off x="273050" y="6858000"/>
              <a:ext cx="9524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87" name="Shape 187"/>
            <p:cNvSpPr/>
            <p:nvPr/>
          </p:nvSpPr>
          <p:spPr>
            <a:xfrm flipH="1">
              <a:off x="273050" y="3594100"/>
              <a:ext cx="554037" cy="326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66" y="120000"/>
                  </a:moveTo>
                  <a:cubicBezTo>
                    <a:pt x="106666" y="111814"/>
                    <a:pt x="92800" y="94902"/>
                    <a:pt x="77333" y="75832"/>
                  </a:cubicBezTo>
                  <a:cubicBezTo>
                    <a:pt x="53866" y="46596"/>
                    <a:pt x="27733" y="13403"/>
                    <a:pt x="0" y="89"/>
                  </a:cubicBezTo>
                  <a:cubicBezTo>
                    <a:pt x="2133" y="0"/>
                    <a:pt x="2133" y="0"/>
                    <a:pt x="2133" y="0"/>
                  </a:cubicBezTo>
                  <a:cubicBezTo>
                    <a:pt x="29333" y="13313"/>
                    <a:pt x="56000" y="46506"/>
                    <a:pt x="79466" y="75742"/>
                  </a:cubicBezTo>
                  <a:cubicBezTo>
                    <a:pt x="94933" y="94902"/>
                    <a:pt x="108800" y="111904"/>
                    <a:pt x="120000" y="12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flipH="1">
              <a:off x="133349" y="3444875"/>
              <a:ext cx="125412" cy="125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823"/>
                  </a:moveTo>
                  <a:cubicBezTo>
                    <a:pt x="120000" y="54117"/>
                    <a:pt x="110588" y="49411"/>
                    <a:pt x="98823" y="47058"/>
                  </a:cubicBezTo>
                  <a:cubicBezTo>
                    <a:pt x="105882" y="37647"/>
                    <a:pt x="110588" y="30588"/>
                    <a:pt x="108235" y="25882"/>
                  </a:cubicBezTo>
                  <a:cubicBezTo>
                    <a:pt x="105882" y="23529"/>
                    <a:pt x="98823" y="23529"/>
                    <a:pt x="91764" y="25882"/>
                  </a:cubicBezTo>
                  <a:cubicBezTo>
                    <a:pt x="94117" y="16470"/>
                    <a:pt x="94117" y="11764"/>
                    <a:pt x="89411" y="9411"/>
                  </a:cubicBezTo>
                  <a:cubicBezTo>
                    <a:pt x="87058" y="7058"/>
                    <a:pt x="80000" y="9411"/>
                    <a:pt x="75294" y="16470"/>
                  </a:cubicBezTo>
                  <a:cubicBezTo>
                    <a:pt x="72941" y="7058"/>
                    <a:pt x="70588" y="2352"/>
                    <a:pt x="65882" y="0"/>
                  </a:cubicBezTo>
                  <a:cubicBezTo>
                    <a:pt x="61176" y="0"/>
                    <a:pt x="58823" y="4705"/>
                    <a:pt x="54117" y="11764"/>
                  </a:cubicBezTo>
                  <a:cubicBezTo>
                    <a:pt x="49411" y="4705"/>
                    <a:pt x="47058" y="2352"/>
                    <a:pt x="42352" y="2352"/>
                  </a:cubicBezTo>
                  <a:cubicBezTo>
                    <a:pt x="37647" y="4705"/>
                    <a:pt x="37647" y="11764"/>
                    <a:pt x="37647" y="21176"/>
                  </a:cubicBezTo>
                  <a:cubicBezTo>
                    <a:pt x="28235" y="16470"/>
                    <a:pt x="21176" y="14117"/>
                    <a:pt x="18823" y="16470"/>
                  </a:cubicBezTo>
                  <a:cubicBezTo>
                    <a:pt x="16470" y="18823"/>
                    <a:pt x="16470" y="28235"/>
                    <a:pt x="23529" y="37647"/>
                  </a:cubicBezTo>
                  <a:cubicBezTo>
                    <a:pt x="11764" y="35294"/>
                    <a:pt x="4705" y="37647"/>
                    <a:pt x="2352" y="42352"/>
                  </a:cubicBezTo>
                  <a:cubicBezTo>
                    <a:pt x="2352" y="44705"/>
                    <a:pt x="4705" y="49411"/>
                    <a:pt x="9411" y="51764"/>
                  </a:cubicBezTo>
                  <a:cubicBezTo>
                    <a:pt x="2352" y="56470"/>
                    <a:pt x="0" y="58823"/>
                    <a:pt x="0" y="61176"/>
                  </a:cubicBezTo>
                  <a:cubicBezTo>
                    <a:pt x="0" y="65882"/>
                    <a:pt x="7058" y="70588"/>
                    <a:pt x="21176" y="72941"/>
                  </a:cubicBezTo>
                  <a:cubicBezTo>
                    <a:pt x="11764" y="82352"/>
                    <a:pt x="7058" y="89411"/>
                    <a:pt x="9411" y="94117"/>
                  </a:cubicBezTo>
                  <a:cubicBezTo>
                    <a:pt x="11764" y="96470"/>
                    <a:pt x="18823" y="96470"/>
                    <a:pt x="28235" y="94117"/>
                  </a:cubicBezTo>
                  <a:cubicBezTo>
                    <a:pt x="25882" y="103529"/>
                    <a:pt x="25882" y="110588"/>
                    <a:pt x="28235" y="110588"/>
                  </a:cubicBezTo>
                  <a:cubicBezTo>
                    <a:pt x="30588" y="112941"/>
                    <a:pt x="37647" y="110588"/>
                    <a:pt x="44705" y="103529"/>
                  </a:cubicBezTo>
                  <a:cubicBezTo>
                    <a:pt x="47058" y="112941"/>
                    <a:pt x="49411" y="120000"/>
                    <a:pt x="51764" y="120000"/>
                  </a:cubicBezTo>
                  <a:cubicBezTo>
                    <a:pt x="56470" y="120000"/>
                    <a:pt x="61176" y="115294"/>
                    <a:pt x="63529" y="108235"/>
                  </a:cubicBezTo>
                  <a:cubicBezTo>
                    <a:pt x="68235" y="115294"/>
                    <a:pt x="72941" y="117647"/>
                    <a:pt x="75294" y="117647"/>
                  </a:cubicBezTo>
                  <a:cubicBezTo>
                    <a:pt x="80000" y="115294"/>
                    <a:pt x="82352" y="110588"/>
                    <a:pt x="82352" y="98823"/>
                  </a:cubicBezTo>
                  <a:cubicBezTo>
                    <a:pt x="89411" y="103529"/>
                    <a:pt x="96470" y="105882"/>
                    <a:pt x="101176" y="103529"/>
                  </a:cubicBezTo>
                  <a:cubicBezTo>
                    <a:pt x="103529" y="101176"/>
                    <a:pt x="101176" y="94117"/>
                    <a:pt x="96470" y="84705"/>
                  </a:cubicBezTo>
                  <a:cubicBezTo>
                    <a:pt x="108235" y="84705"/>
                    <a:pt x="115294" y="82352"/>
                    <a:pt x="115294" y="80000"/>
                  </a:cubicBezTo>
                  <a:cubicBezTo>
                    <a:pt x="117647" y="75294"/>
                    <a:pt x="115294" y="72941"/>
                    <a:pt x="108235" y="68235"/>
                  </a:cubicBezTo>
                  <a:cubicBezTo>
                    <a:pt x="115294" y="65882"/>
                    <a:pt x="120000" y="61176"/>
                    <a:pt x="120000" y="588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 flipH="1">
              <a:off x="936625" y="4335462"/>
              <a:ext cx="133349" cy="1317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8888"/>
                  </a:moveTo>
                  <a:cubicBezTo>
                    <a:pt x="120000" y="64444"/>
                    <a:pt x="117777" y="62222"/>
                    <a:pt x="111111" y="57777"/>
                  </a:cubicBezTo>
                  <a:cubicBezTo>
                    <a:pt x="117777" y="55555"/>
                    <a:pt x="120000" y="51111"/>
                    <a:pt x="120000" y="48888"/>
                  </a:cubicBezTo>
                  <a:cubicBezTo>
                    <a:pt x="117777" y="44444"/>
                    <a:pt x="108888" y="40000"/>
                    <a:pt x="95555" y="40000"/>
                  </a:cubicBezTo>
                  <a:cubicBezTo>
                    <a:pt x="104444" y="28888"/>
                    <a:pt x="106666" y="20000"/>
                    <a:pt x="104444" y="17777"/>
                  </a:cubicBezTo>
                  <a:cubicBezTo>
                    <a:pt x="100000" y="15555"/>
                    <a:pt x="95555" y="15555"/>
                    <a:pt x="86666" y="20000"/>
                  </a:cubicBezTo>
                  <a:cubicBezTo>
                    <a:pt x="86666" y="11111"/>
                    <a:pt x="86666" y="4444"/>
                    <a:pt x="82222" y="2222"/>
                  </a:cubicBezTo>
                  <a:cubicBezTo>
                    <a:pt x="77777" y="2222"/>
                    <a:pt x="73333" y="6666"/>
                    <a:pt x="66666" y="13333"/>
                  </a:cubicBezTo>
                  <a:cubicBezTo>
                    <a:pt x="64444" y="4444"/>
                    <a:pt x="60000" y="0"/>
                    <a:pt x="55555" y="0"/>
                  </a:cubicBezTo>
                  <a:cubicBezTo>
                    <a:pt x="53333" y="0"/>
                    <a:pt x="48888" y="4444"/>
                    <a:pt x="46666" y="13333"/>
                  </a:cubicBezTo>
                  <a:cubicBezTo>
                    <a:pt x="42222" y="6666"/>
                    <a:pt x="35555" y="4444"/>
                    <a:pt x="33333" y="4444"/>
                  </a:cubicBezTo>
                  <a:cubicBezTo>
                    <a:pt x="28888" y="6666"/>
                    <a:pt x="28888" y="13333"/>
                    <a:pt x="31111" y="24444"/>
                  </a:cubicBezTo>
                  <a:cubicBezTo>
                    <a:pt x="22222" y="20000"/>
                    <a:pt x="13333" y="20000"/>
                    <a:pt x="11111" y="22222"/>
                  </a:cubicBezTo>
                  <a:cubicBezTo>
                    <a:pt x="8888" y="26666"/>
                    <a:pt x="11111" y="33333"/>
                    <a:pt x="20000" y="42222"/>
                  </a:cubicBezTo>
                  <a:cubicBezTo>
                    <a:pt x="8888" y="44444"/>
                    <a:pt x="0" y="46666"/>
                    <a:pt x="0" y="51111"/>
                  </a:cubicBezTo>
                  <a:cubicBezTo>
                    <a:pt x="0" y="53333"/>
                    <a:pt x="2222" y="57777"/>
                    <a:pt x="8888" y="60000"/>
                  </a:cubicBezTo>
                  <a:cubicBezTo>
                    <a:pt x="2222" y="64444"/>
                    <a:pt x="0" y="68888"/>
                    <a:pt x="0" y="71111"/>
                  </a:cubicBezTo>
                  <a:cubicBezTo>
                    <a:pt x="2222" y="75555"/>
                    <a:pt x="11111" y="77777"/>
                    <a:pt x="24444" y="80000"/>
                  </a:cubicBezTo>
                  <a:cubicBezTo>
                    <a:pt x="15555" y="91111"/>
                    <a:pt x="13333" y="100000"/>
                    <a:pt x="17777" y="102222"/>
                  </a:cubicBezTo>
                  <a:cubicBezTo>
                    <a:pt x="20000" y="104444"/>
                    <a:pt x="26666" y="104444"/>
                    <a:pt x="33333" y="100000"/>
                  </a:cubicBezTo>
                  <a:cubicBezTo>
                    <a:pt x="33333" y="108888"/>
                    <a:pt x="35555" y="115555"/>
                    <a:pt x="37777" y="115555"/>
                  </a:cubicBezTo>
                  <a:cubicBezTo>
                    <a:pt x="42222" y="117777"/>
                    <a:pt x="46666" y="113333"/>
                    <a:pt x="53333" y="106666"/>
                  </a:cubicBezTo>
                  <a:cubicBezTo>
                    <a:pt x="55555" y="115555"/>
                    <a:pt x="60000" y="120000"/>
                    <a:pt x="64444" y="120000"/>
                  </a:cubicBezTo>
                  <a:cubicBezTo>
                    <a:pt x="66666" y="120000"/>
                    <a:pt x="71111" y="115555"/>
                    <a:pt x="73333" y="106666"/>
                  </a:cubicBezTo>
                  <a:cubicBezTo>
                    <a:pt x="77777" y="113333"/>
                    <a:pt x="84444" y="115555"/>
                    <a:pt x="86666" y="113333"/>
                  </a:cubicBezTo>
                  <a:cubicBezTo>
                    <a:pt x="91111" y="113333"/>
                    <a:pt x="91111" y="104444"/>
                    <a:pt x="88888" y="95555"/>
                  </a:cubicBezTo>
                  <a:cubicBezTo>
                    <a:pt x="100000" y="97777"/>
                    <a:pt x="106666" y="100000"/>
                    <a:pt x="108888" y="95555"/>
                  </a:cubicBezTo>
                  <a:cubicBezTo>
                    <a:pt x="111111" y="93333"/>
                    <a:pt x="108888" y="86666"/>
                    <a:pt x="102222" y="77777"/>
                  </a:cubicBezTo>
                  <a:cubicBezTo>
                    <a:pt x="113333" y="75555"/>
                    <a:pt x="120000" y="73333"/>
                    <a:pt x="120000" y="6888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 flipH="1">
              <a:off x="44449" y="5021262"/>
              <a:ext cx="317500" cy="317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 flipH="1">
              <a:off x="771525" y="3168650"/>
              <a:ext cx="131763" cy="1317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35" y="68888"/>
                  </a:moveTo>
                  <a:cubicBezTo>
                    <a:pt x="120000" y="66666"/>
                    <a:pt x="115471" y="62222"/>
                    <a:pt x="110943" y="60000"/>
                  </a:cubicBezTo>
                  <a:cubicBezTo>
                    <a:pt x="115471" y="55555"/>
                    <a:pt x="117735" y="51111"/>
                    <a:pt x="117735" y="48888"/>
                  </a:cubicBezTo>
                  <a:cubicBezTo>
                    <a:pt x="117735" y="44444"/>
                    <a:pt x="108679" y="42222"/>
                    <a:pt x="95094" y="42222"/>
                  </a:cubicBezTo>
                  <a:cubicBezTo>
                    <a:pt x="101886" y="31111"/>
                    <a:pt x="106415" y="22222"/>
                    <a:pt x="101886" y="17777"/>
                  </a:cubicBezTo>
                  <a:cubicBezTo>
                    <a:pt x="99622" y="15555"/>
                    <a:pt x="92830" y="17777"/>
                    <a:pt x="86037" y="22222"/>
                  </a:cubicBezTo>
                  <a:cubicBezTo>
                    <a:pt x="86037" y="13333"/>
                    <a:pt x="83773" y="6666"/>
                    <a:pt x="81509" y="4444"/>
                  </a:cubicBezTo>
                  <a:cubicBezTo>
                    <a:pt x="76981" y="4444"/>
                    <a:pt x="72452" y="6666"/>
                    <a:pt x="65660" y="15555"/>
                  </a:cubicBezTo>
                  <a:cubicBezTo>
                    <a:pt x="63396" y="6666"/>
                    <a:pt x="58867" y="0"/>
                    <a:pt x="54339" y="2222"/>
                  </a:cubicBezTo>
                  <a:cubicBezTo>
                    <a:pt x="52075" y="2222"/>
                    <a:pt x="49811" y="6666"/>
                    <a:pt x="47547" y="13333"/>
                  </a:cubicBezTo>
                  <a:cubicBezTo>
                    <a:pt x="40754" y="8888"/>
                    <a:pt x="36226" y="6666"/>
                    <a:pt x="31698" y="6666"/>
                  </a:cubicBezTo>
                  <a:cubicBezTo>
                    <a:pt x="29433" y="8888"/>
                    <a:pt x="29433" y="15555"/>
                    <a:pt x="29433" y="26666"/>
                  </a:cubicBezTo>
                  <a:cubicBezTo>
                    <a:pt x="20377" y="22222"/>
                    <a:pt x="13584" y="22222"/>
                    <a:pt x="11320" y="24444"/>
                  </a:cubicBezTo>
                  <a:cubicBezTo>
                    <a:pt x="9056" y="28888"/>
                    <a:pt x="11320" y="35555"/>
                    <a:pt x="18113" y="44444"/>
                  </a:cubicBezTo>
                  <a:cubicBezTo>
                    <a:pt x="6792" y="44444"/>
                    <a:pt x="0" y="46666"/>
                    <a:pt x="0" y="51111"/>
                  </a:cubicBezTo>
                  <a:cubicBezTo>
                    <a:pt x="0" y="55555"/>
                    <a:pt x="2264" y="57777"/>
                    <a:pt x="9056" y="62222"/>
                  </a:cubicBezTo>
                  <a:cubicBezTo>
                    <a:pt x="2264" y="64444"/>
                    <a:pt x="0" y="68888"/>
                    <a:pt x="0" y="71111"/>
                  </a:cubicBezTo>
                  <a:cubicBezTo>
                    <a:pt x="0" y="75555"/>
                    <a:pt x="9056" y="77777"/>
                    <a:pt x="22641" y="80000"/>
                  </a:cubicBezTo>
                  <a:cubicBezTo>
                    <a:pt x="15849" y="88888"/>
                    <a:pt x="13584" y="97777"/>
                    <a:pt x="15849" y="102222"/>
                  </a:cubicBezTo>
                  <a:cubicBezTo>
                    <a:pt x="18113" y="104444"/>
                    <a:pt x="24905" y="102222"/>
                    <a:pt x="33962" y="100000"/>
                  </a:cubicBezTo>
                  <a:cubicBezTo>
                    <a:pt x="31698" y="108888"/>
                    <a:pt x="33962" y="113333"/>
                    <a:pt x="36226" y="115555"/>
                  </a:cubicBezTo>
                  <a:cubicBezTo>
                    <a:pt x="40754" y="117777"/>
                    <a:pt x="45283" y="113333"/>
                    <a:pt x="52075" y="106666"/>
                  </a:cubicBezTo>
                  <a:cubicBezTo>
                    <a:pt x="54339" y="113333"/>
                    <a:pt x="58867" y="120000"/>
                    <a:pt x="63396" y="120000"/>
                  </a:cubicBezTo>
                  <a:cubicBezTo>
                    <a:pt x="65660" y="120000"/>
                    <a:pt x="70188" y="113333"/>
                    <a:pt x="72452" y="106666"/>
                  </a:cubicBezTo>
                  <a:cubicBezTo>
                    <a:pt x="76981" y="111111"/>
                    <a:pt x="81509" y="115555"/>
                    <a:pt x="86037" y="113333"/>
                  </a:cubicBezTo>
                  <a:cubicBezTo>
                    <a:pt x="88301" y="111111"/>
                    <a:pt x="90566" y="104444"/>
                    <a:pt x="88301" y="95555"/>
                  </a:cubicBezTo>
                  <a:cubicBezTo>
                    <a:pt x="97358" y="97777"/>
                    <a:pt x="104150" y="100000"/>
                    <a:pt x="106415" y="95555"/>
                  </a:cubicBezTo>
                  <a:cubicBezTo>
                    <a:pt x="108679" y="93333"/>
                    <a:pt x="106415" y="86666"/>
                    <a:pt x="99622" y="77777"/>
                  </a:cubicBezTo>
                  <a:cubicBezTo>
                    <a:pt x="110943" y="75555"/>
                    <a:pt x="117735" y="73333"/>
                    <a:pt x="117735" y="68888"/>
                  </a:cubicBezTo>
                  <a:close/>
                </a:path>
              </a:pathLst>
            </a:cu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 flipH="1">
              <a:off x="118857" y="1370012"/>
              <a:ext cx="260350" cy="2587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03" y="0"/>
                  </a:moveTo>
                  <a:cubicBezTo>
                    <a:pt x="56603" y="0"/>
                    <a:pt x="56603" y="0"/>
                    <a:pt x="56603" y="0"/>
                  </a:cubicBezTo>
                  <a:cubicBezTo>
                    <a:pt x="53207" y="0"/>
                    <a:pt x="49811" y="5660"/>
                    <a:pt x="47547" y="13584"/>
                  </a:cubicBezTo>
                  <a:cubicBezTo>
                    <a:pt x="43018" y="7924"/>
                    <a:pt x="38490" y="5660"/>
                    <a:pt x="36226" y="5660"/>
                  </a:cubicBezTo>
                  <a:cubicBezTo>
                    <a:pt x="35094" y="5660"/>
                    <a:pt x="33962" y="5660"/>
                    <a:pt x="33962" y="5660"/>
                  </a:cubicBezTo>
                  <a:cubicBezTo>
                    <a:pt x="30566" y="7924"/>
                    <a:pt x="29433" y="14716"/>
                    <a:pt x="31698" y="24905"/>
                  </a:cubicBezTo>
                  <a:cubicBezTo>
                    <a:pt x="26037" y="22641"/>
                    <a:pt x="21509" y="21509"/>
                    <a:pt x="18113" y="21509"/>
                  </a:cubicBezTo>
                  <a:cubicBezTo>
                    <a:pt x="14716" y="21509"/>
                    <a:pt x="13584" y="22641"/>
                    <a:pt x="12452" y="23773"/>
                  </a:cubicBezTo>
                  <a:cubicBezTo>
                    <a:pt x="9056" y="27169"/>
                    <a:pt x="12452" y="33962"/>
                    <a:pt x="19245" y="43018"/>
                  </a:cubicBezTo>
                  <a:cubicBezTo>
                    <a:pt x="7924" y="44150"/>
                    <a:pt x="1132" y="47547"/>
                    <a:pt x="1132" y="50943"/>
                  </a:cubicBezTo>
                  <a:cubicBezTo>
                    <a:pt x="0" y="54339"/>
                    <a:pt x="3396" y="57735"/>
                    <a:pt x="9056" y="61132"/>
                  </a:cubicBezTo>
                  <a:cubicBezTo>
                    <a:pt x="3396" y="64528"/>
                    <a:pt x="0" y="69056"/>
                    <a:pt x="1132" y="71320"/>
                  </a:cubicBezTo>
                  <a:cubicBezTo>
                    <a:pt x="2264" y="75849"/>
                    <a:pt x="11320" y="79245"/>
                    <a:pt x="23773" y="79245"/>
                  </a:cubicBezTo>
                  <a:cubicBezTo>
                    <a:pt x="16981" y="90566"/>
                    <a:pt x="13584" y="99622"/>
                    <a:pt x="16981" y="103018"/>
                  </a:cubicBezTo>
                  <a:cubicBezTo>
                    <a:pt x="18113" y="103018"/>
                    <a:pt x="19245" y="104150"/>
                    <a:pt x="21509" y="104150"/>
                  </a:cubicBezTo>
                  <a:cubicBezTo>
                    <a:pt x="24905" y="104150"/>
                    <a:pt x="29433" y="103018"/>
                    <a:pt x="33962" y="99622"/>
                  </a:cubicBezTo>
                  <a:cubicBezTo>
                    <a:pt x="33962" y="108679"/>
                    <a:pt x="35094" y="115471"/>
                    <a:pt x="38490" y="116603"/>
                  </a:cubicBezTo>
                  <a:cubicBezTo>
                    <a:pt x="38490" y="116603"/>
                    <a:pt x="39622" y="116603"/>
                    <a:pt x="39622" y="116603"/>
                  </a:cubicBezTo>
                  <a:cubicBezTo>
                    <a:pt x="43018" y="116603"/>
                    <a:pt x="47547" y="113207"/>
                    <a:pt x="53207" y="106415"/>
                  </a:cubicBezTo>
                  <a:cubicBezTo>
                    <a:pt x="56603" y="115471"/>
                    <a:pt x="60000" y="120000"/>
                    <a:pt x="63396" y="120000"/>
                  </a:cubicBezTo>
                  <a:cubicBezTo>
                    <a:pt x="63396" y="120000"/>
                    <a:pt x="64528" y="120000"/>
                    <a:pt x="64528" y="120000"/>
                  </a:cubicBezTo>
                  <a:cubicBezTo>
                    <a:pt x="67924" y="120000"/>
                    <a:pt x="70188" y="115471"/>
                    <a:pt x="72452" y="107547"/>
                  </a:cubicBezTo>
                  <a:cubicBezTo>
                    <a:pt x="78113" y="112075"/>
                    <a:pt x="81509" y="114339"/>
                    <a:pt x="84905" y="114339"/>
                  </a:cubicBezTo>
                  <a:cubicBezTo>
                    <a:pt x="86037" y="114339"/>
                    <a:pt x="86037" y="114339"/>
                    <a:pt x="87169" y="114339"/>
                  </a:cubicBezTo>
                  <a:cubicBezTo>
                    <a:pt x="90566" y="112075"/>
                    <a:pt x="91698" y="105283"/>
                    <a:pt x="89433" y="95094"/>
                  </a:cubicBezTo>
                  <a:cubicBezTo>
                    <a:pt x="95094" y="97358"/>
                    <a:pt x="99622" y="98490"/>
                    <a:pt x="103018" y="98490"/>
                  </a:cubicBezTo>
                  <a:cubicBezTo>
                    <a:pt x="105283" y="98490"/>
                    <a:pt x="107547" y="98490"/>
                    <a:pt x="108679" y="96226"/>
                  </a:cubicBezTo>
                  <a:cubicBezTo>
                    <a:pt x="110943" y="92830"/>
                    <a:pt x="107547" y="86037"/>
                    <a:pt x="100754" y="76981"/>
                  </a:cubicBezTo>
                  <a:cubicBezTo>
                    <a:pt x="112075" y="75849"/>
                    <a:pt x="118867" y="73584"/>
                    <a:pt x="120000" y="69056"/>
                  </a:cubicBezTo>
                  <a:cubicBezTo>
                    <a:pt x="120000" y="65660"/>
                    <a:pt x="117735" y="62264"/>
                    <a:pt x="110943" y="58867"/>
                  </a:cubicBezTo>
                  <a:cubicBezTo>
                    <a:pt x="116603" y="55471"/>
                    <a:pt x="120000" y="52075"/>
                    <a:pt x="120000" y="48679"/>
                  </a:cubicBezTo>
                  <a:cubicBezTo>
                    <a:pt x="118867" y="44150"/>
                    <a:pt x="109811" y="41886"/>
                    <a:pt x="96226" y="40754"/>
                  </a:cubicBezTo>
                  <a:cubicBezTo>
                    <a:pt x="104150" y="30566"/>
                    <a:pt x="106415" y="21509"/>
                    <a:pt x="103018" y="18113"/>
                  </a:cubicBezTo>
                  <a:cubicBezTo>
                    <a:pt x="101886" y="16981"/>
                    <a:pt x="100754" y="16981"/>
                    <a:pt x="99622" y="16981"/>
                  </a:cubicBezTo>
                  <a:cubicBezTo>
                    <a:pt x="96226" y="16981"/>
                    <a:pt x="91698" y="18113"/>
                    <a:pt x="86037" y="20377"/>
                  </a:cubicBezTo>
                  <a:cubicBezTo>
                    <a:pt x="87169" y="11320"/>
                    <a:pt x="86037" y="5660"/>
                    <a:pt x="82641" y="4528"/>
                  </a:cubicBezTo>
                  <a:cubicBezTo>
                    <a:pt x="81509" y="3396"/>
                    <a:pt x="81509" y="3396"/>
                    <a:pt x="80377" y="3396"/>
                  </a:cubicBezTo>
                  <a:cubicBezTo>
                    <a:pt x="76981" y="3396"/>
                    <a:pt x="72452" y="7924"/>
                    <a:pt x="67924" y="13584"/>
                  </a:cubicBezTo>
                  <a:cubicBezTo>
                    <a:pt x="64528" y="5660"/>
                    <a:pt x="61132" y="0"/>
                    <a:pt x="5660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 flipH="1">
              <a:off x="309562" y="4675187"/>
              <a:ext cx="246062" cy="3476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600" y="12676"/>
                  </a:moveTo>
                  <a:cubicBezTo>
                    <a:pt x="120000" y="31267"/>
                    <a:pt x="72000" y="99718"/>
                    <a:pt x="36000" y="109859"/>
                  </a:cubicBezTo>
                  <a:cubicBezTo>
                    <a:pt x="0" y="120000"/>
                    <a:pt x="75600" y="0"/>
                    <a:pt x="93600" y="12676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 rot="10800000">
              <a:off x="608012" y="6858000"/>
              <a:ext cx="9524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5" name="Shape 195"/>
            <p:cNvCxnSpPr/>
            <p:nvPr/>
          </p:nvCxnSpPr>
          <p:spPr>
            <a:xfrm>
              <a:off x="608012" y="6858000"/>
              <a:ext cx="9524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96" name="Shape 196"/>
            <p:cNvSpPr/>
            <p:nvPr/>
          </p:nvSpPr>
          <p:spPr>
            <a:xfrm flipH="1">
              <a:off x="600075" y="5172075"/>
              <a:ext cx="339724" cy="1685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13" y="120000"/>
                  </a:moveTo>
                  <a:cubicBezTo>
                    <a:pt x="118260" y="88650"/>
                    <a:pt x="118260" y="8708"/>
                    <a:pt x="0" y="696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63478" y="4354"/>
                    <a:pt x="101739" y="28040"/>
                    <a:pt x="114782" y="70188"/>
                  </a:cubicBezTo>
                  <a:cubicBezTo>
                    <a:pt x="120000" y="89346"/>
                    <a:pt x="119130" y="108156"/>
                    <a:pt x="117391" y="12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" name="Shape 197"/>
            <p:cNvGrpSpPr/>
            <p:nvPr/>
          </p:nvGrpSpPr>
          <p:grpSpPr>
            <a:xfrm rot="-550082">
              <a:off x="516850" y="3319633"/>
              <a:ext cx="682232" cy="504823"/>
              <a:chOff x="452437" y="3540125"/>
              <a:chExt cx="750887" cy="555625"/>
            </a:xfrm>
          </p:grpSpPr>
          <p:sp>
            <p:nvSpPr>
              <p:cNvPr id="198" name="Shape 198"/>
              <p:cNvSpPr/>
              <p:nvPr/>
            </p:nvSpPr>
            <p:spPr>
              <a:xfrm flipH="1">
                <a:off x="546099" y="3540125"/>
                <a:ext cx="657226" cy="555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101" y="49162"/>
                    </a:moveTo>
                    <a:cubicBezTo>
                      <a:pt x="118202" y="20616"/>
                      <a:pt x="97977" y="0"/>
                      <a:pt x="86292" y="1585"/>
                    </a:cubicBezTo>
                    <a:cubicBezTo>
                      <a:pt x="67865" y="4229"/>
                      <a:pt x="59775" y="17444"/>
                      <a:pt x="58426" y="33832"/>
                    </a:cubicBezTo>
                    <a:cubicBezTo>
                      <a:pt x="42696" y="30132"/>
                      <a:pt x="27415" y="36475"/>
                      <a:pt x="23370" y="45462"/>
                    </a:cubicBezTo>
                    <a:cubicBezTo>
                      <a:pt x="0" y="96740"/>
                      <a:pt x="70112" y="120000"/>
                      <a:pt x="93483" y="105726"/>
                    </a:cubicBezTo>
                    <a:cubicBezTo>
                      <a:pt x="104269" y="103083"/>
                      <a:pt x="120000" y="71894"/>
                      <a:pt x="119101" y="49162"/>
                    </a:cubicBezTo>
                    <a:close/>
                  </a:path>
                </a:pathLst>
              </a:custGeom>
              <a:solidFill>
                <a:srgbClr val="BF8AC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Shape 199"/>
              <p:cNvSpPr/>
              <p:nvPr/>
            </p:nvSpPr>
            <p:spPr>
              <a:xfrm flipH="1">
                <a:off x="452437" y="3581400"/>
                <a:ext cx="735012" cy="5095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789" y="8653"/>
                    </a:moveTo>
                    <a:cubicBezTo>
                      <a:pt x="105150" y="0"/>
                      <a:pt x="85886" y="61153"/>
                      <a:pt x="80668" y="92307"/>
                    </a:cubicBezTo>
                    <a:cubicBezTo>
                      <a:pt x="78662" y="80769"/>
                      <a:pt x="74648" y="66346"/>
                      <a:pt x="70635" y="54230"/>
                    </a:cubicBezTo>
                    <a:cubicBezTo>
                      <a:pt x="60200" y="26538"/>
                      <a:pt x="46555" y="8653"/>
                      <a:pt x="43344" y="11538"/>
                    </a:cubicBezTo>
                    <a:cubicBezTo>
                      <a:pt x="32107" y="20769"/>
                      <a:pt x="55384" y="75000"/>
                      <a:pt x="70635" y="99230"/>
                    </a:cubicBezTo>
                    <a:cubicBezTo>
                      <a:pt x="63010" y="94615"/>
                      <a:pt x="52173" y="88846"/>
                      <a:pt x="42943" y="86538"/>
                    </a:cubicBezTo>
                    <a:cubicBezTo>
                      <a:pt x="21270" y="80769"/>
                      <a:pt x="2809" y="85384"/>
                      <a:pt x="2408" y="90576"/>
                    </a:cubicBezTo>
                    <a:cubicBezTo>
                      <a:pt x="0" y="113653"/>
                      <a:pt x="71839" y="120000"/>
                      <a:pt x="79866" y="110769"/>
                    </a:cubicBezTo>
                    <a:cubicBezTo>
                      <a:pt x="80267" y="111346"/>
                      <a:pt x="81070" y="111346"/>
                      <a:pt x="81471" y="110769"/>
                    </a:cubicBezTo>
                    <a:cubicBezTo>
                      <a:pt x="81872" y="110769"/>
                      <a:pt x="82274" y="110192"/>
                      <a:pt x="82274" y="109038"/>
                    </a:cubicBezTo>
                    <a:cubicBezTo>
                      <a:pt x="87491" y="105000"/>
                      <a:pt x="99933" y="84230"/>
                      <a:pt x="107157" y="65192"/>
                    </a:cubicBezTo>
                    <a:cubicBezTo>
                      <a:pt x="117190" y="37500"/>
                      <a:pt x="120000" y="10961"/>
                      <a:pt x="116789" y="8653"/>
                    </a:cubicBezTo>
                    <a:close/>
                  </a:path>
                </a:pathLst>
              </a:custGeom>
              <a:solidFill>
                <a:srgbClr val="266D6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0" name="Shape 200"/>
            <p:cNvSpPr/>
            <p:nvPr/>
          </p:nvSpPr>
          <p:spPr>
            <a:xfrm flipH="1">
              <a:off x="822178" y="5832155"/>
              <a:ext cx="82550" cy="69849"/>
            </a:xfrm>
            <a:prstGeom prst="ellipse">
              <a:avLst/>
            </a:prstGeom>
            <a:solidFill>
              <a:srgbClr val="6837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 flipH="1">
              <a:off x="125839" y="3663573"/>
              <a:ext cx="519112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957" y="11208"/>
                  </a:moveTo>
                  <a:cubicBezTo>
                    <a:pt x="83033" y="0"/>
                    <a:pt x="59146" y="85714"/>
                    <a:pt x="52322" y="104835"/>
                  </a:cubicBezTo>
                  <a:cubicBezTo>
                    <a:pt x="46066" y="86373"/>
                    <a:pt x="0" y="36263"/>
                    <a:pt x="568" y="54725"/>
                  </a:cubicBezTo>
                  <a:cubicBezTo>
                    <a:pt x="568" y="75824"/>
                    <a:pt x="33554" y="117362"/>
                    <a:pt x="50616" y="111428"/>
                  </a:cubicBezTo>
                  <a:cubicBezTo>
                    <a:pt x="52322" y="120000"/>
                    <a:pt x="120000" y="25714"/>
                    <a:pt x="98957" y="11208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 flipH="1">
              <a:off x="725486" y="6030892"/>
              <a:ext cx="201613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219" y="1643"/>
                  </a:moveTo>
                  <a:cubicBezTo>
                    <a:pt x="0" y="0"/>
                    <a:pt x="33658" y="82191"/>
                    <a:pt x="35121" y="93698"/>
                  </a:cubicBezTo>
                  <a:cubicBezTo>
                    <a:pt x="36585" y="120000"/>
                    <a:pt x="120000" y="3835"/>
                    <a:pt x="51219" y="1643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flipH="1">
              <a:off x="675479" y="6365050"/>
              <a:ext cx="188913" cy="1127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66" y="15652"/>
                  </a:moveTo>
                  <a:cubicBezTo>
                    <a:pt x="112207" y="0"/>
                    <a:pt x="70129" y="2608"/>
                    <a:pt x="0" y="120000"/>
                  </a:cubicBezTo>
                  <a:cubicBezTo>
                    <a:pt x="37402" y="112173"/>
                    <a:pt x="120000" y="75652"/>
                    <a:pt x="113766" y="15652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 flipH="1">
              <a:off x="444500" y="3063875"/>
              <a:ext cx="168274" cy="177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117" y="41095"/>
                  </a:moveTo>
                  <a:cubicBezTo>
                    <a:pt x="0" y="67397"/>
                    <a:pt x="10588" y="98630"/>
                    <a:pt x="37058" y="110136"/>
                  </a:cubicBezTo>
                  <a:cubicBezTo>
                    <a:pt x="63529" y="119999"/>
                    <a:pt x="93529" y="106849"/>
                    <a:pt x="107647" y="78904"/>
                  </a:cubicBezTo>
                  <a:cubicBezTo>
                    <a:pt x="120000" y="52602"/>
                    <a:pt x="111176" y="21369"/>
                    <a:pt x="84705" y="9863"/>
                  </a:cubicBezTo>
                  <a:cubicBezTo>
                    <a:pt x="58235" y="0"/>
                    <a:pt x="26470" y="13150"/>
                    <a:pt x="14117" y="41095"/>
                  </a:cubicBezTo>
                  <a:close/>
                </a:path>
              </a:pathLst>
            </a:custGeom>
            <a:solidFill>
              <a:srgbClr val="D4B0D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 flipH="1">
              <a:off x="161924" y="5654675"/>
              <a:ext cx="357188" cy="257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3428"/>
                  </a:moveTo>
                  <a:cubicBezTo>
                    <a:pt x="79448" y="0"/>
                    <a:pt x="69517" y="10285"/>
                    <a:pt x="64551" y="26285"/>
                  </a:cubicBezTo>
                  <a:cubicBezTo>
                    <a:pt x="51310" y="17142"/>
                    <a:pt x="37241" y="18285"/>
                    <a:pt x="31448" y="26285"/>
                  </a:cubicBezTo>
                  <a:cubicBezTo>
                    <a:pt x="0" y="70857"/>
                    <a:pt x="57103" y="120000"/>
                    <a:pt x="80275" y="113142"/>
                  </a:cubicBezTo>
                  <a:cubicBezTo>
                    <a:pt x="90206" y="114285"/>
                    <a:pt x="110896" y="86857"/>
                    <a:pt x="115034" y="64000"/>
                  </a:cubicBezTo>
                  <a:cubicBezTo>
                    <a:pt x="120000" y="33142"/>
                    <a:pt x="106758" y="5714"/>
                    <a:pt x="96000" y="3428"/>
                  </a:cubicBezTo>
                  <a:close/>
                </a:path>
              </a:pathLst>
            </a:custGeom>
            <a:solidFill>
              <a:srgbClr val="BF8AC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 flipH="1">
              <a:off x="111125" y="5670550"/>
              <a:ext cx="412749" cy="2476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42" y="28514"/>
                  </a:moveTo>
                  <a:cubicBezTo>
                    <a:pt x="108571" y="15445"/>
                    <a:pt x="82142" y="66534"/>
                    <a:pt x="72142" y="95049"/>
                  </a:cubicBezTo>
                  <a:cubicBezTo>
                    <a:pt x="72857" y="83168"/>
                    <a:pt x="72142" y="67722"/>
                    <a:pt x="70000" y="54653"/>
                  </a:cubicBezTo>
                  <a:cubicBezTo>
                    <a:pt x="66428" y="23762"/>
                    <a:pt x="57857" y="0"/>
                    <a:pt x="54285" y="1188"/>
                  </a:cubicBezTo>
                  <a:cubicBezTo>
                    <a:pt x="43571" y="5940"/>
                    <a:pt x="53571" y="68910"/>
                    <a:pt x="62857" y="98613"/>
                  </a:cubicBezTo>
                  <a:cubicBezTo>
                    <a:pt x="57142" y="90297"/>
                    <a:pt x="48571" y="80792"/>
                    <a:pt x="41428" y="74851"/>
                  </a:cubicBezTo>
                  <a:cubicBezTo>
                    <a:pt x="24285" y="60594"/>
                    <a:pt x="7857" y="57029"/>
                    <a:pt x="6428" y="61782"/>
                  </a:cubicBezTo>
                  <a:cubicBezTo>
                    <a:pt x="0" y="84356"/>
                    <a:pt x="60714" y="120000"/>
                    <a:pt x="68571" y="114059"/>
                  </a:cubicBezTo>
                  <a:cubicBezTo>
                    <a:pt x="69285" y="114059"/>
                    <a:pt x="69285" y="114059"/>
                    <a:pt x="70000" y="114059"/>
                  </a:cubicBezTo>
                  <a:cubicBezTo>
                    <a:pt x="70714" y="114059"/>
                    <a:pt x="70714" y="114059"/>
                    <a:pt x="70714" y="112871"/>
                  </a:cubicBezTo>
                  <a:cubicBezTo>
                    <a:pt x="75714" y="111683"/>
                    <a:pt x="90000" y="95049"/>
                    <a:pt x="99285" y="79603"/>
                  </a:cubicBezTo>
                  <a:cubicBezTo>
                    <a:pt x="112857" y="57029"/>
                    <a:pt x="120000" y="32079"/>
                    <a:pt x="117142" y="28514"/>
                  </a:cubicBezTo>
                  <a:close/>
                </a:path>
              </a:pathLst>
            </a:custGeom>
            <a:solidFill>
              <a:srgbClr val="266D6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flipH="1">
              <a:off x="546099" y="1807440"/>
              <a:ext cx="82550" cy="69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 flipH="1">
              <a:off x="1088587" y="6153942"/>
              <a:ext cx="154424" cy="1544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9230"/>
                  </a:moveTo>
                  <a:cubicBezTo>
                    <a:pt x="120000" y="65538"/>
                    <a:pt x="117209" y="62769"/>
                    <a:pt x="110697" y="59076"/>
                  </a:cubicBezTo>
                  <a:cubicBezTo>
                    <a:pt x="117209" y="55384"/>
                    <a:pt x="120000" y="51692"/>
                    <a:pt x="119069" y="48923"/>
                  </a:cubicBezTo>
                  <a:cubicBezTo>
                    <a:pt x="118139" y="44307"/>
                    <a:pt x="109767" y="41538"/>
                    <a:pt x="95813" y="41538"/>
                  </a:cubicBezTo>
                  <a:cubicBezTo>
                    <a:pt x="103255" y="30461"/>
                    <a:pt x="106046" y="21230"/>
                    <a:pt x="103255" y="18461"/>
                  </a:cubicBezTo>
                  <a:cubicBezTo>
                    <a:pt x="100465" y="15692"/>
                    <a:pt x="93953" y="16615"/>
                    <a:pt x="86511" y="21230"/>
                  </a:cubicBezTo>
                  <a:cubicBezTo>
                    <a:pt x="86511" y="12000"/>
                    <a:pt x="85581" y="5538"/>
                    <a:pt x="81860" y="4615"/>
                  </a:cubicBezTo>
                  <a:cubicBezTo>
                    <a:pt x="78139" y="2769"/>
                    <a:pt x="73488" y="7384"/>
                    <a:pt x="66976" y="14769"/>
                  </a:cubicBezTo>
                  <a:cubicBezTo>
                    <a:pt x="64186" y="5538"/>
                    <a:pt x="60465" y="0"/>
                    <a:pt x="56744" y="923"/>
                  </a:cubicBezTo>
                  <a:cubicBezTo>
                    <a:pt x="53023" y="923"/>
                    <a:pt x="49302" y="5538"/>
                    <a:pt x="47441" y="13846"/>
                  </a:cubicBezTo>
                  <a:cubicBezTo>
                    <a:pt x="41860" y="7384"/>
                    <a:pt x="36279" y="4615"/>
                    <a:pt x="33488" y="6461"/>
                  </a:cubicBezTo>
                  <a:cubicBezTo>
                    <a:pt x="29767" y="8307"/>
                    <a:pt x="28837" y="15692"/>
                    <a:pt x="30697" y="25846"/>
                  </a:cubicBezTo>
                  <a:cubicBezTo>
                    <a:pt x="21395" y="22153"/>
                    <a:pt x="14883" y="21230"/>
                    <a:pt x="12093" y="24000"/>
                  </a:cubicBezTo>
                  <a:cubicBezTo>
                    <a:pt x="9302" y="27692"/>
                    <a:pt x="12093" y="35076"/>
                    <a:pt x="19534" y="43384"/>
                  </a:cubicBezTo>
                  <a:cubicBezTo>
                    <a:pt x="8372" y="44307"/>
                    <a:pt x="930" y="47076"/>
                    <a:pt x="0" y="51692"/>
                  </a:cubicBezTo>
                  <a:cubicBezTo>
                    <a:pt x="0" y="54461"/>
                    <a:pt x="2790" y="58153"/>
                    <a:pt x="9302" y="61846"/>
                  </a:cubicBezTo>
                  <a:cubicBezTo>
                    <a:pt x="3720" y="64615"/>
                    <a:pt x="0" y="68307"/>
                    <a:pt x="930" y="72000"/>
                  </a:cubicBezTo>
                  <a:cubicBezTo>
                    <a:pt x="1860" y="76615"/>
                    <a:pt x="10232" y="78461"/>
                    <a:pt x="24186" y="79384"/>
                  </a:cubicBezTo>
                  <a:cubicBezTo>
                    <a:pt x="16744" y="90461"/>
                    <a:pt x="13953" y="98769"/>
                    <a:pt x="16744" y="102461"/>
                  </a:cubicBezTo>
                  <a:cubicBezTo>
                    <a:pt x="19534" y="105230"/>
                    <a:pt x="26046" y="103384"/>
                    <a:pt x="33488" y="99692"/>
                  </a:cubicBezTo>
                  <a:cubicBezTo>
                    <a:pt x="33488" y="108923"/>
                    <a:pt x="34418" y="114461"/>
                    <a:pt x="38139" y="116307"/>
                  </a:cubicBezTo>
                  <a:cubicBezTo>
                    <a:pt x="41860" y="117230"/>
                    <a:pt x="47441" y="113538"/>
                    <a:pt x="53023" y="106153"/>
                  </a:cubicBezTo>
                  <a:cubicBezTo>
                    <a:pt x="55813" y="115384"/>
                    <a:pt x="59534" y="120000"/>
                    <a:pt x="64186" y="120000"/>
                  </a:cubicBezTo>
                  <a:cubicBezTo>
                    <a:pt x="66976" y="120000"/>
                    <a:pt x="70697" y="114461"/>
                    <a:pt x="72558" y="107076"/>
                  </a:cubicBezTo>
                  <a:cubicBezTo>
                    <a:pt x="78139" y="112615"/>
                    <a:pt x="83720" y="115384"/>
                    <a:pt x="86511" y="114461"/>
                  </a:cubicBezTo>
                  <a:cubicBezTo>
                    <a:pt x="90232" y="112615"/>
                    <a:pt x="91162" y="105230"/>
                    <a:pt x="89302" y="95076"/>
                  </a:cubicBezTo>
                  <a:cubicBezTo>
                    <a:pt x="98604" y="98769"/>
                    <a:pt x="106046" y="99692"/>
                    <a:pt x="107906" y="96000"/>
                  </a:cubicBezTo>
                  <a:cubicBezTo>
                    <a:pt x="110697" y="93230"/>
                    <a:pt x="107906" y="85846"/>
                    <a:pt x="100465" y="77538"/>
                  </a:cubicBezTo>
                  <a:cubicBezTo>
                    <a:pt x="111627" y="75692"/>
                    <a:pt x="119069" y="72923"/>
                    <a:pt x="120000" y="69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" name="Shape 209"/>
            <p:cNvGrpSpPr/>
            <p:nvPr/>
          </p:nvGrpSpPr>
          <p:grpSpPr>
            <a:xfrm>
              <a:off x="603251" y="4833897"/>
              <a:ext cx="607347" cy="609642"/>
              <a:chOff x="2051051" y="5522596"/>
              <a:chExt cx="892174" cy="895542"/>
            </a:xfrm>
          </p:grpSpPr>
          <p:sp>
            <p:nvSpPr>
              <p:cNvPr id="210" name="Shape 210"/>
              <p:cNvSpPr/>
              <p:nvPr/>
            </p:nvSpPr>
            <p:spPr>
              <a:xfrm flipH="1">
                <a:off x="2411413" y="6283769"/>
                <a:ext cx="6349" cy="12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1" name="Shape 211"/>
              <p:cNvCxnSpPr/>
              <p:nvPr/>
            </p:nvCxnSpPr>
            <p:spPr>
              <a:xfrm rot="10800000" flipH="1">
                <a:off x="2411413" y="6283769"/>
                <a:ext cx="6349" cy="1269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sp>
            <p:nvSpPr>
              <p:cNvPr id="212" name="Shape 212"/>
              <p:cNvSpPr/>
              <p:nvPr/>
            </p:nvSpPr>
            <p:spPr>
              <a:xfrm flipH="1">
                <a:off x="2051051" y="5522596"/>
                <a:ext cx="892174" cy="8955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2216500" y="5688258"/>
                <a:ext cx="561276" cy="5642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473" y="56842"/>
                    </a:moveTo>
                    <a:cubicBezTo>
                      <a:pt x="118736" y="51789"/>
                      <a:pt x="118736" y="45473"/>
                      <a:pt x="116210" y="40421"/>
                    </a:cubicBezTo>
                    <a:cubicBezTo>
                      <a:pt x="113684" y="31578"/>
                      <a:pt x="104842" y="25263"/>
                      <a:pt x="94736" y="21473"/>
                    </a:cubicBezTo>
                    <a:cubicBezTo>
                      <a:pt x="89684" y="11368"/>
                      <a:pt x="83368" y="3789"/>
                      <a:pt x="73263" y="1263"/>
                    </a:cubicBezTo>
                    <a:cubicBezTo>
                      <a:pt x="68210" y="0"/>
                      <a:pt x="61894" y="1263"/>
                      <a:pt x="56842" y="2526"/>
                    </a:cubicBezTo>
                    <a:cubicBezTo>
                      <a:pt x="50526" y="1263"/>
                      <a:pt x="45473" y="1263"/>
                      <a:pt x="40421" y="3789"/>
                    </a:cubicBezTo>
                    <a:cubicBezTo>
                      <a:pt x="30315" y="6315"/>
                      <a:pt x="24000" y="13894"/>
                      <a:pt x="20210" y="25263"/>
                    </a:cubicBezTo>
                    <a:cubicBezTo>
                      <a:pt x="10105" y="30315"/>
                      <a:pt x="3789" y="36631"/>
                      <a:pt x="1263" y="46736"/>
                    </a:cubicBezTo>
                    <a:cubicBezTo>
                      <a:pt x="0" y="51789"/>
                      <a:pt x="0" y="58105"/>
                      <a:pt x="2526" y="63157"/>
                    </a:cubicBezTo>
                    <a:cubicBezTo>
                      <a:pt x="1263" y="69473"/>
                      <a:pt x="1263" y="74526"/>
                      <a:pt x="2526" y="79578"/>
                    </a:cubicBezTo>
                    <a:cubicBezTo>
                      <a:pt x="6315" y="89684"/>
                      <a:pt x="13894" y="96000"/>
                      <a:pt x="24000" y="99789"/>
                    </a:cubicBezTo>
                    <a:cubicBezTo>
                      <a:pt x="29052" y="109894"/>
                      <a:pt x="36631" y="116210"/>
                      <a:pt x="45473" y="118736"/>
                    </a:cubicBezTo>
                    <a:cubicBezTo>
                      <a:pt x="51789" y="120000"/>
                      <a:pt x="56842" y="120000"/>
                      <a:pt x="63157" y="117473"/>
                    </a:cubicBezTo>
                    <a:cubicBezTo>
                      <a:pt x="68210" y="118736"/>
                      <a:pt x="74526" y="118736"/>
                      <a:pt x="79578" y="117473"/>
                    </a:cubicBezTo>
                    <a:cubicBezTo>
                      <a:pt x="88421" y="113684"/>
                      <a:pt x="94736" y="106105"/>
                      <a:pt x="98526" y="96000"/>
                    </a:cubicBezTo>
                    <a:cubicBezTo>
                      <a:pt x="108631" y="90947"/>
                      <a:pt x="116210" y="83368"/>
                      <a:pt x="118736" y="74526"/>
                    </a:cubicBezTo>
                    <a:cubicBezTo>
                      <a:pt x="120000" y="68210"/>
                      <a:pt x="118736" y="63157"/>
                      <a:pt x="117473" y="568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Shape 214"/>
              <p:cNvSpPr/>
              <p:nvPr/>
            </p:nvSpPr>
            <p:spPr>
              <a:xfrm flipH="1">
                <a:off x="2304859" y="5777362"/>
                <a:ext cx="384558" cy="3860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000" y="71363"/>
                    </a:moveTo>
                    <a:cubicBezTo>
                      <a:pt x="113636" y="67727"/>
                      <a:pt x="116363" y="63181"/>
                      <a:pt x="117727" y="58181"/>
                    </a:cubicBezTo>
                    <a:cubicBezTo>
                      <a:pt x="120000" y="48636"/>
                      <a:pt x="115909" y="38636"/>
                      <a:pt x="108181" y="30000"/>
                    </a:cubicBezTo>
                    <a:cubicBezTo>
                      <a:pt x="104090" y="19090"/>
                      <a:pt x="96818" y="11363"/>
                      <a:pt x="87272" y="9090"/>
                    </a:cubicBezTo>
                    <a:cubicBezTo>
                      <a:pt x="82272" y="8181"/>
                      <a:pt x="77272" y="8636"/>
                      <a:pt x="71818" y="10454"/>
                    </a:cubicBezTo>
                    <a:cubicBezTo>
                      <a:pt x="71363" y="10454"/>
                      <a:pt x="71363" y="10454"/>
                      <a:pt x="71363" y="10454"/>
                    </a:cubicBezTo>
                    <a:cubicBezTo>
                      <a:pt x="70909" y="10454"/>
                      <a:pt x="70909" y="10454"/>
                      <a:pt x="70909" y="10454"/>
                    </a:cubicBezTo>
                    <a:cubicBezTo>
                      <a:pt x="67272" y="6363"/>
                      <a:pt x="63181" y="3636"/>
                      <a:pt x="58181" y="2272"/>
                    </a:cubicBezTo>
                    <a:cubicBezTo>
                      <a:pt x="48636" y="0"/>
                      <a:pt x="38636" y="4090"/>
                      <a:pt x="30000" y="11818"/>
                    </a:cubicBezTo>
                    <a:cubicBezTo>
                      <a:pt x="19090" y="15909"/>
                      <a:pt x="11363" y="23181"/>
                      <a:pt x="9090" y="32727"/>
                    </a:cubicBezTo>
                    <a:cubicBezTo>
                      <a:pt x="7727" y="37727"/>
                      <a:pt x="8636" y="43181"/>
                      <a:pt x="10454" y="48181"/>
                    </a:cubicBezTo>
                    <a:cubicBezTo>
                      <a:pt x="10454" y="48636"/>
                      <a:pt x="10454" y="48636"/>
                      <a:pt x="10454" y="48636"/>
                    </a:cubicBezTo>
                    <a:cubicBezTo>
                      <a:pt x="10000" y="49090"/>
                      <a:pt x="10000" y="49090"/>
                      <a:pt x="10000" y="49090"/>
                    </a:cubicBezTo>
                    <a:cubicBezTo>
                      <a:pt x="6363" y="52727"/>
                      <a:pt x="3636" y="56818"/>
                      <a:pt x="2272" y="61818"/>
                    </a:cubicBezTo>
                    <a:cubicBezTo>
                      <a:pt x="0" y="71363"/>
                      <a:pt x="4090" y="81363"/>
                      <a:pt x="11818" y="90000"/>
                    </a:cubicBezTo>
                    <a:cubicBezTo>
                      <a:pt x="15909" y="100909"/>
                      <a:pt x="23181" y="108636"/>
                      <a:pt x="32727" y="110909"/>
                    </a:cubicBezTo>
                    <a:cubicBezTo>
                      <a:pt x="37727" y="112272"/>
                      <a:pt x="42727" y="111818"/>
                      <a:pt x="48181" y="109545"/>
                    </a:cubicBezTo>
                    <a:cubicBezTo>
                      <a:pt x="48636" y="110000"/>
                      <a:pt x="48636" y="110000"/>
                      <a:pt x="48636" y="110000"/>
                    </a:cubicBezTo>
                    <a:cubicBezTo>
                      <a:pt x="49090" y="110000"/>
                      <a:pt x="49090" y="110000"/>
                      <a:pt x="49090" y="110000"/>
                    </a:cubicBezTo>
                    <a:cubicBezTo>
                      <a:pt x="52727" y="113636"/>
                      <a:pt x="56818" y="116818"/>
                      <a:pt x="61818" y="117727"/>
                    </a:cubicBezTo>
                    <a:cubicBezTo>
                      <a:pt x="71363" y="120000"/>
                      <a:pt x="81363" y="116363"/>
                      <a:pt x="90000" y="108181"/>
                    </a:cubicBezTo>
                    <a:cubicBezTo>
                      <a:pt x="100909" y="104090"/>
                      <a:pt x="108636" y="96818"/>
                      <a:pt x="110909" y="87272"/>
                    </a:cubicBezTo>
                    <a:cubicBezTo>
                      <a:pt x="112272" y="82272"/>
                      <a:pt x="111363" y="77272"/>
                      <a:pt x="109545" y="72272"/>
                    </a:cubicBezTo>
                    <a:cubicBezTo>
                      <a:pt x="109545" y="71818"/>
                      <a:pt x="109545" y="71818"/>
                      <a:pt x="109545" y="71818"/>
                    </a:cubicBezTo>
                    <a:lnTo>
                      <a:pt x="110000" y="71363"/>
                    </a:lnTo>
                    <a:close/>
                  </a:path>
                </a:pathLst>
              </a:custGeom>
              <a:solidFill>
                <a:srgbClr val="68376C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2420939" y="5894167"/>
                <a:ext cx="152399" cy="152399"/>
              </a:xfrm>
              <a:prstGeom prst="ellipse">
                <a:avLst/>
              </a:prstGeom>
              <a:solidFill>
                <a:srgbClr val="E9D6EB"/>
              </a:solidFill>
              <a:ln w="12700" cap="flat" cmpd="sng">
                <a:solidFill>
                  <a:srgbClr val="65366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Shape 216"/>
            <p:cNvGrpSpPr/>
            <p:nvPr/>
          </p:nvGrpSpPr>
          <p:grpSpPr>
            <a:xfrm rot="-1723318">
              <a:off x="-34134" y="1800149"/>
              <a:ext cx="1106494" cy="1106642"/>
              <a:chOff x="4127322" y="3599676"/>
              <a:chExt cx="1454837" cy="1455032"/>
            </a:xfrm>
          </p:grpSpPr>
          <p:sp>
            <p:nvSpPr>
              <p:cNvPr id="217" name="Shape 217"/>
              <p:cNvSpPr/>
              <p:nvPr/>
            </p:nvSpPr>
            <p:spPr>
              <a:xfrm rot="-340312" flipH="1">
                <a:off x="4277517" y="3752400"/>
                <a:ext cx="1154448" cy="11495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 rot="-2809042" flipH="1">
                <a:off x="4338998" y="3813623"/>
                <a:ext cx="1031483" cy="102713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43" y="5454"/>
                    </a:moveTo>
                    <a:cubicBezTo>
                      <a:pt x="77746" y="0"/>
                      <a:pt x="70309" y="13636"/>
                      <a:pt x="60169" y="13977"/>
                    </a:cubicBezTo>
                    <a:cubicBezTo>
                      <a:pt x="55098" y="14318"/>
                      <a:pt x="50704" y="13295"/>
                      <a:pt x="46309" y="12272"/>
                    </a:cubicBezTo>
                    <a:cubicBezTo>
                      <a:pt x="37183" y="10227"/>
                      <a:pt x="29070" y="8181"/>
                      <a:pt x="22309" y="17386"/>
                    </a:cubicBezTo>
                    <a:cubicBezTo>
                      <a:pt x="13521" y="30340"/>
                      <a:pt x="26028" y="41250"/>
                      <a:pt x="20957" y="48409"/>
                    </a:cubicBezTo>
                    <a:cubicBezTo>
                      <a:pt x="15887" y="55568"/>
                      <a:pt x="0" y="72272"/>
                      <a:pt x="10816" y="85568"/>
                    </a:cubicBezTo>
                    <a:cubicBezTo>
                      <a:pt x="21295" y="98522"/>
                      <a:pt x="34478" y="93409"/>
                      <a:pt x="43605" y="99204"/>
                    </a:cubicBezTo>
                    <a:cubicBezTo>
                      <a:pt x="52732" y="105000"/>
                      <a:pt x="60845" y="120000"/>
                      <a:pt x="76394" y="119318"/>
                    </a:cubicBezTo>
                    <a:cubicBezTo>
                      <a:pt x="90929" y="118636"/>
                      <a:pt x="85521" y="92045"/>
                      <a:pt x="98366" y="89318"/>
                    </a:cubicBezTo>
                    <a:cubicBezTo>
                      <a:pt x="108507" y="86931"/>
                      <a:pt x="117971" y="79431"/>
                      <a:pt x="118985" y="70568"/>
                    </a:cubicBezTo>
                    <a:cubicBezTo>
                      <a:pt x="119999" y="62045"/>
                      <a:pt x="108845" y="51136"/>
                      <a:pt x="107154" y="39886"/>
                    </a:cubicBezTo>
                    <a:cubicBezTo>
                      <a:pt x="106140" y="32045"/>
                      <a:pt x="101746" y="9204"/>
                      <a:pt x="91943" y="5454"/>
                    </a:cubicBezTo>
                  </a:path>
                </a:pathLst>
              </a:custGeom>
              <a:gradFill>
                <a:gsLst>
                  <a:gs pos="0">
                    <a:srgbClr val="E9D6EB"/>
                  </a:gs>
                  <a:gs pos="46000">
                    <a:srgbClr val="BF8AC3"/>
                  </a:gs>
                  <a:gs pos="100000">
                    <a:schemeClr val="accent1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 rot="756312" flipH="1">
                <a:off x="4402942" y="3855258"/>
                <a:ext cx="903597" cy="9438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rgbClr val="E9D6EB">
                  <a:alpha val="60000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Shape 220"/>
              <p:cNvSpPr/>
              <p:nvPr/>
            </p:nvSpPr>
            <p:spPr>
              <a:xfrm rot="-1943688" flipH="1">
                <a:off x="4620470" y="4082481"/>
                <a:ext cx="468540" cy="4894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955" y="21290"/>
                    </a:moveTo>
                    <a:cubicBezTo>
                      <a:pt x="105251" y="15483"/>
                      <a:pt x="96536" y="18709"/>
                      <a:pt x="88491" y="22580"/>
                    </a:cubicBezTo>
                    <a:cubicBezTo>
                      <a:pt x="81787" y="25161"/>
                      <a:pt x="75754" y="28387"/>
                      <a:pt x="71731" y="26451"/>
                    </a:cubicBezTo>
                    <a:cubicBezTo>
                      <a:pt x="56312" y="21290"/>
                      <a:pt x="56983" y="0"/>
                      <a:pt x="40223" y="4516"/>
                    </a:cubicBezTo>
                    <a:cubicBezTo>
                      <a:pt x="22793" y="9032"/>
                      <a:pt x="42234" y="36129"/>
                      <a:pt x="34189" y="40645"/>
                    </a:cubicBezTo>
                    <a:cubicBezTo>
                      <a:pt x="26815" y="45161"/>
                      <a:pt x="0" y="47741"/>
                      <a:pt x="5363" y="64516"/>
                    </a:cubicBezTo>
                    <a:cubicBezTo>
                      <a:pt x="10055" y="80645"/>
                      <a:pt x="28826" y="76774"/>
                      <a:pt x="35530" y="85161"/>
                    </a:cubicBezTo>
                    <a:cubicBezTo>
                      <a:pt x="41564" y="94193"/>
                      <a:pt x="30837" y="101935"/>
                      <a:pt x="40223" y="113548"/>
                    </a:cubicBezTo>
                    <a:cubicBezTo>
                      <a:pt x="45586" y="120000"/>
                      <a:pt x="52290" y="111612"/>
                      <a:pt x="59664" y="103225"/>
                    </a:cubicBezTo>
                    <a:cubicBezTo>
                      <a:pt x="65698" y="95483"/>
                      <a:pt x="71061" y="87741"/>
                      <a:pt x="75754" y="90967"/>
                    </a:cubicBezTo>
                    <a:cubicBezTo>
                      <a:pt x="85139" y="96774"/>
                      <a:pt x="106592" y="99354"/>
                      <a:pt x="111284" y="92258"/>
                    </a:cubicBezTo>
                    <a:cubicBezTo>
                      <a:pt x="115977" y="84516"/>
                      <a:pt x="98547" y="70967"/>
                      <a:pt x="93854" y="60645"/>
                    </a:cubicBezTo>
                    <a:cubicBezTo>
                      <a:pt x="89162" y="50322"/>
                      <a:pt x="120000" y="28387"/>
                      <a:pt x="111955" y="212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Shape 221"/>
              <p:cNvSpPr/>
              <p:nvPr/>
            </p:nvSpPr>
            <p:spPr>
              <a:xfrm rot="-1943688" flipH="1">
                <a:off x="4765993" y="4239096"/>
                <a:ext cx="177497" cy="176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5522"/>
                    </a:moveTo>
                    <a:cubicBezTo>
                      <a:pt x="118235" y="51940"/>
                      <a:pt x="112941" y="48358"/>
                      <a:pt x="104117" y="46567"/>
                    </a:cubicBezTo>
                    <a:cubicBezTo>
                      <a:pt x="111176" y="39402"/>
                      <a:pt x="112941" y="34029"/>
                      <a:pt x="111176" y="30447"/>
                    </a:cubicBezTo>
                    <a:cubicBezTo>
                      <a:pt x="109411" y="26865"/>
                      <a:pt x="104117" y="26865"/>
                      <a:pt x="97058" y="28656"/>
                    </a:cubicBezTo>
                    <a:cubicBezTo>
                      <a:pt x="98823" y="19701"/>
                      <a:pt x="98823" y="14328"/>
                      <a:pt x="97058" y="12537"/>
                    </a:cubicBezTo>
                    <a:cubicBezTo>
                      <a:pt x="93529" y="8955"/>
                      <a:pt x="86470" y="12537"/>
                      <a:pt x="79411" y="17910"/>
                    </a:cubicBezTo>
                    <a:cubicBezTo>
                      <a:pt x="77647" y="7164"/>
                      <a:pt x="75882" y="1791"/>
                      <a:pt x="72352" y="0"/>
                    </a:cubicBezTo>
                    <a:cubicBezTo>
                      <a:pt x="67058" y="0"/>
                      <a:pt x="61764" y="5373"/>
                      <a:pt x="58235" y="16119"/>
                    </a:cubicBezTo>
                    <a:cubicBezTo>
                      <a:pt x="51176" y="5373"/>
                      <a:pt x="45882" y="0"/>
                      <a:pt x="42352" y="1791"/>
                    </a:cubicBezTo>
                    <a:cubicBezTo>
                      <a:pt x="38823" y="1791"/>
                      <a:pt x="37058" y="7164"/>
                      <a:pt x="37058" y="14328"/>
                    </a:cubicBezTo>
                    <a:cubicBezTo>
                      <a:pt x="31764" y="10746"/>
                      <a:pt x="26470" y="8955"/>
                      <a:pt x="24705" y="10746"/>
                    </a:cubicBezTo>
                    <a:cubicBezTo>
                      <a:pt x="21176" y="14328"/>
                      <a:pt x="21176" y="23283"/>
                      <a:pt x="26470" y="35820"/>
                    </a:cubicBezTo>
                    <a:cubicBezTo>
                      <a:pt x="14117" y="34029"/>
                      <a:pt x="5294" y="34029"/>
                      <a:pt x="3529" y="39402"/>
                    </a:cubicBezTo>
                    <a:cubicBezTo>
                      <a:pt x="1764" y="42985"/>
                      <a:pt x="5294" y="48358"/>
                      <a:pt x="12352" y="53731"/>
                    </a:cubicBezTo>
                    <a:cubicBezTo>
                      <a:pt x="5294" y="57313"/>
                      <a:pt x="0" y="60895"/>
                      <a:pt x="0" y="64477"/>
                    </a:cubicBezTo>
                    <a:cubicBezTo>
                      <a:pt x="0" y="68059"/>
                      <a:pt x="5294" y="71641"/>
                      <a:pt x="15882" y="73432"/>
                    </a:cubicBezTo>
                    <a:cubicBezTo>
                      <a:pt x="8823" y="80597"/>
                      <a:pt x="5294" y="85970"/>
                      <a:pt x="7058" y="89552"/>
                    </a:cubicBezTo>
                    <a:cubicBezTo>
                      <a:pt x="8823" y="93134"/>
                      <a:pt x="14117" y="93134"/>
                      <a:pt x="22941" y="91343"/>
                    </a:cubicBezTo>
                    <a:cubicBezTo>
                      <a:pt x="19411" y="98507"/>
                      <a:pt x="19411" y="105671"/>
                      <a:pt x="22941" y="107462"/>
                    </a:cubicBezTo>
                    <a:cubicBezTo>
                      <a:pt x="26470" y="109253"/>
                      <a:pt x="31764" y="107462"/>
                      <a:pt x="40588" y="100298"/>
                    </a:cubicBezTo>
                    <a:cubicBezTo>
                      <a:pt x="40588" y="111044"/>
                      <a:pt x="44117" y="118208"/>
                      <a:pt x="47647" y="120000"/>
                    </a:cubicBezTo>
                    <a:cubicBezTo>
                      <a:pt x="51176" y="120000"/>
                      <a:pt x="56470" y="114626"/>
                      <a:pt x="61764" y="103880"/>
                    </a:cubicBezTo>
                    <a:cubicBezTo>
                      <a:pt x="67058" y="114626"/>
                      <a:pt x="72352" y="118208"/>
                      <a:pt x="77647" y="118208"/>
                    </a:cubicBezTo>
                    <a:cubicBezTo>
                      <a:pt x="79411" y="116417"/>
                      <a:pt x="81176" y="112835"/>
                      <a:pt x="82941" y="105671"/>
                    </a:cubicBezTo>
                    <a:cubicBezTo>
                      <a:pt x="88235" y="109253"/>
                      <a:pt x="91764" y="111044"/>
                      <a:pt x="95294" y="109253"/>
                    </a:cubicBezTo>
                    <a:cubicBezTo>
                      <a:pt x="98823" y="105671"/>
                      <a:pt x="97058" y="96716"/>
                      <a:pt x="91764" y="84179"/>
                    </a:cubicBezTo>
                    <a:cubicBezTo>
                      <a:pt x="104117" y="85970"/>
                      <a:pt x="114705" y="84179"/>
                      <a:pt x="116470" y="80597"/>
                    </a:cubicBezTo>
                    <a:cubicBezTo>
                      <a:pt x="116470" y="77014"/>
                      <a:pt x="112941" y="71641"/>
                      <a:pt x="105882" y="66268"/>
                    </a:cubicBezTo>
                    <a:cubicBezTo>
                      <a:pt x="114705" y="62686"/>
                      <a:pt x="120000" y="59104"/>
                      <a:pt x="120000" y="55522"/>
                    </a:cubicBezTo>
                  </a:path>
                </a:pathLst>
              </a:custGeom>
              <a:gradFill>
                <a:gsLst>
                  <a:gs pos="0">
                    <a:srgbClr val="68376C"/>
                  </a:gs>
                  <a:gs pos="100000">
                    <a:srgbClr val="BF8AC3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143000" y="424239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Font typeface="Century Schoolbook"/>
              <a:buNone/>
              <a:defRPr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143000" y="1425616"/>
            <a:ext cx="68580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94615" algn="l" rtl="0">
              <a:lnSpc>
                <a:spcPct val="90000"/>
              </a:lnSpc>
              <a:spcBef>
                <a:spcPts val="1350"/>
              </a:spcBef>
              <a:buClr>
                <a:schemeClr val="dk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45769" marR="0" lvl="1" indent="-99059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9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685800" marR="0" lvl="2" indent="-109219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925830" marR="0" lvl="3" indent="-11366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165860" marR="0" lvl="4" indent="-11239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405890" marR="0" lvl="5" indent="-11112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645920" marR="0" lvl="6" indent="-10985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885950" marR="0" lvl="7" indent="-108585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125980" marR="0" lvl="8" indent="-120014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9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6944915" y="4800600"/>
            <a:ext cx="1571029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628650" y="4800600"/>
            <a:ext cx="6000750" cy="151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803481" y="4800600"/>
            <a:ext cx="313972" cy="15181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Open Sans"/>
              <a:buNone/>
            </a:pPr>
            <a:fld id="{00000000-1234-1234-1234-123412341234}" type="slidenum">
              <a:rPr lang="lt"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Open Sans"/>
                <a:buNone/>
              </a:pPr>
              <a:t>‹#›</a:t>
            </a:fld>
            <a:endParaRPr lang="lt" sz="1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ctrTitle"/>
          </p:nvPr>
        </p:nvSpPr>
        <p:spPr>
          <a:xfrm>
            <a:off x="609600" y="-45175"/>
            <a:ext cx="8382749" cy="3553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rPr lang="lt" sz="5400" b="0" i="0" u="none" strike="noStrike" cap="none" dirty="0" smtClean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AKADEMIJA UGNE   KARVELIS </a:t>
            </a:r>
            <a:r>
              <a:rPr lang="lt" sz="54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GYMNASIUM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Schoolbook"/>
              <a:buNone/>
            </a:pPr>
            <a:r>
              <a:rPr lang="lt" sz="54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“SANUS PLANTA”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Schoolbook"/>
              <a:buNone/>
            </a:pPr>
            <a:r>
              <a:rPr lang="lt" sz="54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CALENDAR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2017 March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971600" y="1266325"/>
            <a:ext cx="78606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Planting plants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/>
              <a:t>T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akeing care of plants in greenhouse( </a:t>
            </a:r>
            <a:r>
              <a:rPr lang="lt"/>
              <a:t>students preforms integrated tasks)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Working in universitys laboratory, 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/>
              <a:t>P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roject with Finland work.</a:t>
            </a:r>
          </a:p>
        </p:txBody>
      </p:sp>
      <p:pic>
        <p:nvPicPr>
          <p:cNvPr id="546" name="Shape 546" descr="https://media-private.canva.com/MACKXK-0lWc/1/thumbnail.jpg?response-expires=Fri%2C%2010%20Feb%202017%2015%3A46%3A42%20GMT&amp;AWSAccessKeyId=AKIAIFTC55GUW6QMMB6A&amp;Expires=1486741602&amp;Signature=WcohXBX5GptwksBMIUxvUoTR%2BXo%3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1" y="2643758"/>
            <a:ext cx="1762124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Shape 547" descr="https://scontent.fbud2-1.fna.fbcdn.net/v/t1.0-0/s261x260/12963525_550309215141550_2859851939375065076_n.jpg?oh=fafb1dae3bac21385b12c0a1516038a5&amp;oe=593FA8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856" y="2427733"/>
            <a:ext cx="18573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2017 April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1034966" y="1152425"/>
            <a:ext cx="7932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Easter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“Egg rolling festival”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lt"/>
              <a:t>T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akeing care of apple trees.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Trip to Finland.</a:t>
            </a:r>
          </a:p>
        </p:txBody>
      </p:sp>
      <p:pic>
        <p:nvPicPr>
          <p:cNvPr id="554" name="Shape 554" descr="marguciai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44" y="1995596"/>
            <a:ext cx="4739399" cy="314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2017 May-June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965524" y="1266325"/>
            <a:ext cx="78669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Planning work for summer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Planting takeing care of plants in gymnasium yard.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2017 July-August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311700" y="1916375"/>
            <a:ext cx="8520599" cy="26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5740" marR="0" lvl="0" indent="-18034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lt" sz="6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Summer vacation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2017 September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5740" marR="0" lvl="0" indent="-18034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lt" sz="6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Waiting for our guests from Finland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2016 March-May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endParaRPr sz="2600" b="0" i="0" u="none" strike="noStrike" cap="none">
              <a:solidFill>
                <a:srgbClr val="153D3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442175" y="977575"/>
            <a:ext cx="7336200" cy="119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Activities in A. Stulginskio university greenhouse.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Students with the help of teachers Lineta Bartkevičienės, Irena Gronskienė and </a:t>
            </a:r>
            <a:r>
              <a:rPr lang="lt"/>
              <a:t>Dalia 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Mikalauskienė raised plats. 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lt"/>
              <a:t>Performs integral tasks (physics, chemistry, biology, mathematics)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05740" marR="0" lvl="0" indent="-18034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84" name="Shape 484" descr="Zivile Jukneviciene nuotrauk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4200" y="2095675"/>
            <a:ext cx="2231999" cy="297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 descr="https://scontent.fbud2-1.fna.fbcdn.net/v/t1.0-0/s261x260/10406590_427089534130186_8923294358021967774_n.jpg?oh=4e35e07d3c100601de5daafb0ab8b8d9&amp;oe=5942FD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9500" y="2470773"/>
            <a:ext cx="3134100" cy="23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2016 June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721800" y="1031700"/>
            <a:ext cx="8110500" cy="62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lt"/>
              <a:t>Saplings are transferred into school yard.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</a:pPr>
            <a:r>
              <a:rPr lang="lt"/>
              <a:t>Students vegetables saplings are takeing home for raising themselfs.</a:t>
            </a:r>
          </a:p>
        </p:txBody>
      </p:sp>
      <p:pic>
        <p:nvPicPr>
          <p:cNvPr id="492" name="Shape 492" descr="Vilija Staškien&amp;edot; nuotrauk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074" y="1660199"/>
            <a:ext cx="4644600" cy="34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2016 July-August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58100" y="1054650"/>
            <a:ext cx="8074200" cy="75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Teachers and students are on vacation. 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Plants, that are in school yard, are taken care by school janitor.</a:t>
            </a:r>
          </a:p>
        </p:txBody>
      </p:sp>
      <p:pic>
        <p:nvPicPr>
          <p:cNvPr id="499" name="Shape 499" descr="https://media-private.canva.com/MACKXK14sfU/1/thumbnail.jpg?response-expires=Fri%2C%2010%20Feb%202017%2015%3A30%3A35%20GMT&amp;AWSAccessKeyId=AKIAIFTC55GUW6QMMB6A&amp;Expires=1486740635&amp;Signature=SLP5uewr7WP%2FwY6alYF9bDDtUCM%3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2248" y="2309346"/>
            <a:ext cx="2960999" cy="22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 descr="https://scontent.fbud2-1.fna.fbcdn.net/v/t1.0-0/s350x350/11247603_712636885530357_4101406284949399202_n.jpg?oh=77c7d3ac26469624f6e43e85a84e1fbd&amp;oe=594905E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0398" y="1752703"/>
            <a:ext cx="1866900" cy="33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2016 September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76775" y="916825"/>
            <a:ext cx="8245800" cy="17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Pumpkin exhibition. 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Participation in exhibition “Decision circle”. 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dirty="0"/>
              <a:t>Starting natural science module “ Learning in and from nature” activities.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lt" dirty="0"/>
              <a:t>Takeing care of plants in school teritiry.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dirty="0"/>
              <a:t>Implemented international project, for birds protection,</a:t>
            </a: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“Spread your wings:</a:t>
            </a:r>
            <a:r>
              <a:rPr lang="lt" dirty="0"/>
              <a:t> birds’ world</a:t>
            </a: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”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Implementation of the project </a:t>
            </a:r>
            <a:r>
              <a:rPr lang="lt" sz="15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“The sapling </a:t>
            </a: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academy”</a:t>
            </a:r>
          </a:p>
        </p:txBody>
      </p:sp>
      <p:pic>
        <p:nvPicPr>
          <p:cNvPr id="507" name="Shape 507" descr="Lineta Barkevi&amp;ccaron;ien&amp;edot; nuotrauk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944" y="2674936"/>
            <a:ext cx="4388556" cy="246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 descr="Panel&amp;edot; Kristina Dikšaityt&amp;edot; nuotrauk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655" y="2931790"/>
            <a:ext cx="2208244" cy="1656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2016 October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80950" y="965500"/>
            <a:ext cx="8179500" cy="11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/>
              <a:t>Cleaning school area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/>
              <a:t>Planting flowres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</a:t>
            </a:r>
            <a:r>
              <a:rPr lang="lt"/>
              <a:t>tulips, daffodils and saffron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/>
              <a:t>Takeing care of vertical plant growing wall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/>
              <a:t>Preparing for winter</a:t>
            </a:r>
          </a:p>
        </p:txBody>
      </p:sp>
      <p:pic>
        <p:nvPicPr>
          <p:cNvPr id="515" name="Shape 515" descr="UKG mokini&amp;uogon; taryba nuotrauk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1" y="2067693"/>
            <a:ext cx="2881299" cy="290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2016 November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821150" y="1001625"/>
            <a:ext cx="8011200" cy="158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5740" marR="0" lvl="0" indent="-1803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lt"/>
              <a:t>Research work in greenhouse “ Interesting lessons”</a:t>
            </a:r>
          </a:p>
          <a:p>
            <a:pPr marL="205740" marR="0" lvl="0" indent="-1803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lt"/>
              <a:t>“Cackes day” event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r>
              <a:rPr lang="lt"/>
              <a:t>School’s community is tasteing natural tea, deep coffee and tasteing sweets</a:t>
            </a:r>
          </a:p>
          <a:p>
            <a:pPr marL="205740" marR="0" lvl="0" indent="-1803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lt"/>
              <a:t>Planting apple trees in school yeard</a:t>
            </a:r>
          </a:p>
          <a:p>
            <a:pPr marL="205740" marR="0" lvl="0" indent="-18034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lt"/>
              <a:t>Work calendar’s refill</a:t>
            </a:r>
          </a:p>
        </p:txBody>
      </p:sp>
      <p:pic>
        <p:nvPicPr>
          <p:cNvPr id="522" name="Shape 522" descr="https://media-private.canva.com/MACKXE1tzbI/1/thumbnail.png?response-expires=Fri%2C%2010%20Feb%202017%2016%3A01%3A19%20GMT&amp;AWSAccessKeyId=AKIAIFTC55GUW6QMMB6A&amp;Expires=1486742479&amp;Signature=MkWZMtbakR964P7Ens9otpjSmh4%3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1" y="2319651"/>
            <a:ext cx="2160300" cy="282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 descr="Lineta &amp;Ccaron;esnauskien&amp;edot; nuotrauk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80" y="2859782"/>
            <a:ext cx="3456383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December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938475" y="1266325"/>
            <a:ext cx="7893900" cy="13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Decorating school. Waiting for Christmas. 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/>
              <a:t>Apple trees garden maintenance, preparation for winter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Working </a:t>
            </a:r>
            <a:r>
              <a:rPr lang="lt"/>
              <a:t>on</a:t>
            </a:r>
            <a:r>
              <a:rPr lang="lt" sz="15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project with Finland.</a:t>
            </a:r>
          </a:p>
        </p:txBody>
      </p:sp>
      <p:pic>
        <p:nvPicPr>
          <p:cNvPr id="530" name="Shape 530" descr="Aust&amp;edot;ja Gilvickyt&amp;edot; nuotrauk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014" y="2527367"/>
            <a:ext cx="4572000" cy="2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153D3E"/>
              </a:buClr>
              <a:buSzPct val="25000"/>
              <a:buFont typeface="Century Schoolbook"/>
              <a:buNone/>
            </a:pPr>
            <a:r>
              <a:rPr lang="lt" sz="2600" b="0" i="0" u="none" strike="noStrike" cap="none">
                <a:solidFill>
                  <a:srgbClr val="153D3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2017 January-February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971600" y="1266325"/>
            <a:ext cx="78606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 Interesting lessons” in gymnasium. 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Work planing in spring, buying seeds.</a:t>
            </a:r>
          </a:p>
          <a:p>
            <a:pPr marL="45720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</a:pPr>
            <a:r>
              <a:rPr lang="lt" dirty="0" smtClean="0"/>
              <a:t>Bi</a:t>
            </a:r>
            <a:r>
              <a:rPr lang="lt" sz="15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rds </a:t>
            </a:r>
            <a:r>
              <a:rPr lang="lt" sz="15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care.</a:t>
            </a:r>
          </a:p>
        </p:txBody>
      </p:sp>
      <p:pic>
        <p:nvPicPr>
          <p:cNvPr id="537" name="Shape 537" descr="https://media-private.canva.com/MACKXMQk9WY/1/thumbnail.jpg?response-expires=Fri%2C%2010%20Feb%202017%2015%3A50%3A19%20GMT&amp;AWSAccessKeyId=AKIAIFTC55GUW6QMMB6A&amp;Expires=1486741819&amp;Signature=rkuXlSSzTmLucNoVYHyGlg772l4%3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1" y="2355725"/>
            <a:ext cx="1904999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 descr="https://media-private.canva.com/MACKXJPNqho/1/thumbnail.jpg?response-expires=Fri%2C%2010%20Feb%202017%2015%3A29%3A34%20GMT&amp;AWSAccessKeyId=AKIAIFTC55GUW6QMMB6A&amp;Expires=1486740574&amp;Signature=iRkfL33vnUwaSvni6bFpJrXvpMc%3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167" y="1851669"/>
            <a:ext cx="2188071" cy="314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 descr="https://scontent.fbud2-1.fna.fbcdn.net/v/t1.0-0/s261x260/11224618_625400294266267_3181602403152831110_n.jpg?oh=f9527d072c2c8b5bd3b373bc03ad9fc0&amp;oe=590792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608" y="2687624"/>
            <a:ext cx="2736303" cy="204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Flowers">
      <a:dk1>
        <a:srgbClr val="1D5253"/>
      </a:dk1>
      <a:lt1>
        <a:srgbClr val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Flowers">
      <a:dk1>
        <a:srgbClr val="1D5253"/>
      </a:dk1>
      <a:lt1>
        <a:srgbClr val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Näytössä katseltava esitys (16:9)</PresentationFormat>
  <Paragraphs>55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Open Sans</vt:lpstr>
      <vt:lpstr>Century Schoolbook</vt:lpstr>
      <vt:lpstr>Tema1</vt:lpstr>
      <vt:lpstr>Tema1</vt:lpstr>
      <vt:lpstr>AKADEMIJA UGNE   KARVELIS GYMNASIUM “SANUS PLANTA” CALENDAR</vt:lpstr>
      <vt:lpstr>2016 March-May </vt:lpstr>
      <vt:lpstr>2016 June</vt:lpstr>
      <vt:lpstr>2016 July-August</vt:lpstr>
      <vt:lpstr>2016 September</vt:lpstr>
      <vt:lpstr>2016 October</vt:lpstr>
      <vt:lpstr>2016 November</vt:lpstr>
      <vt:lpstr>December</vt:lpstr>
      <vt:lpstr>2017 January-February</vt:lpstr>
      <vt:lpstr>2017 March</vt:lpstr>
      <vt:lpstr>2017 April</vt:lpstr>
      <vt:lpstr>2017 May-June</vt:lpstr>
      <vt:lpstr> 2017 July-August</vt:lpstr>
      <vt:lpstr>2017 September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AKADEMIJA UGNE   KARVELIS GYMNASIUM “SANUS PLANTA” CALENDAR</dc:title>
  <dc:creator>Sanna.Penttinen</dc:creator>
  <cp:lastModifiedBy>Sanna.Penttinen</cp:lastModifiedBy>
  <cp:revision>2</cp:revision>
  <dcterms:modified xsi:type="dcterms:W3CDTF">2017-03-14T11:43:06Z</dcterms:modified>
</cp:coreProperties>
</file>