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F724CD-65E5-486D-83EF-20274990E96B}" v="2722" dt="2025-04-08T13:01:38.078"/>
    <p1510:client id="{BCE46B04-DF1F-D3A6-8C19-290E8BCF382C}" v="1" dt="2025-04-08T11:16:07.3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99365F-28DF-40B2-973A-EC0A82E32F18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C79B72E-DC1B-4D52-9729-7D9BA438AA9B}">
      <dgm:prSet/>
      <dgm:spPr/>
      <dgm:t>
        <a:bodyPr/>
        <a:lstStyle/>
        <a:p>
          <a:r>
            <a:rPr lang="fi-FI">
              <a:solidFill>
                <a:schemeClr val="tx1"/>
              </a:solidFill>
              <a:latin typeface="Book Antiqua" panose="02040602050305030304" pitchFamily="18" charset="0"/>
            </a:rPr>
            <a:t>1. Ennaltaehkäisy ja varhainen puuttuminen</a:t>
          </a:r>
          <a:endParaRPr lang="en-US">
            <a:solidFill>
              <a:schemeClr val="tx1"/>
            </a:solidFill>
            <a:latin typeface="Book Antiqua" panose="02040602050305030304" pitchFamily="18" charset="0"/>
          </a:endParaRPr>
        </a:p>
      </dgm:t>
    </dgm:pt>
    <dgm:pt modelId="{44EC1DE3-4814-450E-8516-8409B7D81663}" type="parTrans" cxnId="{E6FF52DB-30EF-4F96-AAFD-D0494C185797}">
      <dgm:prSet/>
      <dgm:spPr/>
      <dgm:t>
        <a:bodyPr/>
        <a:lstStyle/>
        <a:p>
          <a:endParaRPr lang="en-US"/>
        </a:p>
      </dgm:t>
    </dgm:pt>
    <dgm:pt modelId="{E6B6910C-4C52-41DB-BFB3-43FD4A4BAC06}" type="sibTrans" cxnId="{E6FF52DB-30EF-4F96-AAFD-D0494C185797}">
      <dgm:prSet/>
      <dgm:spPr/>
      <dgm:t>
        <a:bodyPr/>
        <a:lstStyle/>
        <a:p>
          <a:endParaRPr lang="en-US"/>
        </a:p>
      </dgm:t>
    </dgm:pt>
    <dgm:pt modelId="{21C92A1E-F754-44D1-AF85-71223E2546B6}">
      <dgm:prSet/>
      <dgm:spPr/>
      <dgm:t>
        <a:bodyPr/>
        <a:lstStyle/>
        <a:p>
          <a:r>
            <a:rPr lang="fi-FI">
              <a:solidFill>
                <a:schemeClr val="tx1"/>
              </a:solidFill>
              <a:latin typeface="Book Antiqua" panose="02040602050305030304" pitchFamily="18" charset="0"/>
            </a:rPr>
            <a:t>2. Puuttuminen </a:t>
          </a:r>
          <a:endParaRPr lang="en-US">
            <a:solidFill>
              <a:schemeClr val="tx1"/>
            </a:solidFill>
            <a:latin typeface="Book Antiqua" panose="02040602050305030304" pitchFamily="18" charset="0"/>
          </a:endParaRPr>
        </a:p>
      </dgm:t>
    </dgm:pt>
    <dgm:pt modelId="{604B86AA-F312-4A7D-9584-7D9613F340FA}" type="parTrans" cxnId="{946C9701-406F-48AE-BE7B-EE5824511F1E}">
      <dgm:prSet/>
      <dgm:spPr/>
      <dgm:t>
        <a:bodyPr/>
        <a:lstStyle/>
        <a:p>
          <a:endParaRPr lang="en-US"/>
        </a:p>
      </dgm:t>
    </dgm:pt>
    <dgm:pt modelId="{A63EBE34-FC34-4139-9EDF-C1DFB3BDFE46}" type="sibTrans" cxnId="{946C9701-406F-48AE-BE7B-EE5824511F1E}">
      <dgm:prSet/>
      <dgm:spPr/>
      <dgm:t>
        <a:bodyPr/>
        <a:lstStyle/>
        <a:p>
          <a:endParaRPr lang="en-US"/>
        </a:p>
      </dgm:t>
    </dgm:pt>
    <dgm:pt modelId="{9C7B6177-217B-4B7D-8331-DFD399E8F7FC}">
      <dgm:prSet/>
      <dgm:spPr/>
      <dgm:t>
        <a:bodyPr/>
        <a:lstStyle/>
        <a:p>
          <a:r>
            <a:rPr lang="fi-FI">
              <a:solidFill>
                <a:schemeClr val="tx1"/>
              </a:solidFill>
              <a:latin typeface="Book Antiqua" panose="02040602050305030304" pitchFamily="18" charset="0"/>
            </a:rPr>
            <a:t>3. Seurantavaihe ja jälkituki </a:t>
          </a:r>
          <a:endParaRPr lang="en-US">
            <a:solidFill>
              <a:schemeClr val="tx1"/>
            </a:solidFill>
            <a:latin typeface="Book Antiqua" panose="02040602050305030304" pitchFamily="18" charset="0"/>
          </a:endParaRPr>
        </a:p>
      </dgm:t>
    </dgm:pt>
    <dgm:pt modelId="{DC7600F5-329B-4AE8-88E4-8AD9C52F184C}" type="parTrans" cxnId="{C45C8B0E-3D4A-4A92-A18D-A81B42DC5585}">
      <dgm:prSet/>
      <dgm:spPr/>
      <dgm:t>
        <a:bodyPr/>
        <a:lstStyle/>
        <a:p>
          <a:endParaRPr lang="en-US"/>
        </a:p>
      </dgm:t>
    </dgm:pt>
    <dgm:pt modelId="{B351242A-0B15-442B-953B-1D3A33B27E08}" type="sibTrans" cxnId="{C45C8B0E-3D4A-4A92-A18D-A81B42DC5585}">
      <dgm:prSet/>
      <dgm:spPr/>
      <dgm:t>
        <a:bodyPr/>
        <a:lstStyle/>
        <a:p>
          <a:endParaRPr lang="en-US"/>
        </a:p>
      </dgm:t>
    </dgm:pt>
    <dgm:pt modelId="{592F064E-772C-4077-9BFC-485F5A5E2EA8}" type="pres">
      <dgm:prSet presAssocID="{F799365F-28DF-40B2-973A-EC0A82E32F1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24E9F26-C853-43A8-94E8-A04D374EB0C5}" type="pres">
      <dgm:prSet presAssocID="{2C79B72E-DC1B-4D52-9729-7D9BA438AA9B}" presName="hierRoot1" presStyleCnt="0">
        <dgm:presLayoutVars>
          <dgm:hierBranch val="init"/>
        </dgm:presLayoutVars>
      </dgm:prSet>
      <dgm:spPr/>
    </dgm:pt>
    <dgm:pt modelId="{067879D1-60F8-489D-BF04-EDC2C6E7B6A8}" type="pres">
      <dgm:prSet presAssocID="{2C79B72E-DC1B-4D52-9729-7D9BA438AA9B}" presName="rootComposite1" presStyleCnt="0"/>
      <dgm:spPr/>
    </dgm:pt>
    <dgm:pt modelId="{5A30EFC9-E2E6-4E21-9EF1-04EFDA530C4A}" type="pres">
      <dgm:prSet presAssocID="{2C79B72E-DC1B-4D52-9729-7D9BA438AA9B}" presName="rootText1" presStyleLbl="node0" presStyleIdx="0" presStyleCnt="3">
        <dgm:presLayoutVars>
          <dgm:chPref val="3"/>
        </dgm:presLayoutVars>
      </dgm:prSet>
      <dgm:spPr/>
    </dgm:pt>
    <dgm:pt modelId="{D0579C77-19EC-4D41-98B9-3941D2DBA78B}" type="pres">
      <dgm:prSet presAssocID="{2C79B72E-DC1B-4D52-9729-7D9BA438AA9B}" presName="rootConnector1" presStyleLbl="node1" presStyleIdx="0" presStyleCnt="0"/>
      <dgm:spPr/>
    </dgm:pt>
    <dgm:pt modelId="{DBA40F75-4A98-42D2-AA4C-DC9641E4E419}" type="pres">
      <dgm:prSet presAssocID="{2C79B72E-DC1B-4D52-9729-7D9BA438AA9B}" presName="hierChild2" presStyleCnt="0"/>
      <dgm:spPr/>
    </dgm:pt>
    <dgm:pt modelId="{2D3F365D-9FA5-44F8-87D3-447BC065247D}" type="pres">
      <dgm:prSet presAssocID="{2C79B72E-DC1B-4D52-9729-7D9BA438AA9B}" presName="hierChild3" presStyleCnt="0"/>
      <dgm:spPr/>
    </dgm:pt>
    <dgm:pt modelId="{22191194-4FE6-4512-9BAB-8948C949F9E7}" type="pres">
      <dgm:prSet presAssocID="{21C92A1E-F754-44D1-AF85-71223E2546B6}" presName="hierRoot1" presStyleCnt="0">
        <dgm:presLayoutVars>
          <dgm:hierBranch val="init"/>
        </dgm:presLayoutVars>
      </dgm:prSet>
      <dgm:spPr/>
    </dgm:pt>
    <dgm:pt modelId="{F765E2EE-2CEF-4A5C-B3AC-32220950DDB9}" type="pres">
      <dgm:prSet presAssocID="{21C92A1E-F754-44D1-AF85-71223E2546B6}" presName="rootComposite1" presStyleCnt="0"/>
      <dgm:spPr/>
    </dgm:pt>
    <dgm:pt modelId="{B7FF7256-5ED9-4C6F-A77A-CF37B35C1445}" type="pres">
      <dgm:prSet presAssocID="{21C92A1E-F754-44D1-AF85-71223E2546B6}" presName="rootText1" presStyleLbl="node0" presStyleIdx="1" presStyleCnt="3">
        <dgm:presLayoutVars>
          <dgm:chPref val="3"/>
        </dgm:presLayoutVars>
      </dgm:prSet>
      <dgm:spPr/>
    </dgm:pt>
    <dgm:pt modelId="{B9257184-E065-4411-B3CC-AF8DB9A0DA22}" type="pres">
      <dgm:prSet presAssocID="{21C92A1E-F754-44D1-AF85-71223E2546B6}" presName="rootConnector1" presStyleLbl="node1" presStyleIdx="0" presStyleCnt="0"/>
      <dgm:spPr/>
    </dgm:pt>
    <dgm:pt modelId="{663A02D5-DECC-425F-8775-01F5886A660F}" type="pres">
      <dgm:prSet presAssocID="{21C92A1E-F754-44D1-AF85-71223E2546B6}" presName="hierChild2" presStyleCnt="0"/>
      <dgm:spPr/>
    </dgm:pt>
    <dgm:pt modelId="{725F75AB-86D8-4AF4-90D6-03BCF6FC3B97}" type="pres">
      <dgm:prSet presAssocID="{21C92A1E-F754-44D1-AF85-71223E2546B6}" presName="hierChild3" presStyleCnt="0"/>
      <dgm:spPr/>
    </dgm:pt>
    <dgm:pt modelId="{DE0F92BC-7BA8-4EFB-A253-4237961A01AC}" type="pres">
      <dgm:prSet presAssocID="{9C7B6177-217B-4B7D-8331-DFD399E8F7FC}" presName="hierRoot1" presStyleCnt="0">
        <dgm:presLayoutVars>
          <dgm:hierBranch val="init"/>
        </dgm:presLayoutVars>
      </dgm:prSet>
      <dgm:spPr/>
    </dgm:pt>
    <dgm:pt modelId="{868B249F-27A9-4113-8CDE-C7D2D06DA0E8}" type="pres">
      <dgm:prSet presAssocID="{9C7B6177-217B-4B7D-8331-DFD399E8F7FC}" presName="rootComposite1" presStyleCnt="0"/>
      <dgm:spPr/>
    </dgm:pt>
    <dgm:pt modelId="{F2BC4793-A3D6-46FA-A7E4-856B4C9F596F}" type="pres">
      <dgm:prSet presAssocID="{9C7B6177-217B-4B7D-8331-DFD399E8F7FC}" presName="rootText1" presStyleLbl="node0" presStyleIdx="2" presStyleCnt="3">
        <dgm:presLayoutVars>
          <dgm:chPref val="3"/>
        </dgm:presLayoutVars>
      </dgm:prSet>
      <dgm:spPr/>
    </dgm:pt>
    <dgm:pt modelId="{39AAAE90-C3B9-4DF8-BC07-3E28A5DCE8EF}" type="pres">
      <dgm:prSet presAssocID="{9C7B6177-217B-4B7D-8331-DFD399E8F7FC}" presName="rootConnector1" presStyleLbl="node1" presStyleIdx="0" presStyleCnt="0"/>
      <dgm:spPr/>
    </dgm:pt>
    <dgm:pt modelId="{9F1112E1-BBE7-46A2-9EB5-3F39A52C3B37}" type="pres">
      <dgm:prSet presAssocID="{9C7B6177-217B-4B7D-8331-DFD399E8F7FC}" presName="hierChild2" presStyleCnt="0"/>
      <dgm:spPr/>
    </dgm:pt>
    <dgm:pt modelId="{CEA78E0A-1FBC-4576-8AA8-BB2F12466073}" type="pres">
      <dgm:prSet presAssocID="{9C7B6177-217B-4B7D-8331-DFD399E8F7FC}" presName="hierChild3" presStyleCnt="0"/>
      <dgm:spPr/>
    </dgm:pt>
  </dgm:ptLst>
  <dgm:cxnLst>
    <dgm:cxn modelId="{946C9701-406F-48AE-BE7B-EE5824511F1E}" srcId="{F799365F-28DF-40B2-973A-EC0A82E32F18}" destId="{21C92A1E-F754-44D1-AF85-71223E2546B6}" srcOrd="1" destOrd="0" parTransId="{604B86AA-F312-4A7D-9584-7D9613F340FA}" sibTransId="{A63EBE34-FC34-4139-9EDF-C1DFB3BDFE46}"/>
    <dgm:cxn modelId="{E115A607-AE88-4192-A15D-E0752A5D49E4}" type="presOf" srcId="{9C7B6177-217B-4B7D-8331-DFD399E8F7FC}" destId="{F2BC4793-A3D6-46FA-A7E4-856B4C9F596F}" srcOrd="0" destOrd="0" presId="urn:microsoft.com/office/officeart/2009/3/layout/HorizontalOrganizationChart"/>
    <dgm:cxn modelId="{2565E907-BED3-412E-87A7-E9796344CFC4}" type="presOf" srcId="{2C79B72E-DC1B-4D52-9729-7D9BA438AA9B}" destId="{D0579C77-19EC-4D41-98B9-3941D2DBA78B}" srcOrd="1" destOrd="0" presId="urn:microsoft.com/office/officeart/2009/3/layout/HorizontalOrganizationChart"/>
    <dgm:cxn modelId="{C45C8B0E-3D4A-4A92-A18D-A81B42DC5585}" srcId="{F799365F-28DF-40B2-973A-EC0A82E32F18}" destId="{9C7B6177-217B-4B7D-8331-DFD399E8F7FC}" srcOrd="2" destOrd="0" parTransId="{DC7600F5-329B-4AE8-88E4-8AD9C52F184C}" sibTransId="{B351242A-0B15-442B-953B-1D3A33B27E08}"/>
    <dgm:cxn modelId="{FD73661E-40C9-4E17-B318-B0353ED9DD4A}" type="presOf" srcId="{9C7B6177-217B-4B7D-8331-DFD399E8F7FC}" destId="{39AAAE90-C3B9-4DF8-BC07-3E28A5DCE8EF}" srcOrd="1" destOrd="0" presId="urn:microsoft.com/office/officeart/2009/3/layout/HorizontalOrganizationChart"/>
    <dgm:cxn modelId="{7E51093B-9D1F-4A61-815E-799EEB6202B4}" type="presOf" srcId="{F799365F-28DF-40B2-973A-EC0A82E32F18}" destId="{592F064E-772C-4077-9BFC-485F5A5E2EA8}" srcOrd="0" destOrd="0" presId="urn:microsoft.com/office/officeart/2009/3/layout/HorizontalOrganizationChart"/>
    <dgm:cxn modelId="{6D1D7B54-B210-4785-8C4B-B33AB4D77F20}" type="presOf" srcId="{2C79B72E-DC1B-4D52-9729-7D9BA438AA9B}" destId="{5A30EFC9-E2E6-4E21-9EF1-04EFDA530C4A}" srcOrd="0" destOrd="0" presId="urn:microsoft.com/office/officeart/2009/3/layout/HorizontalOrganizationChart"/>
    <dgm:cxn modelId="{8581B2A4-C4EE-4824-B20B-1AA10808F846}" type="presOf" srcId="{21C92A1E-F754-44D1-AF85-71223E2546B6}" destId="{B9257184-E065-4411-B3CC-AF8DB9A0DA22}" srcOrd="1" destOrd="0" presId="urn:microsoft.com/office/officeart/2009/3/layout/HorizontalOrganizationChart"/>
    <dgm:cxn modelId="{E85609D5-68D3-43C6-8AEC-99A9495AF92F}" type="presOf" srcId="{21C92A1E-F754-44D1-AF85-71223E2546B6}" destId="{B7FF7256-5ED9-4C6F-A77A-CF37B35C1445}" srcOrd="0" destOrd="0" presId="urn:microsoft.com/office/officeart/2009/3/layout/HorizontalOrganizationChart"/>
    <dgm:cxn modelId="{E6FF52DB-30EF-4F96-AAFD-D0494C185797}" srcId="{F799365F-28DF-40B2-973A-EC0A82E32F18}" destId="{2C79B72E-DC1B-4D52-9729-7D9BA438AA9B}" srcOrd="0" destOrd="0" parTransId="{44EC1DE3-4814-450E-8516-8409B7D81663}" sibTransId="{E6B6910C-4C52-41DB-BFB3-43FD4A4BAC06}"/>
    <dgm:cxn modelId="{831B8741-F6C8-4A15-B89E-C5AC4D5390C5}" type="presParOf" srcId="{592F064E-772C-4077-9BFC-485F5A5E2EA8}" destId="{724E9F26-C853-43A8-94E8-A04D374EB0C5}" srcOrd="0" destOrd="0" presId="urn:microsoft.com/office/officeart/2009/3/layout/HorizontalOrganizationChart"/>
    <dgm:cxn modelId="{9A3E6FBF-0A86-4BA9-8881-68ED357ED6ED}" type="presParOf" srcId="{724E9F26-C853-43A8-94E8-A04D374EB0C5}" destId="{067879D1-60F8-489D-BF04-EDC2C6E7B6A8}" srcOrd="0" destOrd="0" presId="urn:microsoft.com/office/officeart/2009/3/layout/HorizontalOrganizationChart"/>
    <dgm:cxn modelId="{A4B75A5E-0C34-46BA-B169-77FD46922542}" type="presParOf" srcId="{067879D1-60F8-489D-BF04-EDC2C6E7B6A8}" destId="{5A30EFC9-E2E6-4E21-9EF1-04EFDA530C4A}" srcOrd="0" destOrd="0" presId="urn:microsoft.com/office/officeart/2009/3/layout/HorizontalOrganizationChart"/>
    <dgm:cxn modelId="{1C73A26C-EF53-49CD-8F29-DCB9A743CD96}" type="presParOf" srcId="{067879D1-60F8-489D-BF04-EDC2C6E7B6A8}" destId="{D0579C77-19EC-4D41-98B9-3941D2DBA78B}" srcOrd="1" destOrd="0" presId="urn:microsoft.com/office/officeart/2009/3/layout/HorizontalOrganizationChart"/>
    <dgm:cxn modelId="{2CC3FAC8-44D7-4CD0-B780-A748AD25B845}" type="presParOf" srcId="{724E9F26-C853-43A8-94E8-A04D374EB0C5}" destId="{DBA40F75-4A98-42D2-AA4C-DC9641E4E419}" srcOrd="1" destOrd="0" presId="urn:microsoft.com/office/officeart/2009/3/layout/HorizontalOrganizationChart"/>
    <dgm:cxn modelId="{93500A29-EBF0-4E91-89B0-3A86D2E79D5B}" type="presParOf" srcId="{724E9F26-C853-43A8-94E8-A04D374EB0C5}" destId="{2D3F365D-9FA5-44F8-87D3-447BC065247D}" srcOrd="2" destOrd="0" presId="urn:microsoft.com/office/officeart/2009/3/layout/HorizontalOrganizationChart"/>
    <dgm:cxn modelId="{86872F5E-82B3-4737-B11C-704B9783A8CC}" type="presParOf" srcId="{592F064E-772C-4077-9BFC-485F5A5E2EA8}" destId="{22191194-4FE6-4512-9BAB-8948C949F9E7}" srcOrd="1" destOrd="0" presId="urn:microsoft.com/office/officeart/2009/3/layout/HorizontalOrganizationChart"/>
    <dgm:cxn modelId="{28795065-72ED-4FBC-BE26-3FAFCA199C55}" type="presParOf" srcId="{22191194-4FE6-4512-9BAB-8948C949F9E7}" destId="{F765E2EE-2CEF-4A5C-B3AC-32220950DDB9}" srcOrd="0" destOrd="0" presId="urn:microsoft.com/office/officeart/2009/3/layout/HorizontalOrganizationChart"/>
    <dgm:cxn modelId="{FB5D7EF8-59F2-44CC-AD20-8573B31A47D1}" type="presParOf" srcId="{F765E2EE-2CEF-4A5C-B3AC-32220950DDB9}" destId="{B7FF7256-5ED9-4C6F-A77A-CF37B35C1445}" srcOrd="0" destOrd="0" presId="urn:microsoft.com/office/officeart/2009/3/layout/HorizontalOrganizationChart"/>
    <dgm:cxn modelId="{038CE098-3F50-4917-A2C3-14927A694D25}" type="presParOf" srcId="{F765E2EE-2CEF-4A5C-B3AC-32220950DDB9}" destId="{B9257184-E065-4411-B3CC-AF8DB9A0DA22}" srcOrd="1" destOrd="0" presId="urn:microsoft.com/office/officeart/2009/3/layout/HorizontalOrganizationChart"/>
    <dgm:cxn modelId="{677E7A55-90C2-4DA0-9220-940B7DAA00BC}" type="presParOf" srcId="{22191194-4FE6-4512-9BAB-8948C949F9E7}" destId="{663A02D5-DECC-425F-8775-01F5886A660F}" srcOrd="1" destOrd="0" presId="urn:microsoft.com/office/officeart/2009/3/layout/HorizontalOrganizationChart"/>
    <dgm:cxn modelId="{FA1A830C-4663-4B08-9261-CF61DBF4D827}" type="presParOf" srcId="{22191194-4FE6-4512-9BAB-8948C949F9E7}" destId="{725F75AB-86D8-4AF4-90D6-03BCF6FC3B97}" srcOrd="2" destOrd="0" presId="urn:microsoft.com/office/officeart/2009/3/layout/HorizontalOrganizationChart"/>
    <dgm:cxn modelId="{8F74F578-11BA-4241-B08A-3F0DBA09440E}" type="presParOf" srcId="{592F064E-772C-4077-9BFC-485F5A5E2EA8}" destId="{DE0F92BC-7BA8-4EFB-A253-4237961A01AC}" srcOrd="2" destOrd="0" presId="urn:microsoft.com/office/officeart/2009/3/layout/HorizontalOrganizationChart"/>
    <dgm:cxn modelId="{A6312DEF-826D-48F2-A46E-881EF74F9B66}" type="presParOf" srcId="{DE0F92BC-7BA8-4EFB-A253-4237961A01AC}" destId="{868B249F-27A9-4113-8CDE-C7D2D06DA0E8}" srcOrd="0" destOrd="0" presId="urn:microsoft.com/office/officeart/2009/3/layout/HorizontalOrganizationChart"/>
    <dgm:cxn modelId="{8244ABE3-74D6-4843-84B6-DDDA0D2D3C6B}" type="presParOf" srcId="{868B249F-27A9-4113-8CDE-C7D2D06DA0E8}" destId="{F2BC4793-A3D6-46FA-A7E4-856B4C9F596F}" srcOrd="0" destOrd="0" presId="urn:microsoft.com/office/officeart/2009/3/layout/HorizontalOrganizationChart"/>
    <dgm:cxn modelId="{823AAC26-75B6-4A84-B1BB-FAA202CECADA}" type="presParOf" srcId="{868B249F-27A9-4113-8CDE-C7D2D06DA0E8}" destId="{39AAAE90-C3B9-4DF8-BC07-3E28A5DCE8EF}" srcOrd="1" destOrd="0" presId="urn:microsoft.com/office/officeart/2009/3/layout/HorizontalOrganizationChart"/>
    <dgm:cxn modelId="{0FFA18F2-61D7-43DA-BE0E-E0D5208E3ACB}" type="presParOf" srcId="{DE0F92BC-7BA8-4EFB-A253-4237961A01AC}" destId="{9F1112E1-BBE7-46A2-9EB5-3F39A52C3B37}" srcOrd="1" destOrd="0" presId="urn:microsoft.com/office/officeart/2009/3/layout/HorizontalOrganizationChart"/>
    <dgm:cxn modelId="{41BA137E-7756-4ABD-92BE-CA3B6D52DCE1}" type="presParOf" srcId="{DE0F92BC-7BA8-4EFB-A253-4237961A01AC}" destId="{CEA78E0A-1FBC-4576-8AA8-BB2F12466073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6A2024-3552-40F4-8468-B546AE3688B9}" type="doc">
      <dgm:prSet loTypeId="urn:microsoft.com/office/officeart/2008/layout/LinedLis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5B6993A4-7283-42FF-B86A-6B5D52040659}">
      <dgm:prSet/>
      <dgm:spPr/>
      <dgm:t>
        <a:bodyPr/>
        <a:lstStyle/>
        <a:p>
          <a:r>
            <a:rPr lang="fi-FI">
              <a:latin typeface="Book Antiqua" panose="02040602050305030304" pitchFamily="18" charset="0"/>
            </a:rPr>
            <a:t>Koulun aikuinen kirjaa ilmi tulleen tilanteen ja tiedottaa siitä VKHS-tiimille ja koteihin </a:t>
          </a:r>
          <a:endParaRPr lang="en-US">
            <a:latin typeface="Book Antiqua" panose="02040602050305030304" pitchFamily="18" charset="0"/>
          </a:endParaRPr>
        </a:p>
      </dgm:t>
    </dgm:pt>
    <dgm:pt modelId="{F3CD907D-9825-410E-B055-20DB4683CCA9}" type="parTrans" cxnId="{C9762ED2-C4EA-48A0-B195-696942B36174}">
      <dgm:prSet/>
      <dgm:spPr/>
      <dgm:t>
        <a:bodyPr/>
        <a:lstStyle/>
        <a:p>
          <a:endParaRPr lang="en-US"/>
        </a:p>
      </dgm:t>
    </dgm:pt>
    <dgm:pt modelId="{34E3358C-3EC6-4FD6-88A5-97F58937429C}" type="sibTrans" cxnId="{C9762ED2-C4EA-48A0-B195-696942B36174}">
      <dgm:prSet/>
      <dgm:spPr/>
      <dgm:t>
        <a:bodyPr/>
        <a:lstStyle/>
        <a:p>
          <a:endParaRPr lang="en-US"/>
        </a:p>
      </dgm:t>
    </dgm:pt>
    <dgm:pt modelId="{101F04B1-9F1C-40AF-956A-A707FC786B17}">
      <dgm:prSet/>
      <dgm:spPr/>
      <dgm:t>
        <a:bodyPr/>
        <a:lstStyle/>
        <a:p>
          <a:r>
            <a:rPr lang="fi-FI">
              <a:latin typeface="Book Antiqua" panose="02040602050305030304" pitchFamily="18" charset="0"/>
            </a:rPr>
            <a:t>VKHS-tiimi ottaa asian käsittelyyn </a:t>
          </a:r>
          <a:endParaRPr lang="en-US">
            <a:latin typeface="Book Antiqua" panose="02040602050305030304" pitchFamily="18" charset="0"/>
          </a:endParaRPr>
        </a:p>
      </dgm:t>
    </dgm:pt>
    <dgm:pt modelId="{CFC2CA1A-62D8-4BF1-9A7A-5F106BA0E55B}" type="parTrans" cxnId="{841EBCB2-9820-4F89-A8FD-2F5A2278787B}">
      <dgm:prSet/>
      <dgm:spPr/>
      <dgm:t>
        <a:bodyPr/>
        <a:lstStyle/>
        <a:p>
          <a:endParaRPr lang="en-US"/>
        </a:p>
      </dgm:t>
    </dgm:pt>
    <dgm:pt modelId="{A9F6531D-2298-449E-B4AC-B2F5AE912F79}" type="sibTrans" cxnId="{841EBCB2-9820-4F89-A8FD-2F5A2278787B}">
      <dgm:prSet/>
      <dgm:spPr/>
      <dgm:t>
        <a:bodyPr/>
        <a:lstStyle/>
        <a:p>
          <a:endParaRPr lang="en-US"/>
        </a:p>
      </dgm:t>
    </dgm:pt>
    <dgm:pt modelId="{C5044D6F-4213-4E97-9B98-74A269D39B66}">
      <dgm:prSet/>
      <dgm:spPr/>
      <dgm:t>
        <a:bodyPr/>
        <a:lstStyle/>
        <a:p>
          <a:r>
            <a:rPr lang="fi-FI">
              <a:latin typeface="Book Antiqua" panose="02040602050305030304" pitchFamily="18" charset="0"/>
            </a:rPr>
            <a:t>Tilanteen läpikäynti, kirjaaminen ja jatkotoimenpiteet  </a:t>
          </a:r>
          <a:r>
            <a:rPr lang="fi-FI" b="1">
              <a:latin typeface="Book Antiqua" panose="02040602050305030304" pitchFamily="18" charset="0"/>
            </a:rPr>
            <a:t> </a:t>
          </a:r>
          <a:endParaRPr lang="en-US">
            <a:latin typeface="Book Antiqua" panose="02040602050305030304" pitchFamily="18" charset="0"/>
          </a:endParaRPr>
        </a:p>
      </dgm:t>
    </dgm:pt>
    <dgm:pt modelId="{D38DAC91-02FC-42B4-973B-AA85E6DBC881}" type="parTrans" cxnId="{CFB2E906-6508-4C83-9F41-0A44D6AC9013}">
      <dgm:prSet/>
      <dgm:spPr/>
      <dgm:t>
        <a:bodyPr/>
        <a:lstStyle/>
        <a:p>
          <a:endParaRPr lang="en-US"/>
        </a:p>
      </dgm:t>
    </dgm:pt>
    <dgm:pt modelId="{7407D212-A374-442D-84B9-5A87AC611456}" type="sibTrans" cxnId="{CFB2E906-6508-4C83-9F41-0A44D6AC9013}">
      <dgm:prSet/>
      <dgm:spPr/>
      <dgm:t>
        <a:bodyPr/>
        <a:lstStyle/>
        <a:p>
          <a:endParaRPr lang="en-US"/>
        </a:p>
      </dgm:t>
    </dgm:pt>
    <dgm:pt modelId="{BC29DB05-83D1-4C0F-80D4-D103D04D43B2}">
      <dgm:prSet/>
      <dgm:spPr/>
      <dgm:t>
        <a:bodyPr/>
        <a:lstStyle/>
        <a:p>
          <a:r>
            <a:rPr lang="fi-FI">
              <a:latin typeface="Book Antiqua" panose="02040602050305030304" pitchFamily="18" charset="0"/>
            </a:rPr>
            <a:t>Ilmoitusvelvollisuuden täyttyessä tehdään lastensuojeluilmoitus ja rikosilmoitus. </a:t>
          </a:r>
          <a:endParaRPr lang="en-US">
            <a:latin typeface="Book Antiqua" panose="02040602050305030304" pitchFamily="18" charset="0"/>
          </a:endParaRPr>
        </a:p>
      </dgm:t>
    </dgm:pt>
    <dgm:pt modelId="{D8A65592-F413-4F39-B3E2-FD830D8AC0BC}" type="parTrans" cxnId="{FD714E69-58CE-4423-B3A5-3DCE41D37DA9}">
      <dgm:prSet/>
      <dgm:spPr/>
      <dgm:t>
        <a:bodyPr/>
        <a:lstStyle/>
        <a:p>
          <a:endParaRPr lang="en-US"/>
        </a:p>
      </dgm:t>
    </dgm:pt>
    <dgm:pt modelId="{7B44555F-EBBD-4BF3-8528-3F5F46BE9737}" type="sibTrans" cxnId="{FD714E69-58CE-4423-B3A5-3DCE41D37DA9}">
      <dgm:prSet/>
      <dgm:spPr/>
      <dgm:t>
        <a:bodyPr/>
        <a:lstStyle/>
        <a:p>
          <a:endParaRPr lang="en-US"/>
        </a:p>
      </dgm:t>
    </dgm:pt>
    <dgm:pt modelId="{9BD1296E-FF6B-4DE6-BCED-906779581C36}">
      <dgm:prSet/>
      <dgm:spPr/>
      <dgm:t>
        <a:bodyPr/>
        <a:lstStyle/>
        <a:p>
          <a:r>
            <a:rPr lang="fi-FI">
              <a:latin typeface="Book Antiqua" panose="02040602050305030304" pitchFamily="18" charset="0"/>
            </a:rPr>
            <a:t>Tilanteen seuranta </a:t>
          </a:r>
          <a:endParaRPr lang="en-US">
            <a:latin typeface="Book Antiqua" panose="02040602050305030304" pitchFamily="18" charset="0"/>
          </a:endParaRPr>
        </a:p>
      </dgm:t>
    </dgm:pt>
    <dgm:pt modelId="{F338A24B-C537-49FA-A444-A6E1DB079FDA}" type="parTrans" cxnId="{43038755-12E5-48C0-BB4F-6C9BA0187A91}">
      <dgm:prSet/>
      <dgm:spPr/>
      <dgm:t>
        <a:bodyPr/>
        <a:lstStyle/>
        <a:p>
          <a:endParaRPr lang="en-US"/>
        </a:p>
      </dgm:t>
    </dgm:pt>
    <dgm:pt modelId="{2048F210-36BA-4FE8-89E5-75008ACEE07B}" type="sibTrans" cxnId="{43038755-12E5-48C0-BB4F-6C9BA0187A91}">
      <dgm:prSet/>
      <dgm:spPr/>
      <dgm:t>
        <a:bodyPr/>
        <a:lstStyle/>
        <a:p>
          <a:endParaRPr lang="en-US"/>
        </a:p>
      </dgm:t>
    </dgm:pt>
    <dgm:pt modelId="{4D9A251D-B867-4B25-B56C-825B774BD04F}">
      <dgm:prSet/>
      <dgm:spPr/>
      <dgm:t>
        <a:bodyPr/>
        <a:lstStyle/>
        <a:p>
          <a:r>
            <a:rPr lang="fi-FI">
              <a:latin typeface="Book Antiqua" panose="02040602050305030304" pitchFamily="18" charset="0"/>
            </a:rPr>
            <a:t>Oppilashuollon tuki ja mahdolliset tukipalvelut (MLL ja ankkuritiimi)</a:t>
          </a:r>
          <a:endParaRPr lang="en-US">
            <a:latin typeface="Book Antiqua" panose="02040602050305030304" pitchFamily="18" charset="0"/>
          </a:endParaRPr>
        </a:p>
      </dgm:t>
    </dgm:pt>
    <dgm:pt modelId="{448E7D44-6B63-493B-9D95-AFA49B476DE4}" type="parTrans" cxnId="{AB08539B-B02F-4334-A089-D862337A31D7}">
      <dgm:prSet/>
      <dgm:spPr/>
      <dgm:t>
        <a:bodyPr/>
        <a:lstStyle/>
        <a:p>
          <a:endParaRPr lang="en-US"/>
        </a:p>
      </dgm:t>
    </dgm:pt>
    <dgm:pt modelId="{45F98F35-C06C-4B8E-B4E0-D8EB1A762901}" type="sibTrans" cxnId="{AB08539B-B02F-4334-A089-D862337A31D7}">
      <dgm:prSet/>
      <dgm:spPr/>
      <dgm:t>
        <a:bodyPr/>
        <a:lstStyle/>
        <a:p>
          <a:endParaRPr lang="en-US"/>
        </a:p>
      </dgm:t>
    </dgm:pt>
    <dgm:pt modelId="{51348F47-0643-41BD-BA0A-CC2445E0CE3C}" type="pres">
      <dgm:prSet presAssocID="{646A2024-3552-40F4-8468-B546AE3688B9}" presName="vert0" presStyleCnt="0">
        <dgm:presLayoutVars>
          <dgm:dir/>
          <dgm:animOne val="branch"/>
          <dgm:animLvl val="lvl"/>
        </dgm:presLayoutVars>
      </dgm:prSet>
      <dgm:spPr/>
    </dgm:pt>
    <dgm:pt modelId="{116F1339-B6BF-4C33-9B31-9CF55227A1D8}" type="pres">
      <dgm:prSet presAssocID="{5B6993A4-7283-42FF-B86A-6B5D52040659}" presName="thickLine" presStyleLbl="alignNode1" presStyleIdx="0" presStyleCnt="6"/>
      <dgm:spPr/>
    </dgm:pt>
    <dgm:pt modelId="{E68C1307-B4CA-4983-8398-FE6940481385}" type="pres">
      <dgm:prSet presAssocID="{5B6993A4-7283-42FF-B86A-6B5D52040659}" presName="horz1" presStyleCnt="0"/>
      <dgm:spPr/>
    </dgm:pt>
    <dgm:pt modelId="{69BF2DCE-34A7-4DA9-A491-C25450E46061}" type="pres">
      <dgm:prSet presAssocID="{5B6993A4-7283-42FF-B86A-6B5D52040659}" presName="tx1" presStyleLbl="revTx" presStyleIdx="0" presStyleCnt="6"/>
      <dgm:spPr/>
    </dgm:pt>
    <dgm:pt modelId="{D4E21A4F-D9D6-4AB6-9966-FEEAF22CDC46}" type="pres">
      <dgm:prSet presAssocID="{5B6993A4-7283-42FF-B86A-6B5D52040659}" presName="vert1" presStyleCnt="0"/>
      <dgm:spPr/>
    </dgm:pt>
    <dgm:pt modelId="{A2C3985F-DE24-40EA-B584-0A5884D6D669}" type="pres">
      <dgm:prSet presAssocID="{101F04B1-9F1C-40AF-956A-A707FC786B17}" presName="thickLine" presStyleLbl="alignNode1" presStyleIdx="1" presStyleCnt="6"/>
      <dgm:spPr/>
    </dgm:pt>
    <dgm:pt modelId="{A96AFA24-7B19-4F1B-A6CF-CAB66730CEBB}" type="pres">
      <dgm:prSet presAssocID="{101F04B1-9F1C-40AF-956A-A707FC786B17}" presName="horz1" presStyleCnt="0"/>
      <dgm:spPr/>
    </dgm:pt>
    <dgm:pt modelId="{1F8D0651-1B90-4C36-AF92-006D9A2F301C}" type="pres">
      <dgm:prSet presAssocID="{101F04B1-9F1C-40AF-956A-A707FC786B17}" presName="tx1" presStyleLbl="revTx" presStyleIdx="1" presStyleCnt="6"/>
      <dgm:spPr/>
    </dgm:pt>
    <dgm:pt modelId="{CECFC8E7-235B-4A74-9D33-05028F7FE7D9}" type="pres">
      <dgm:prSet presAssocID="{101F04B1-9F1C-40AF-956A-A707FC786B17}" presName="vert1" presStyleCnt="0"/>
      <dgm:spPr/>
    </dgm:pt>
    <dgm:pt modelId="{9D9A359B-029D-40C8-B027-D72C4C09DCDF}" type="pres">
      <dgm:prSet presAssocID="{C5044D6F-4213-4E97-9B98-74A269D39B66}" presName="thickLine" presStyleLbl="alignNode1" presStyleIdx="2" presStyleCnt="6"/>
      <dgm:spPr/>
    </dgm:pt>
    <dgm:pt modelId="{CD229CEB-6A10-4B47-878F-960477D4794E}" type="pres">
      <dgm:prSet presAssocID="{C5044D6F-4213-4E97-9B98-74A269D39B66}" presName="horz1" presStyleCnt="0"/>
      <dgm:spPr/>
    </dgm:pt>
    <dgm:pt modelId="{D8E60410-3713-42E7-ABBA-F184CFE09AE9}" type="pres">
      <dgm:prSet presAssocID="{C5044D6F-4213-4E97-9B98-74A269D39B66}" presName="tx1" presStyleLbl="revTx" presStyleIdx="2" presStyleCnt="6"/>
      <dgm:spPr/>
    </dgm:pt>
    <dgm:pt modelId="{E1F7AFAC-5F3D-44D5-8370-15C1A549AAB4}" type="pres">
      <dgm:prSet presAssocID="{C5044D6F-4213-4E97-9B98-74A269D39B66}" presName="vert1" presStyleCnt="0"/>
      <dgm:spPr/>
    </dgm:pt>
    <dgm:pt modelId="{CDB7AF10-52DD-4F7F-86A7-9D5CDE9B8554}" type="pres">
      <dgm:prSet presAssocID="{BC29DB05-83D1-4C0F-80D4-D103D04D43B2}" presName="thickLine" presStyleLbl="alignNode1" presStyleIdx="3" presStyleCnt="6"/>
      <dgm:spPr/>
    </dgm:pt>
    <dgm:pt modelId="{DB297573-BE4B-448C-8E33-8F00329DAE4C}" type="pres">
      <dgm:prSet presAssocID="{BC29DB05-83D1-4C0F-80D4-D103D04D43B2}" presName="horz1" presStyleCnt="0"/>
      <dgm:spPr/>
    </dgm:pt>
    <dgm:pt modelId="{5FA34D8C-6895-4F25-B348-24230BC98F6F}" type="pres">
      <dgm:prSet presAssocID="{BC29DB05-83D1-4C0F-80D4-D103D04D43B2}" presName="tx1" presStyleLbl="revTx" presStyleIdx="3" presStyleCnt="6"/>
      <dgm:spPr/>
    </dgm:pt>
    <dgm:pt modelId="{681CDD5C-7C5D-45EE-8ACB-9CE0BE98862A}" type="pres">
      <dgm:prSet presAssocID="{BC29DB05-83D1-4C0F-80D4-D103D04D43B2}" presName="vert1" presStyleCnt="0"/>
      <dgm:spPr/>
    </dgm:pt>
    <dgm:pt modelId="{26224F6A-1C8C-497A-B47C-4A83329297F6}" type="pres">
      <dgm:prSet presAssocID="{9BD1296E-FF6B-4DE6-BCED-906779581C36}" presName="thickLine" presStyleLbl="alignNode1" presStyleIdx="4" presStyleCnt="6"/>
      <dgm:spPr/>
    </dgm:pt>
    <dgm:pt modelId="{37F3EDB8-3038-48D7-B15A-777649D0030D}" type="pres">
      <dgm:prSet presAssocID="{9BD1296E-FF6B-4DE6-BCED-906779581C36}" presName="horz1" presStyleCnt="0"/>
      <dgm:spPr/>
    </dgm:pt>
    <dgm:pt modelId="{B52627C9-BC68-4FEB-843E-8E0A712D5B4A}" type="pres">
      <dgm:prSet presAssocID="{9BD1296E-FF6B-4DE6-BCED-906779581C36}" presName="tx1" presStyleLbl="revTx" presStyleIdx="4" presStyleCnt="6"/>
      <dgm:spPr/>
    </dgm:pt>
    <dgm:pt modelId="{1E34097C-926C-480C-821F-F70BD2D9D3DB}" type="pres">
      <dgm:prSet presAssocID="{9BD1296E-FF6B-4DE6-BCED-906779581C36}" presName="vert1" presStyleCnt="0"/>
      <dgm:spPr/>
    </dgm:pt>
    <dgm:pt modelId="{14A9254B-C90A-4B7F-9DAD-B9DD138952B2}" type="pres">
      <dgm:prSet presAssocID="{4D9A251D-B867-4B25-B56C-825B774BD04F}" presName="thickLine" presStyleLbl="alignNode1" presStyleIdx="5" presStyleCnt="6"/>
      <dgm:spPr/>
    </dgm:pt>
    <dgm:pt modelId="{2D4FC6E7-4BCF-4C5A-A819-86BAEF03E79C}" type="pres">
      <dgm:prSet presAssocID="{4D9A251D-B867-4B25-B56C-825B774BD04F}" presName="horz1" presStyleCnt="0"/>
      <dgm:spPr/>
    </dgm:pt>
    <dgm:pt modelId="{EF223995-2B74-4F10-B565-5073CFD01B2B}" type="pres">
      <dgm:prSet presAssocID="{4D9A251D-B867-4B25-B56C-825B774BD04F}" presName="tx1" presStyleLbl="revTx" presStyleIdx="5" presStyleCnt="6"/>
      <dgm:spPr/>
    </dgm:pt>
    <dgm:pt modelId="{DF5FF26D-4E0C-4BB7-866E-AA931F3991BE}" type="pres">
      <dgm:prSet presAssocID="{4D9A251D-B867-4B25-B56C-825B774BD04F}" presName="vert1" presStyleCnt="0"/>
      <dgm:spPr/>
    </dgm:pt>
  </dgm:ptLst>
  <dgm:cxnLst>
    <dgm:cxn modelId="{CFB2E906-6508-4C83-9F41-0A44D6AC9013}" srcId="{646A2024-3552-40F4-8468-B546AE3688B9}" destId="{C5044D6F-4213-4E97-9B98-74A269D39B66}" srcOrd="2" destOrd="0" parTransId="{D38DAC91-02FC-42B4-973B-AA85E6DBC881}" sibTransId="{7407D212-A374-442D-84B9-5A87AC611456}"/>
    <dgm:cxn modelId="{138A0208-C2A6-499F-916E-D0BE31D9F496}" type="presOf" srcId="{101F04B1-9F1C-40AF-956A-A707FC786B17}" destId="{1F8D0651-1B90-4C36-AF92-006D9A2F301C}" srcOrd="0" destOrd="0" presId="urn:microsoft.com/office/officeart/2008/layout/LinedList"/>
    <dgm:cxn modelId="{67498024-F214-47DE-93CB-07ED3D733526}" type="presOf" srcId="{C5044D6F-4213-4E97-9B98-74A269D39B66}" destId="{D8E60410-3713-42E7-ABBA-F184CFE09AE9}" srcOrd="0" destOrd="0" presId="urn:microsoft.com/office/officeart/2008/layout/LinedList"/>
    <dgm:cxn modelId="{FD714E69-58CE-4423-B3A5-3DCE41D37DA9}" srcId="{646A2024-3552-40F4-8468-B546AE3688B9}" destId="{BC29DB05-83D1-4C0F-80D4-D103D04D43B2}" srcOrd="3" destOrd="0" parTransId="{D8A65592-F413-4F39-B3E2-FD830D8AC0BC}" sibTransId="{7B44555F-EBBD-4BF3-8528-3F5F46BE9737}"/>
    <dgm:cxn modelId="{BBA99D6A-2441-427F-B1E2-057E656ADF40}" type="presOf" srcId="{646A2024-3552-40F4-8468-B546AE3688B9}" destId="{51348F47-0643-41BD-BA0A-CC2445E0CE3C}" srcOrd="0" destOrd="0" presId="urn:microsoft.com/office/officeart/2008/layout/LinedList"/>
    <dgm:cxn modelId="{43038755-12E5-48C0-BB4F-6C9BA0187A91}" srcId="{646A2024-3552-40F4-8468-B546AE3688B9}" destId="{9BD1296E-FF6B-4DE6-BCED-906779581C36}" srcOrd="4" destOrd="0" parTransId="{F338A24B-C537-49FA-A444-A6E1DB079FDA}" sibTransId="{2048F210-36BA-4FE8-89E5-75008ACEE07B}"/>
    <dgm:cxn modelId="{0C680997-03E3-4CA8-BF0F-BF45EAA5F63E}" type="presOf" srcId="{BC29DB05-83D1-4C0F-80D4-D103D04D43B2}" destId="{5FA34D8C-6895-4F25-B348-24230BC98F6F}" srcOrd="0" destOrd="0" presId="urn:microsoft.com/office/officeart/2008/layout/LinedList"/>
    <dgm:cxn modelId="{AB08539B-B02F-4334-A089-D862337A31D7}" srcId="{646A2024-3552-40F4-8468-B546AE3688B9}" destId="{4D9A251D-B867-4B25-B56C-825B774BD04F}" srcOrd="5" destOrd="0" parTransId="{448E7D44-6B63-493B-9D95-AFA49B476DE4}" sibTransId="{45F98F35-C06C-4B8E-B4E0-D8EB1A762901}"/>
    <dgm:cxn modelId="{841EBCB2-9820-4F89-A8FD-2F5A2278787B}" srcId="{646A2024-3552-40F4-8468-B546AE3688B9}" destId="{101F04B1-9F1C-40AF-956A-A707FC786B17}" srcOrd="1" destOrd="0" parTransId="{CFC2CA1A-62D8-4BF1-9A7A-5F106BA0E55B}" sibTransId="{A9F6531D-2298-449E-B4AC-B2F5AE912F79}"/>
    <dgm:cxn modelId="{C9762ED2-C4EA-48A0-B195-696942B36174}" srcId="{646A2024-3552-40F4-8468-B546AE3688B9}" destId="{5B6993A4-7283-42FF-B86A-6B5D52040659}" srcOrd="0" destOrd="0" parTransId="{F3CD907D-9825-410E-B055-20DB4683CCA9}" sibTransId="{34E3358C-3EC6-4FD6-88A5-97F58937429C}"/>
    <dgm:cxn modelId="{12F86CDF-9516-4179-B966-8E5F5E9C2ECA}" type="presOf" srcId="{9BD1296E-FF6B-4DE6-BCED-906779581C36}" destId="{B52627C9-BC68-4FEB-843E-8E0A712D5B4A}" srcOrd="0" destOrd="0" presId="urn:microsoft.com/office/officeart/2008/layout/LinedList"/>
    <dgm:cxn modelId="{76E9BDF6-F51A-4B03-8AD5-C2675D52163D}" type="presOf" srcId="{4D9A251D-B867-4B25-B56C-825B774BD04F}" destId="{EF223995-2B74-4F10-B565-5073CFD01B2B}" srcOrd="0" destOrd="0" presId="urn:microsoft.com/office/officeart/2008/layout/LinedList"/>
    <dgm:cxn modelId="{B7B1D1FE-9024-4A66-B947-DADFD507F465}" type="presOf" srcId="{5B6993A4-7283-42FF-B86A-6B5D52040659}" destId="{69BF2DCE-34A7-4DA9-A491-C25450E46061}" srcOrd="0" destOrd="0" presId="urn:microsoft.com/office/officeart/2008/layout/LinedList"/>
    <dgm:cxn modelId="{3CC7CA85-86C4-4F13-BBE8-094879F60336}" type="presParOf" srcId="{51348F47-0643-41BD-BA0A-CC2445E0CE3C}" destId="{116F1339-B6BF-4C33-9B31-9CF55227A1D8}" srcOrd="0" destOrd="0" presId="urn:microsoft.com/office/officeart/2008/layout/LinedList"/>
    <dgm:cxn modelId="{A0DD835C-90E8-469F-BB3D-C21467D159ED}" type="presParOf" srcId="{51348F47-0643-41BD-BA0A-CC2445E0CE3C}" destId="{E68C1307-B4CA-4983-8398-FE6940481385}" srcOrd="1" destOrd="0" presId="urn:microsoft.com/office/officeart/2008/layout/LinedList"/>
    <dgm:cxn modelId="{2328C196-95BD-4C6B-9420-1F5BAC416469}" type="presParOf" srcId="{E68C1307-B4CA-4983-8398-FE6940481385}" destId="{69BF2DCE-34A7-4DA9-A491-C25450E46061}" srcOrd="0" destOrd="0" presId="urn:microsoft.com/office/officeart/2008/layout/LinedList"/>
    <dgm:cxn modelId="{79FC7B19-D72C-463B-8E8D-FA1EB0194D3F}" type="presParOf" srcId="{E68C1307-B4CA-4983-8398-FE6940481385}" destId="{D4E21A4F-D9D6-4AB6-9966-FEEAF22CDC46}" srcOrd="1" destOrd="0" presId="urn:microsoft.com/office/officeart/2008/layout/LinedList"/>
    <dgm:cxn modelId="{43E7C518-4A36-42B2-A4C3-1F395AF8ACDF}" type="presParOf" srcId="{51348F47-0643-41BD-BA0A-CC2445E0CE3C}" destId="{A2C3985F-DE24-40EA-B584-0A5884D6D669}" srcOrd="2" destOrd="0" presId="urn:microsoft.com/office/officeart/2008/layout/LinedList"/>
    <dgm:cxn modelId="{BEFBE501-33C5-4576-A7A8-EE9CAF80DA37}" type="presParOf" srcId="{51348F47-0643-41BD-BA0A-CC2445E0CE3C}" destId="{A96AFA24-7B19-4F1B-A6CF-CAB66730CEBB}" srcOrd="3" destOrd="0" presId="urn:microsoft.com/office/officeart/2008/layout/LinedList"/>
    <dgm:cxn modelId="{593521C8-84FD-4A5D-9F20-1F5E77C43747}" type="presParOf" srcId="{A96AFA24-7B19-4F1B-A6CF-CAB66730CEBB}" destId="{1F8D0651-1B90-4C36-AF92-006D9A2F301C}" srcOrd="0" destOrd="0" presId="urn:microsoft.com/office/officeart/2008/layout/LinedList"/>
    <dgm:cxn modelId="{25070E2B-1F43-4F92-9512-4B649E144037}" type="presParOf" srcId="{A96AFA24-7B19-4F1B-A6CF-CAB66730CEBB}" destId="{CECFC8E7-235B-4A74-9D33-05028F7FE7D9}" srcOrd="1" destOrd="0" presId="urn:microsoft.com/office/officeart/2008/layout/LinedList"/>
    <dgm:cxn modelId="{800EECBB-5C4B-4FD3-A37B-BE393963E9B1}" type="presParOf" srcId="{51348F47-0643-41BD-BA0A-CC2445E0CE3C}" destId="{9D9A359B-029D-40C8-B027-D72C4C09DCDF}" srcOrd="4" destOrd="0" presId="urn:microsoft.com/office/officeart/2008/layout/LinedList"/>
    <dgm:cxn modelId="{48C0B3E6-485D-4978-A398-B28BA6FE3DFF}" type="presParOf" srcId="{51348F47-0643-41BD-BA0A-CC2445E0CE3C}" destId="{CD229CEB-6A10-4B47-878F-960477D4794E}" srcOrd="5" destOrd="0" presId="urn:microsoft.com/office/officeart/2008/layout/LinedList"/>
    <dgm:cxn modelId="{098D5FD9-18B7-45B5-8CF1-EBBA75025898}" type="presParOf" srcId="{CD229CEB-6A10-4B47-878F-960477D4794E}" destId="{D8E60410-3713-42E7-ABBA-F184CFE09AE9}" srcOrd="0" destOrd="0" presId="urn:microsoft.com/office/officeart/2008/layout/LinedList"/>
    <dgm:cxn modelId="{9EF3436D-6E61-4B05-A1CF-A940C6065476}" type="presParOf" srcId="{CD229CEB-6A10-4B47-878F-960477D4794E}" destId="{E1F7AFAC-5F3D-44D5-8370-15C1A549AAB4}" srcOrd="1" destOrd="0" presId="urn:microsoft.com/office/officeart/2008/layout/LinedList"/>
    <dgm:cxn modelId="{4255B743-47FE-46E5-B218-97E57EC440AB}" type="presParOf" srcId="{51348F47-0643-41BD-BA0A-CC2445E0CE3C}" destId="{CDB7AF10-52DD-4F7F-86A7-9D5CDE9B8554}" srcOrd="6" destOrd="0" presId="urn:microsoft.com/office/officeart/2008/layout/LinedList"/>
    <dgm:cxn modelId="{7083DE61-3BE6-46F8-B0C0-415AD952272A}" type="presParOf" srcId="{51348F47-0643-41BD-BA0A-CC2445E0CE3C}" destId="{DB297573-BE4B-448C-8E33-8F00329DAE4C}" srcOrd="7" destOrd="0" presId="urn:microsoft.com/office/officeart/2008/layout/LinedList"/>
    <dgm:cxn modelId="{2CAB2062-1B33-412A-A448-52C0BC7EB627}" type="presParOf" srcId="{DB297573-BE4B-448C-8E33-8F00329DAE4C}" destId="{5FA34D8C-6895-4F25-B348-24230BC98F6F}" srcOrd="0" destOrd="0" presId="urn:microsoft.com/office/officeart/2008/layout/LinedList"/>
    <dgm:cxn modelId="{C4263421-2C3B-4C38-BA9D-54E70DE92E50}" type="presParOf" srcId="{DB297573-BE4B-448C-8E33-8F00329DAE4C}" destId="{681CDD5C-7C5D-45EE-8ACB-9CE0BE98862A}" srcOrd="1" destOrd="0" presId="urn:microsoft.com/office/officeart/2008/layout/LinedList"/>
    <dgm:cxn modelId="{23D4CABC-4B77-4B1F-96FB-6EA9E6003392}" type="presParOf" srcId="{51348F47-0643-41BD-BA0A-CC2445E0CE3C}" destId="{26224F6A-1C8C-497A-B47C-4A83329297F6}" srcOrd="8" destOrd="0" presId="urn:microsoft.com/office/officeart/2008/layout/LinedList"/>
    <dgm:cxn modelId="{45451323-CEC1-4BEB-A3F8-7AFE072D67CE}" type="presParOf" srcId="{51348F47-0643-41BD-BA0A-CC2445E0CE3C}" destId="{37F3EDB8-3038-48D7-B15A-777649D0030D}" srcOrd="9" destOrd="0" presId="urn:microsoft.com/office/officeart/2008/layout/LinedList"/>
    <dgm:cxn modelId="{285DFF01-A73E-4D38-9D44-9C01C040FB09}" type="presParOf" srcId="{37F3EDB8-3038-48D7-B15A-777649D0030D}" destId="{B52627C9-BC68-4FEB-843E-8E0A712D5B4A}" srcOrd="0" destOrd="0" presId="urn:microsoft.com/office/officeart/2008/layout/LinedList"/>
    <dgm:cxn modelId="{4BF6837F-C063-449E-812A-F62C6F65DF2A}" type="presParOf" srcId="{37F3EDB8-3038-48D7-B15A-777649D0030D}" destId="{1E34097C-926C-480C-821F-F70BD2D9D3DB}" srcOrd="1" destOrd="0" presId="urn:microsoft.com/office/officeart/2008/layout/LinedList"/>
    <dgm:cxn modelId="{AC13B47C-14F9-41E4-A7DC-AAC5B592C952}" type="presParOf" srcId="{51348F47-0643-41BD-BA0A-CC2445E0CE3C}" destId="{14A9254B-C90A-4B7F-9DAD-B9DD138952B2}" srcOrd="10" destOrd="0" presId="urn:microsoft.com/office/officeart/2008/layout/LinedList"/>
    <dgm:cxn modelId="{FC930D7D-13A2-4FFB-B685-F66DA2C96F4E}" type="presParOf" srcId="{51348F47-0643-41BD-BA0A-CC2445E0CE3C}" destId="{2D4FC6E7-4BCF-4C5A-A819-86BAEF03E79C}" srcOrd="11" destOrd="0" presId="urn:microsoft.com/office/officeart/2008/layout/LinedList"/>
    <dgm:cxn modelId="{278FC4D5-60AA-49C2-8159-8D176A4EF3C5}" type="presParOf" srcId="{2D4FC6E7-4BCF-4C5A-A819-86BAEF03E79C}" destId="{EF223995-2B74-4F10-B565-5073CFD01B2B}" srcOrd="0" destOrd="0" presId="urn:microsoft.com/office/officeart/2008/layout/LinedList"/>
    <dgm:cxn modelId="{EE406677-57B4-461E-8B23-77AFCA2572CE}" type="presParOf" srcId="{2D4FC6E7-4BCF-4C5A-A819-86BAEF03E79C}" destId="{DF5FF26D-4E0C-4BB7-866E-AA931F3991B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30EFC9-E2E6-4E21-9EF1-04EFDA530C4A}">
      <dsp:nvSpPr>
        <dsp:cNvPr id="0" name=""/>
        <dsp:cNvSpPr/>
      </dsp:nvSpPr>
      <dsp:spPr>
        <a:xfrm>
          <a:off x="843892" y="408"/>
          <a:ext cx="3951014" cy="12050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900" kern="1200">
              <a:solidFill>
                <a:schemeClr val="tx1"/>
              </a:solidFill>
              <a:latin typeface="Book Antiqua" panose="02040602050305030304" pitchFamily="18" charset="0"/>
            </a:rPr>
            <a:t>1. Ennaltaehkäisy ja varhainen puuttuminen</a:t>
          </a:r>
          <a:endParaRPr lang="en-US" sz="2900" kern="1200">
            <a:solidFill>
              <a:schemeClr val="tx1"/>
            </a:solidFill>
            <a:latin typeface="Book Antiqua" panose="02040602050305030304" pitchFamily="18" charset="0"/>
          </a:endParaRPr>
        </a:p>
      </dsp:txBody>
      <dsp:txXfrm>
        <a:off x="843892" y="408"/>
        <a:ext cx="3951014" cy="1205059"/>
      </dsp:txXfrm>
    </dsp:sp>
    <dsp:sp modelId="{B7FF7256-5ED9-4C6F-A77A-CF37B35C1445}">
      <dsp:nvSpPr>
        <dsp:cNvPr id="0" name=""/>
        <dsp:cNvSpPr/>
      </dsp:nvSpPr>
      <dsp:spPr>
        <a:xfrm>
          <a:off x="843892" y="1699345"/>
          <a:ext cx="3951014" cy="12050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900" kern="1200">
              <a:solidFill>
                <a:schemeClr val="tx1"/>
              </a:solidFill>
              <a:latin typeface="Book Antiqua" panose="02040602050305030304" pitchFamily="18" charset="0"/>
            </a:rPr>
            <a:t>2. Puuttuminen </a:t>
          </a:r>
          <a:endParaRPr lang="en-US" sz="2900" kern="1200">
            <a:solidFill>
              <a:schemeClr val="tx1"/>
            </a:solidFill>
            <a:latin typeface="Book Antiqua" panose="02040602050305030304" pitchFamily="18" charset="0"/>
          </a:endParaRPr>
        </a:p>
      </dsp:txBody>
      <dsp:txXfrm>
        <a:off x="843892" y="1699345"/>
        <a:ext cx="3951014" cy="1205059"/>
      </dsp:txXfrm>
    </dsp:sp>
    <dsp:sp modelId="{F2BC4793-A3D6-46FA-A7E4-856B4C9F596F}">
      <dsp:nvSpPr>
        <dsp:cNvPr id="0" name=""/>
        <dsp:cNvSpPr/>
      </dsp:nvSpPr>
      <dsp:spPr>
        <a:xfrm>
          <a:off x="843892" y="3398281"/>
          <a:ext cx="3951014" cy="12050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900" kern="1200">
              <a:solidFill>
                <a:schemeClr val="tx1"/>
              </a:solidFill>
              <a:latin typeface="Book Antiqua" panose="02040602050305030304" pitchFamily="18" charset="0"/>
            </a:rPr>
            <a:t>3. Seurantavaihe ja jälkituki </a:t>
          </a:r>
          <a:endParaRPr lang="en-US" sz="2900" kern="1200">
            <a:solidFill>
              <a:schemeClr val="tx1"/>
            </a:solidFill>
            <a:latin typeface="Book Antiqua" panose="02040602050305030304" pitchFamily="18" charset="0"/>
          </a:endParaRPr>
        </a:p>
      </dsp:txBody>
      <dsp:txXfrm>
        <a:off x="843892" y="3398281"/>
        <a:ext cx="3951014" cy="12050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6F1339-B6BF-4C33-9B31-9CF55227A1D8}">
      <dsp:nvSpPr>
        <dsp:cNvPr id="0" name=""/>
        <dsp:cNvSpPr/>
      </dsp:nvSpPr>
      <dsp:spPr>
        <a:xfrm>
          <a:off x="0" y="2247"/>
          <a:ext cx="56388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BF2DCE-34A7-4DA9-A491-C25450E46061}">
      <dsp:nvSpPr>
        <dsp:cNvPr id="0" name=""/>
        <dsp:cNvSpPr/>
      </dsp:nvSpPr>
      <dsp:spPr>
        <a:xfrm>
          <a:off x="0" y="2247"/>
          <a:ext cx="5638800" cy="766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>
              <a:latin typeface="Book Antiqua" panose="02040602050305030304" pitchFamily="18" charset="0"/>
            </a:rPr>
            <a:t>Koulun aikuinen kirjaa ilmi tulleen tilanteen ja tiedottaa siitä VKHS-tiimille ja koteihin </a:t>
          </a:r>
          <a:endParaRPr lang="en-US" sz="2100" kern="1200">
            <a:latin typeface="Book Antiqua" panose="02040602050305030304" pitchFamily="18" charset="0"/>
          </a:endParaRPr>
        </a:p>
      </dsp:txBody>
      <dsp:txXfrm>
        <a:off x="0" y="2247"/>
        <a:ext cx="5638800" cy="766542"/>
      </dsp:txXfrm>
    </dsp:sp>
    <dsp:sp modelId="{A2C3985F-DE24-40EA-B584-0A5884D6D669}">
      <dsp:nvSpPr>
        <dsp:cNvPr id="0" name=""/>
        <dsp:cNvSpPr/>
      </dsp:nvSpPr>
      <dsp:spPr>
        <a:xfrm>
          <a:off x="0" y="768790"/>
          <a:ext cx="56388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8D0651-1B90-4C36-AF92-006D9A2F301C}">
      <dsp:nvSpPr>
        <dsp:cNvPr id="0" name=""/>
        <dsp:cNvSpPr/>
      </dsp:nvSpPr>
      <dsp:spPr>
        <a:xfrm>
          <a:off x="0" y="768790"/>
          <a:ext cx="5638800" cy="766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>
              <a:latin typeface="Book Antiqua" panose="02040602050305030304" pitchFamily="18" charset="0"/>
            </a:rPr>
            <a:t>VKHS-tiimi ottaa asian käsittelyyn </a:t>
          </a:r>
          <a:endParaRPr lang="en-US" sz="2100" kern="1200">
            <a:latin typeface="Book Antiqua" panose="02040602050305030304" pitchFamily="18" charset="0"/>
          </a:endParaRPr>
        </a:p>
      </dsp:txBody>
      <dsp:txXfrm>
        <a:off x="0" y="768790"/>
        <a:ext cx="5638800" cy="766542"/>
      </dsp:txXfrm>
    </dsp:sp>
    <dsp:sp modelId="{9D9A359B-029D-40C8-B027-D72C4C09DCDF}">
      <dsp:nvSpPr>
        <dsp:cNvPr id="0" name=""/>
        <dsp:cNvSpPr/>
      </dsp:nvSpPr>
      <dsp:spPr>
        <a:xfrm>
          <a:off x="0" y="1535332"/>
          <a:ext cx="56388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E60410-3713-42E7-ABBA-F184CFE09AE9}">
      <dsp:nvSpPr>
        <dsp:cNvPr id="0" name=""/>
        <dsp:cNvSpPr/>
      </dsp:nvSpPr>
      <dsp:spPr>
        <a:xfrm>
          <a:off x="0" y="1535332"/>
          <a:ext cx="5638800" cy="766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>
              <a:latin typeface="Book Antiqua" panose="02040602050305030304" pitchFamily="18" charset="0"/>
            </a:rPr>
            <a:t>Tilanteen läpikäynti, kirjaaminen ja jatkotoimenpiteet  </a:t>
          </a:r>
          <a:r>
            <a:rPr lang="fi-FI" sz="2100" b="1" kern="1200">
              <a:latin typeface="Book Antiqua" panose="02040602050305030304" pitchFamily="18" charset="0"/>
            </a:rPr>
            <a:t> </a:t>
          </a:r>
          <a:endParaRPr lang="en-US" sz="2100" kern="1200">
            <a:latin typeface="Book Antiqua" panose="02040602050305030304" pitchFamily="18" charset="0"/>
          </a:endParaRPr>
        </a:p>
      </dsp:txBody>
      <dsp:txXfrm>
        <a:off x="0" y="1535332"/>
        <a:ext cx="5638800" cy="766542"/>
      </dsp:txXfrm>
    </dsp:sp>
    <dsp:sp modelId="{CDB7AF10-52DD-4F7F-86A7-9D5CDE9B8554}">
      <dsp:nvSpPr>
        <dsp:cNvPr id="0" name=""/>
        <dsp:cNvSpPr/>
      </dsp:nvSpPr>
      <dsp:spPr>
        <a:xfrm>
          <a:off x="0" y="2301874"/>
          <a:ext cx="56388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A34D8C-6895-4F25-B348-24230BC98F6F}">
      <dsp:nvSpPr>
        <dsp:cNvPr id="0" name=""/>
        <dsp:cNvSpPr/>
      </dsp:nvSpPr>
      <dsp:spPr>
        <a:xfrm>
          <a:off x="0" y="2301874"/>
          <a:ext cx="5638800" cy="766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>
              <a:latin typeface="Book Antiqua" panose="02040602050305030304" pitchFamily="18" charset="0"/>
            </a:rPr>
            <a:t>Ilmoitusvelvollisuuden täyttyessä tehdään lastensuojeluilmoitus ja rikosilmoitus. </a:t>
          </a:r>
          <a:endParaRPr lang="en-US" sz="2100" kern="1200">
            <a:latin typeface="Book Antiqua" panose="02040602050305030304" pitchFamily="18" charset="0"/>
          </a:endParaRPr>
        </a:p>
      </dsp:txBody>
      <dsp:txXfrm>
        <a:off x="0" y="2301874"/>
        <a:ext cx="5638800" cy="766542"/>
      </dsp:txXfrm>
    </dsp:sp>
    <dsp:sp modelId="{26224F6A-1C8C-497A-B47C-4A83329297F6}">
      <dsp:nvSpPr>
        <dsp:cNvPr id="0" name=""/>
        <dsp:cNvSpPr/>
      </dsp:nvSpPr>
      <dsp:spPr>
        <a:xfrm>
          <a:off x="0" y="3068417"/>
          <a:ext cx="56388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2627C9-BC68-4FEB-843E-8E0A712D5B4A}">
      <dsp:nvSpPr>
        <dsp:cNvPr id="0" name=""/>
        <dsp:cNvSpPr/>
      </dsp:nvSpPr>
      <dsp:spPr>
        <a:xfrm>
          <a:off x="0" y="3068417"/>
          <a:ext cx="5638800" cy="766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>
              <a:latin typeface="Book Antiqua" panose="02040602050305030304" pitchFamily="18" charset="0"/>
            </a:rPr>
            <a:t>Tilanteen seuranta </a:t>
          </a:r>
          <a:endParaRPr lang="en-US" sz="2100" kern="1200">
            <a:latin typeface="Book Antiqua" panose="02040602050305030304" pitchFamily="18" charset="0"/>
          </a:endParaRPr>
        </a:p>
      </dsp:txBody>
      <dsp:txXfrm>
        <a:off x="0" y="3068417"/>
        <a:ext cx="5638800" cy="766542"/>
      </dsp:txXfrm>
    </dsp:sp>
    <dsp:sp modelId="{14A9254B-C90A-4B7F-9DAD-B9DD138952B2}">
      <dsp:nvSpPr>
        <dsp:cNvPr id="0" name=""/>
        <dsp:cNvSpPr/>
      </dsp:nvSpPr>
      <dsp:spPr>
        <a:xfrm>
          <a:off x="0" y="3834959"/>
          <a:ext cx="56388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223995-2B74-4F10-B565-5073CFD01B2B}">
      <dsp:nvSpPr>
        <dsp:cNvPr id="0" name=""/>
        <dsp:cNvSpPr/>
      </dsp:nvSpPr>
      <dsp:spPr>
        <a:xfrm>
          <a:off x="0" y="3834959"/>
          <a:ext cx="5638800" cy="766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>
              <a:latin typeface="Book Antiqua" panose="02040602050305030304" pitchFamily="18" charset="0"/>
            </a:rPr>
            <a:t>Oppilashuollon tuki ja mahdolliset tukipalvelut (MLL ja ankkuritiimi)</a:t>
          </a:r>
          <a:endParaRPr lang="en-US" sz="2100" kern="1200">
            <a:latin typeface="Book Antiqua" panose="02040602050305030304" pitchFamily="18" charset="0"/>
          </a:endParaRPr>
        </a:p>
      </dsp:txBody>
      <dsp:txXfrm>
        <a:off x="0" y="3834959"/>
        <a:ext cx="5638800" cy="7665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FBE6E4-B90F-487E-A366-9A399FA2DFE0}" type="datetimeFigureOut">
              <a:t>9.4.2025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2F02C1-0691-4D2E-B080-268576FFBA62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5955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2F02C1-0691-4D2E-B080-268576FFBA62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63643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i-FI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Ennaltaehkäisy on VKHS-mallissakin avainasemassa </a:t>
            </a:r>
            <a:r>
              <a:rPr lang="fi-FI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fi-FI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tehdään koulussa ennakoiden sellaisia toimia, jotta haasteita ja VKHS-tilanteita ei pääsisi syntymään (turvallisuuden tunne, hyväksyminen, arvostaminen, minusta ollaan kiinnostuneita). Ennaltaehkäisy on kaikkien koulun aikuisten vastuulla.</a:t>
            </a: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i-FI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Ennaltaehkäisy on suunnitelmallista ja systemaattista: nimetty tiimi, joka hoitaa asioita. Tiimillä on toiminnalleen tavoitteet, tiimi perehdyttää, tiedottaa ja </a:t>
            </a:r>
            <a:r>
              <a:rPr lang="fi-FI" sz="1800" kern="10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osallistaa</a:t>
            </a:r>
            <a:r>
              <a:rPr lang="fi-FI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sekä henkilökuntaa että oppilaita</a:t>
            </a: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i-FI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Vahvistetaan yhteisöllisyyttä: tunne- ja vuorovaikutustaidot, vertaissuhteiden tukeminen, myönteinen vuorovaikutus, koko koulun tapahtumat ja tempaukset (diskot, yhteiset aamunavaukset, juhlat…)</a:t>
            </a: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i-FI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Turvallinen kouluyhteisö: on tärkeää, että jokaisella oppilaalla on varmuus siitä, että väkivaltaa ja kiusaamista ei hyväksytä missään muodossa ja niihin puututaan välittömästi. Tiimi on perehdyttänyt koulun henkilökuntaa VKHS-toimintamalliin ja oppilaiden kanssa on keskusteltu kiusaamisesta ja sen vaikutuksista ihmiseen.</a:t>
            </a: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i-FI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Osallisuutta vahvistava toimintakulttuuri: Oppilaat tietävät, mitä kiusaaminen on ja miten heidän tulee toimia, jos näkevät tai kokevat kiusaamista, väkivaltaa, häirintää tai syrjintää </a:t>
            </a:r>
            <a:r>
              <a:rPr lang="fi-FI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fi-FI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aikuiselle kertominen. Tässä vanhempainillassa </a:t>
            </a:r>
            <a:r>
              <a:rPr lang="fi-FI" sz="1800" kern="10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osallistetaan</a:t>
            </a:r>
            <a:r>
              <a:rPr lang="fi-FI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teitä vanhempia keskustelemaan väkivallan, kiusaamisen, häirinnän ja syrjinnän mallista.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i-FI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Varhaisessa puuttumisessa olennaista on se, että ilmeneviin tilanteisiin puututaan välittömästi ja tosissaan </a:t>
            </a:r>
            <a:r>
              <a:rPr lang="fi-FI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fi-FI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Jenni kertoo lisää siitä</a:t>
            </a:r>
          </a:p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7C05D0-283D-42F2-9FF7-07D489F02E78}" type="slidenum"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24451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fi-FI"/>
              <a:t>Tilanteen tultua tietoon, ensin keskustellaan väkivallan, kiusaamisen, häirinnän tai syrjinnän kohteeksi joutuneen kanssa ja kirjataan tilanne ja tiedotetaan kotiin. (Vastuu kaikilla koulun aikuisilla)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fi-FI"/>
              <a:t>Tämän jälkeen tilanne ohjataan VKHS-tiimille (Jenni, Julia, Asko, Kirsi ja Seija), joka käy tilanteen läpi kaikkien osapuolten kanssa. Mukana aina vähintään kaksi aikuista.</a:t>
            </a:r>
            <a:endParaRPr lang="en-US"/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fi-FI"/>
              <a:t>Tilanne käydään läpi ja selvittelyn lopuksi sovitaan ja kirjataan ylös, miten jatkossa toimitaan, sekä sovitaan seurannasta.(Vastuu VKHS-tiimillä) </a:t>
            </a:r>
            <a:endParaRPr lang="en-US"/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fi-FI"/>
              <a:t>Tilanteen etenemisestä tiedotetaan koteihin ja yhteydenpito jatkuu siihen saakka, että asia on selvitetty. </a:t>
            </a:r>
            <a:r>
              <a:rPr lang="fi-FI" b="1"/>
              <a:t> </a:t>
            </a:r>
            <a:endParaRPr lang="en-US"/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fi-FI"/>
              <a:t>Ilmoitusvelvollisuuden täyttyessä tehdään lastensuojeluilmoitus ja rikosilmoitus. </a:t>
            </a:r>
            <a:endParaRPr lang="en-US"/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fi-FI"/>
              <a:t>Seurantaa järjestetään riittävän kauan. Seurannassa käydään läpi se, onko tilanne korjaantunut. Ensimmäisen kuukauden ajan seurantaa on viikoittain, seuraavan kuukauden ajan joka toinen viikko ja sen jälkeen tarpeen mukaan.</a:t>
            </a:r>
            <a:endParaRPr lang="en-US"/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fi-FI"/>
              <a:t>Seurannassa ennakoidaan tulevia kaveritilanteita, käydään läpi hyviä kaveritaitoja, toisen kunnioittamista, rajoja ja toisen koskemattomuutta. Tarvittaessa ohjaaminen kaverikerhoon. </a:t>
            </a:r>
            <a:endParaRPr lang="en-US"/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fi-FI"/>
              <a:t>Tuen tarve arvioidaan yhdessä opiskeluhuollon kanssa tarvittaessa. Henkilöstö ohjaa tarpeen mukaan koulun ulkopuolisiin tukipalveluihin (Ankkuri-toiminta, MLL-selviytyjät tukiryhmä). </a:t>
            </a:r>
            <a:endParaRPr lang="fi-FI">
              <a:ea typeface="Calibri"/>
              <a:cs typeface="Calibri"/>
            </a:endParaRPr>
          </a:p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7C05D0-283D-42F2-9FF7-07D489F02E78}" type="slidenum"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3318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A02ABAE3-D89C-4001-9AEC-5083F82B749C}" type="datetimeFigureOut">
              <a:rPr lang="fi-FI" smtClean="0"/>
              <a:t>9.4.2025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36639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9.4.2025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5379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A02ABAE3-D89C-4001-9AEC-5083F82B749C}" type="datetimeFigureOut">
              <a:rPr lang="fi-FI" smtClean="0"/>
              <a:t>9.4.2025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59710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9.4.2025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5763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A02ABAE3-D89C-4001-9AEC-5083F82B749C}" type="datetimeFigureOut">
              <a:rPr lang="fi-FI" smtClean="0"/>
              <a:t>9.4.2025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775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A02ABAE3-D89C-4001-9AEC-5083F82B749C}" type="datetimeFigureOut">
              <a:rPr lang="fi-FI" smtClean="0"/>
              <a:t>9.4.2025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9899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A02ABAE3-D89C-4001-9AEC-5083F82B749C}" type="datetimeFigureOut">
              <a:rPr lang="fi-FI" smtClean="0"/>
              <a:t>9.4.2025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6114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9.4.2025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1006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A02ABAE3-D89C-4001-9AEC-5083F82B749C}" type="datetimeFigureOut">
              <a:rPr lang="fi-FI" smtClean="0"/>
              <a:t>9.4.2025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0279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9.4.2025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574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A02ABAE3-D89C-4001-9AEC-5083F82B749C}" type="datetimeFigureOut">
              <a:rPr lang="fi-FI" smtClean="0"/>
              <a:t>9.4.2025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5372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9.4.2025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642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711125"/>
            <a:ext cx="9144000" cy="2387600"/>
          </a:xfrm>
        </p:spPr>
        <p:txBody>
          <a:bodyPr>
            <a:normAutofit/>
          </a:bodyPr>
          <a:lstStyle/>
          <a:p>
            <a:r>
              <a:rPr lang="fi-FI" sz="6600">
                <a:solidFill>
                  <a:schemeClr val="tx1"/>
                </a:solidFill>
                <a:latin typeface="Book Antiqua" panose="02040602050305030304" pitchFamily="18" charset="0"/>
              </a:rPr>
              <a:t>VKHS-toimintamalli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275467"/>
            <a:ext cx="9144000" cy="165576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 sz="2000">
                <a:solidFill>
                  <a:schemeClr val="tx1"/>
                </a:solidFill>
                <a:latin typeface="Book Antiqua" panose="02040602050305030304" pitchFamily="18" charset="0"/>
              </a:rPr>
              <a:t>Väkivallan, kiusaamisen, häirinnän ja syrjinnän vastainen toimintamalli </a:t>
            </a:r>
          </a:p>
          <a:p>
            <a:endParaRPr lang="fi-FI" sz="200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r>
              <a:rPr lang="fi-FI" sz="2000">
                <a:solidFill>
                  <a:schemeClr val="tx1"/>
                </a:solidFill>
                <a:latin typeface="Book Antiqua" panose="02040602050305030304" pitchFamily="18" charset="0"/>
              </a:rPr>
              <a:t>Tiimiin kuuluu Lohikoskella:</a:t>
            </a:r>
          </a:p>
          <a:p>
            <a:r>
              <a:rPr lang="fi-FI" sz="2000">
                <a:solidFill>
                  <a:schemeClr val="tx1"/>
                </a:solidFill>
                <a:latin typeface="Book Antiqua" panose="02040602050305030304" pitchFamily="18" charset="0"/>
              </a:rPr>
              <a:t>Julia, Jenni, Asko, Kirsi ja Seija </a:t>
            </a:r>
          </a:p>
        </p:txBody>
      </p:sp>
    </p:spTree>
    <p:extLst>
      <p:ext uri="{BB962C8B-B14F-4D97-AF65-F5344CB8AC3E}">
        <p14:creationId xmlns:p14="http://schemas.microsoft.com/office/powerpoint/2010/main" val="117488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89DE40A-B456-662C-FBF2-ACB8DB87A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192" y="2349925"/>
            <a:ext cx="3936757" cy="2456442"/>
          </a:xfrm>
        </p:spPr>
        <p:txBody>
          <a:bodyPr>
            <a:normAutofit/>
          </a:bodyPr>
          <a:lstStyle/>
          <a:p>
            <a:r>
              <a:rPr lang="fi-FI" sz="4800">
                <a:solidFill>
                  <a:schemeClr val="tx1"/>
                </a:solidFill>
                <a:latin typeface="Book Antiqua" panose="02040602050305030304" pitchFamily="18" charset="0"/>
              </a:rPr>
              <a:t>VKHS -toimintamalli</a:t>
            </a:r>
          </a:p>
        </p:txBody>
      </p:sp>
      <p:graphicFrame>
        <p:nvGraphicFramePr>
          <p:cNvPr id="5" name="Sisällön paikkamerkki 2">
            <a:extLst>
              <a:ext uri="{FF2B5EF4-FFF2-40B4-BE49-F238E27FC236}">
                <a16:creationId xmlns:a16="http://schemas.microsoft.com/office/drawing/2014/main" id="{6C44C772-ACA6-DB76-2C89-D2497127F5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999368"/>
              </p:ext>
            </p:extLst>
          </p:nvPr>
        </p:nvGraphicFramePr>
        <p:xfrm>
          <a:off x="5440363" y="1125538"/>
          <a:ext cx="5638800" cy="4603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488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3F362DCB-9CF9-1699-62B6-581EAE439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189" y="960120"/>
            <a:ext cx="4026966" cy="4171278"/>
          </a:xfrm>
        </p:spPr>
        <p:txBody>
          <a:bodyPr>
            <a:normAutofit/>
          </a:bodyPr>
          <a:lstStyle/>
          <a:p>
            <a:pPr algn="r"/>
            <a:r>
              <a:rPr lang="fi-FI" sz="4400">
                <a:solidFill>
                  <a:schemeClr val="tx1"/>
                </a:solidFill>
                <a:latin typeface="Book Antiqua" panose="02040602050305030304" pitchFamily="18" charset="0"/>
              </a:rPr>
              <a:t>Ennaltaehkäisy  ja varhainen puuttuminen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50095FF-FD6D-BC52-1000-67C17133FC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8800" y="977398"/>
            <a:ext cx="5511800" cy="4171278"/>
          </a:xfrm>
        </p:spPr>
        <p:txBody>
          <a:bodyPr vert="horz" lIns="91440" tIns="45720" rIns="91440" bIns="45720" rtlCol="0">
            <a:normAutofit/>
          </a:bodyPr>
          <a:lstStyle/>
          <a:p>
            <a:pPr marL="514350" indent="-514350">
              <a:buAutoNum type="arabicPeriod"/>
            </a:pPr>
            <a:r>
              <a:rPr lang="fi-FI" sz="2800">
                <a:latin typeface="Book Antiqua" panose="02040602050305030304" pitchFamily="18" charset="0"/>
              </a:rPr>
              <a:t>Suunnitelmallisuus ja systemaattisuus </a:t>
            </a:r>
          </a:p>
          <a:p>
            <a:pPr marL="514350" indent="-514350">
              <a:buAutoNum type="arabicPeriod"/>
            </a:pPr>
            <a:r>
              <a:rPr lang="fi-FI" sz="2800">
                <a:latin typeface="Book Antiqua" panose="02040602050305030304" pitchFamily="18" charset="0"/>
              </a:rPr>
              <a:t>Yhteisöllisyyden vahvistaminen</a:t>
            </a:r>
          </a:p>
          <a:p>
            <a:pPr marL="514350" indent="-514350">
              <a:buAutoNum type="arabicPeriod"/>
            </a:pPr>
            <a:r>
              <a:rPr lang="fi-FI" sz="2800">
                <a:latin typeface="Book Antiqua" panose="02040602050305030304" pitchFamily="18" charset="0"/>
              </a:rPr>
              <a:t>Turvallinen kouluyhteisö </a:t>
            </a:r>
          </a:p>
          <a:p>
            <a:pPr marL="514350" indent="-514350">
              <a:buAutoNum type="arabicPeriod"/>
            </a:pPr>
            <a:r>
              <a:rPr lang="fi-FI" sz="2800">
                <a:latin typeface="Book Antiqua" panose="02040602050305030304" pitchFamily="18" charset="0"/>
              </a:rPr>
              <a:t>Osallisuutta vahvistava toimintakulttuuri </a:t>
            </a:r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9195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5B23F0F-BB5B-30CF-81FE-28F58C176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>
            <a:normAutofit/>
          </a:bodyPr>
          <a:lstStyle/>
          <a:p>
            <a:r>
              <a:rPr lang="fi-FI">
                <a:latin typeface="Book Antiqua" panose="02040602050305030304" pitchFamily="18" charset="0"/>
              </a:rPr>
              <a:t>Puuttuminen, seurantavaihe ja jälkituki </a:t>
            </a:r>
          </a:p>
        </p:txBody>
      </p:sp>
      <p:graphicFrame>
        <p:nvGraphicFramePr>
          <p:cNvPr id="5" name="Sisällön paikkamerkki 2">
            <a:extLst>
              <a:ext uri="{FF2B5EF4-FFF2-40B4-BE49-F238E27FC236}">
                <a16:creationId xmlns:a16="http://schemas.microsoft.com/office/drawing/2014/main" id="{211D500A-7EF4-3104-9A4C-C54FA20239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1800947"/>
              </p:ext>
            </p:extLst>
          </p:nvPr>
        </p:nvGraphicFramePr>
        <p:xfrm>
          <a:off x="5440363" y="1125538"/>
          <a:ext cx="5638800" cy="4603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67609862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Paperi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092d113-81e2-4104-aede-19a68aaa44d2" xsi:nil="true"/>
    <lcf76f155ced4ddcb4097134ff3c332f xmlns="36c6170f-08f0-47b6-8bb0-ddfdbf4d3756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A3DB154CDE8C48BC2FB3B16BC60F4E" ma:contentTypeVersion="18" ma:contentTypeDescription="Create a new document." ma:contentTypeScope="" ma:versionID="3dfd5ca8c884df3a30b7b12462f2e00e">
  <xsd:schema xmlns:xsd="http://www.w3.org/2001/XMLSchema" xmlns:xs="http://www.w3.org/2001/XMLSchema" xmlns:p="http://schemas.microsoft.com/office/2006/metadata/properties" xmlns:ns2="36c6170f-08f0-47b6-8bb0-ddfdbf4d3756" xmlns:ns3="6092d113-81e2-4104-aede-19a68aaa44d2" targetNamespace="http://schemas.microsoft.com/office/2006/metadata/properties" ma:root="true" ma:fieldsID="a33ddde9fdfb3d94e18ac213f6cd9b45" ns2:_="" ns3:_="">
    <xsd:import namespace="36c6170f-08f0-47b6-8bb0-ddfdbf4d3756"/>
    <xsd:import namespace="6092d113-81e2-4104-aede-19a68aaa44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c6170f-08f0-47b6-8bb0-ddfdbf4d37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05e04bf-e505-424f-8df9-fffee8d46d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92d113-81e2-4104-aede-19a68aaa44d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10d7747-8870-4158-acb7-b9f4ba68a957}" ma:internalName="TaxCatchAll" ma:showField="CatchAllData" ma:web="6092d113-81e2-4104-aede-19a68aaa44d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9016B67-A6E8-4D3E-9220-0C8163B2C7A6}">
  <ds:schemaRefs>
    <ds:schemaRef ds:uri="36c6170f-08f0-47b6-8bb0-ddfdbf4d3756"/>
    <ds:schemaRef ds:uri="6092d113-81e2-4104-aede-19a68aaa44d2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9D81401-A6F2-4B79-8F42-4F08664802DC}">
  <ds:schemaRefs>
    <ds:schemaRef ds:uri="36c6170f-08f0-47b6-8bb0-ddfdbf4d3756"/>
    <ds:schemaRef ds:uri="6092d113-81e2-4104-aede-19a68aaa44d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7B11BC5-5988-464C-83A3-912DBF3B39B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0</TotalTime>
  <Words>480</Words>
  <Application>Microsoft Office PowerPoint</Application>
  <PresentationFormat>Laajakuva</PresentationFormat>
  <Paragraphs>38</Paragraphs>
  <Slides>4</Slides>
  <Notes>3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11" baseType="lpstr">
      <vt:lpstr>Arial</vt:lpstr>
      <vt:lpstr>Book Antiqua</vt:lpstr>
      <vt:lpstr>Calibri</vt:lpstr>
      <vt:lpstr>Calibri Light</vt:lpstr>
      <vt:lpstr>Rockwell</vt:lpstr>
      <vt:lpstr>Wingdings</vt:lpstr>
      <vt:lpstr>Atlas</vt:lpstr>
      <vt:lpstr>VKHS-toimintamalli</vt:lpstr>
      <vt:lpstr>VKHS -toimintamalli</vt:lpstr>
      <vt:lpstr>Ennaltaehkäisy  ja varhainen puuttuminen</vt:lpstr>
      <vt:lpstr>Puuttuminen, seurantavaihe ja jälkituki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VKHS-toimintamalli</dc:title>
  <dc:creator>Järvinen Päivi.K</dc:creator>
  <cp:lastModifiedBy>Järvinen Päivi.K</cp:lastModifiedBy>
  <cp:revision>3</cp:revision>
  <dcterms:created xsi:type="dcterms:W3CDTF">2025-04-03T11:36:37Z</dcterms:created>
  <dcterms:modified xsi:type="dcterms:W3CDTF">2025-04-09T03:51:15Z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0x01010018A3DB154CDE8C48BC2FB3B16BC60F4E</vt:lpwstr>
  </property>
  <property fmtid="{D5CDD505-2E9C-101B-9397-08002B2CF9AE}" pid="3" name="MediaServiceImageTags">
    <vt:lpwstr/>
  </property>
</Properties>
</file>