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34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20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045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641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82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57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5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88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6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5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0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1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Ilmapiirikyselyn koonti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Lohikosken koulun oppilaskunta</a:t>
            </a:r>
          </a:p>
          <a:p>
            <a:r>
              <a:rPr lang="fi-FI" dirty="0"/>
              <a:t>Kevätlukukausi 2025</a:t>
            </a: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 descr="Kuva, joka sisältää kohteen teksti, käsiala, Fontti, dokumentti&#10;&#10;Tekoälyn luoma sisältö voi olla virheellistä.">
            <a:extLst>
              <a:ext uri="{FF2B5EF4-FFF2-40B4-BE49-F238E27FC236}">
                <a16:creationId xmlns:a16="http://schemas.microsoft.com/office/drawing/2014/main" id="{F69CDC6D-3CFB-8E0B-EEEE-323ABE5C7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5397" r="1" b="20760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067FD72-9352-E715-5EEA-E449A4EB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1.luokka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78E0005-8D08-66E4-9D25-23AE5DC9345B}"/>
              </a:ext>
            </a:extLst>
          </p:cNvPr>
          <p:cNvSpPr txBox="1"/>
          <p:nvPr/>
        </p:nvSpPr>
        <p:spPr>
          <a:xfrm>
            <a:off x="677334" y="1686561"/>
            <a:ext cx="9502986" cy="43548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fontScale="92500" lnSpcReduction="10000"/>
          </a:bodyPr>
          <a:lstStyle/>
          <a:p>
            <a:pPr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Vastanneita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44: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HYVIN SEURAAVAT ASIAT:</a:t>
            </a: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Välitunneilla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kaikki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otetaan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mukaan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Luokassamme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kosketetaan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toisia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ilman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lupaa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vain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harvoin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KEHITETTÄÄ:</a:t>
            </a: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Muiden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kannustaminen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lvl="2" defTabSz="4572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Muiden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tervehtiminen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366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65F7B6-C906-FA0E-A0E7-8F8D97BCF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2.luokka</a:t>
            </a:r>
          </a:p>
        </p:txBody>
      </p:sp>
      <p:pic>
        <p:nvPicPr>
          <p:cNvPr id="4" name="Sisällön paikkamerkki 3" descr="Kuva, joka sisältää kohteen teksti, käsiala, Fontti, dokumentti&#10;&#10;Tekoälyn luoma sisältö voi olla virheellistä.">
            <a:extLst>
              <a:ext uri="{FF2B5EF4-FFF2-40B4-BE49-F238E27FC236}">
                <a16:creationId xmlns:a16="http://schemas.microsoft.com/office/drawing/2014/main" id="{0DFB788C-B947-B5A9-1FDE-CB7F811E6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4961" y="197470"/>
            <a:ext cx="5327547" cy="6463823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65BF5AE1-F9F6-91D8-EE3B-050D85A3561B}"/>
              </a:ext>
            </a:extLst>
          </p:cNvPr>
          <p:cNvSpPr txBox="1"/>
          <p:nvPr/>
        </p:nvSpPr>
        <p:spPr>
          <a:xfrm>
            <a:off x="677334" y="1610986"/>
            <a:ext cx="900357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49 vastausta</a:t>
            </a:r>
          </a:p>
          <a:p>
            <a:endParaRPr lang="fi-FI" sz="2400" dirty="0"/>
          </a:p>
          <a:p>
            <a:r>
              <a:rPr lang="fi-FI" sz="2400" dirty="0"/>
              <a:t>HYVIN SEURAAVAT ASIAT:</a:t>
            </a:r>
          </a:p>
          <a:p>
            <a:endParaRPr lang="fi-FI" sz="2400" dirty="0"/>
          </a:p>
          <a:p>
            <a:r>
              <a:rPr lang="fi-FI" sz="2400" dirty="0"/>
              <a:t>- Välitunneilla kaikki otetaan mukaan.</a:t>
            </a:r>
          </a:p>
          <a:p>
            <a:r>
              <a:rPr lang="fi-FI" sz="2400" dirty="0"/>
              <a:t>- Luokkamme oppilaat ovat reiluja toisiaan kohtaan.</a:t>
            </a:r>
          </a:p>
          <a:p>
            <a:endParaRPr lang="fi-FI" sz="2400" dirty="0"/>
          </a:p>
          <a:p>
            <a:r>
              <a:rPr lang="fi-FI" sz="2400" dirty="0"/>
              <a:t>KEHITETTÄVÄÄ:</a:t>
            </a:r>
          </a:p>
          <a:p>
            <a:endParaRPr lang="fi-FI" sz="2400" dirty="0"/>
          </a:p>
          <a:p>
            <a:r>
              <a:rPr lang="fi-FI" sz="2400" dirty="0"/>
              <a:t>- Olen nähnyt toisia kiusattavan (kiusaamisen vähentäminen).</a:t>
            </a:r>
          </a:p>
          <a:p>
            <a:r>
              <a:rPr lang="fi-FI" sz="2400" dirty="0"/>
              <a:t>- Luokassamme kosketaan toisiin ilman lupaa.</a:t>
            </a:r>
          </a:p>
        </p:txBody>
      </p:sp>
    </p:spTree>
    <p:extLst>
      <p:ext uri="{BB962C8B-B14F-4D97-AF65-F5344CB8AC3E}">
        <p14:creationId xmlns:p14="http://schemas.microsoft.com/office/powerpoint/2010/main" val="2214646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1A94297-1832-AE80-F9B0-10EDB6B1F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3.luokka</a:t>
            </a:r>
          </a:p>
        </p:txBody>
      </p:sp>
      <p:pic>
        <p:nvPicPr>
          <p:cNvPr id="4" name="Sisällön paikkamerkki 3" descr="Kuva, joka sisältää kohteen teksti, dokumentti, Fontti, kirje&#10;&#10;Tekoälyn luoma sisältö voi olla virheellistä.">
            <a:extLst>
              <a:ext uri="{FF2B5EF4-FFF2-40B4-BE49-F238E27FC236}">
                <a16:creationId xmlns:a16="http://schemas.microsoft.com/office/drawing/2014/main" id="{F2C42828-D70A-B840-7F9D-686AE3962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557" y="354753"/>
            <a:ext cx="4234743" cy="6156334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8A80F3E2-56CE-B92F-C4F6-0BD1178D93CD}"/>
              </a:ext>
            </a:extLst>
          </p:cNvPr>
          <p:cNvSpPr txBox="1"/>
          <p:nvPr/>
        </p:nvSpPr>
        <p:spPr>
          <a:xfrm>
            <a:off x="875708" y="1645920"/>
            <a:ext cx="8596668" cy="36933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r>
              <a:rPr lang="fi-FI" dirty="0">
                <a:latin typeface="Trebuchet MS"/>
                <a:ea typeface="Arial"/>
                <a:cs typeface="Arial"/>
              </a:rPr>
              <a:t>51</a:t>
            </a:r>
            <a:r>
              <a:rPr lang="fi-FI" sz="1800" baseline="0" dirty="0">
                <a:latin typeface="Trebuchet MS"/>
                <a:ea typeface="Arial"/>
                <a:cs typeface="Arial"/>
              </a:rPr>
              <a:t> vastausta</a:t>
            </a:r>
            <a:r>
              <a:rPr lang="en-US" sz="1800" dirty="0">
                <a:latin typeface="Trebuchet MS"/>
                <a:ea typeface="Arial"/>
                <a:cs typeface="Arial"/>
              </a:rPr>
              <a:t>​</a:t>
            </a:r>
          </a:p>
          <a:p>
            <a:pPr lvl="0" rtl="0"/>
            <a:endParaRPr lang="en-US" baseline="0" dirty="0">
              <a:latin typeface="Trebuchet MS"/>
              <a:ea typeface="Arial"/>
              <a:cs typeface="Arial"/>
            </a:endParaRPr>
          </a:p>
          <a:p>
            <a:pPr lvl="0" rtl="0"/>
            <a:r>
              <a:rPr lang="fi-FI" sz="1800" baseline="0" dirty="0">
                <a:latin typeface="Trebuchet MS"/>
                <a:ea typeface="Arial"/>
                <a:cs typeface="Arial"/>
              </a:rPr>
              <a:t>HYVIN SEURAAVAT ASIAT:</a:t>
            </a:r>
            <a:r>
              <a:rPr lang="en-US" sz="1800" dirty="0">
                <a:latin typeface="Trebuchet MS"/>
                <a:ea typeface="Arial"/>
                <a:cs typeface="Arial"/>
              </a:rPr>
              <a:t>​</a:t>
            </a:r>
          </a:p>
          <a:p>
            <a:pPr lvl="0" rtl="0"/>
            <a:endParaRPr lang="en-US" sz="1800" dirty="0">
              <a:latin typeface="Trebuchet MS"/>
              <a:ea typeface="Arial"/>
              <a:cs typeface="Arial"/>
            </a:endParaRPr>
          </a:p>
          <a:p>
            <a:r>
              <a:rPr lang="fi-FI" dirty="0">
                <a:latin typeface="Trebuchet MS"/>
                <a:ea typeface="Arial"/>
                <a:cs typeface="Arial"/>
              </a:rPr>
              <a:t>- Luokassamme kannustetaan toisia.</a:t>
            </a:r>
            <a:endParaRPr lang="en-US" dirty="0">
              <a:latin typeface="Trebuchet MS"/>
              <a:ea typeface="Arial"/>
              <a:cs typeface="Arial"/>
            </a:endParaRPr>
          </a:p>
          <a:p>
            <a:r>
              <a:rPr lang="fi-FI" dirty="0">
                <a:latin typeface="Trebuchet MS"/>
                <a:cs typeface="Arial"/>
              </a:rPr>
              <a:t>- Luokassamme ei juurikaan syytetä toisia asioista, joita he eivät ole tehneet. </a:t>
            </a:r>
            <a:endParaRPr lang="en-US" dirty="0">
              <a:cs typeface="Arial"/>
            </a:endParaRPr>
          </a:p>
          <a:p>
            <a:pPr lvl="0" rtl="0"/>
            <a:endParaRPr lang="fi-FI" dirty="0">
              <a:latin typeface="Trebuchet MS"/>
              <a:ea typeface="Arial"/>
              <a:cs typeface="Arial"/>
            </a:endParaRPr>
          </a:p>
          <a:p>
            <a:pPr lvl="0" rtl="0"/>
            <a:endParaRPr lang="fi-FI" dirty="0">
              <a:latin typeface="Trebuchet MS"/>
              <a:ea typeface="Arial"/>
              <a:cs typeface="Arial"/>
            </a:endParaRPr>
          </a:p>
          <a:p>
            <a:pPr lvl="0" rtl="0"/>
            <a:r>
              <a:rPr lang="fi-FI" sz="1800" baseline="0" dirty="0">
                <a:latin typeface="Trebuchet MS"/>
                <a:ea typeface="Arial"/>
                <a:cs typeface="Arial"/>
              </a:rPr>
              <a:t>KEHITETTÄVÄÄ:</a:t>
            </a:r>
          </a:p>
          <a:p>
            <a:pPr lvl="0" rtl="0"/>
            <a:r>
              <a:rPr lang="en-US" sz="1800" dirty="0">
                <a:latin typeface="Trebuchet MS"/>
                <a:ea typeface="Arial"/>
                <a:cs typeface="Arial"/>
              </a:rPr>
              <a:t>​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cs typeface="Arial"/>
              </a:rPr>
              <a:t>Välitunnilla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kaikkien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ottaminen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mukaan</a:t>
            </a:r>
            <a:r>
              <a:rPr lang="en-US" dirty="0"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cs typeface="Arial"/>
              </a:rPr>
              <a:t>Luokassamme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kosketaan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toisiin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ilman</a:t>
            </a:r>
            <a:r>
              <a:rPr lang="en-US" dirty="0">
                <a:cs typeface="Arial"/>
              </a:rPr>
              <a:t> </a:t>
            </a:r>
            <a:r>
              <a:rPr lang="en-US" dirty="0" err="1">
                <a:cs typeface="Arial"/>
              </a:rPr>
              <a:t>lupaa</a:t>
            </a:r>
            <a:r>
              <a:rPr lang="en-US" dirty="0">
                <a:cs typeface="Arial"/>
              </a:rPr>
              <a:t>.</a:t>
            </a:r>
          </a:p>
          <a:p>
            <a:pPr marL="285750" indent="-285750">
              <a:buFontTx/>
              <a:buChar char="-"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939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1C33CF-F68A-DCB6-A99A-092F832F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4.luokka</a:t>
            </a:r>
          </a:p>
        </p:txBody>
      </p:sp>
      <p:pic>
        <p:nvPicPr>
          <p:cNvPr id="7" name="Sisällön paikkamerkki 6" descr="Kuva, joka sisältää kohteen teksti, käsiala, Fontti, kirje&#10;&#10;Tekoälyn luoma sisältö voi olla virheellistä.">
            <a:extLst>
              <a:ext uri="{FF2B5EF4-FFF2-40B4-BE49-F238E27FC236}">
                <a16:creationId xmlns:a16="http://schemas.microsoft.com/office/drawing/2014/main" id="{62D14DFA-9134-89AB-3F3E-5003A844A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697" y="274962"/>
            <a:ext cx="5420450" cy="6295925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6F985EE-8477-C4FD-58D8-2EA537DBC9BF}"/>
              </a:ext>
            </a:extLst>
          </p:cNvPr>
          <p:cNvSpPr txBox="1"/>
          <p:nvPr/>
        </p:nvSpPr>
        <p:spPr>
          <a:xfrm>
            <a:off x="1046312" y="1997264"/>
            <a:ext cx="7660808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41 vastausta</a:t>
            </a:r>
          </a:p>
          <a:p>
            <a:endParaRPr lang="en-US" sz="2400" dirty="0"/>
          </a:p>
          <a:p>
            <a:r>
              <a:rPr lang="en-US" sz="2400" dirty="0"/>
              <a:t>H</a:t>
            </a:r>
            <a:r>
              <a:rPr lang="fi-FI" sz="2400" dirty="0"/>
              <a:t>YVIN SEURAAVAT ASIAT: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pPr marL="285750" indent="-285750">
              <a:buFontTx/>
              <a:buChar char="-"/>
            </a:pPr>
            <a:r>
              <a:rPr lang="fi-FI" sz="2400" dirty="0"/>
              <a:t>positiivinen ilmapiiri.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näy</a:t>
            </a:r>
            <a:r>
              <a:rPr lang="en-US" sz="2400" dirty="0"/>
              <a:t> </a:t>
            </a:r>
            <a:r>
              <a:rPr lang="en-US" sz="2400" dirty="0" err="1"/>
              <a:t>kiusaamista</a:t>
            </a:r>
            <a:r>
              <a:rPr lang="en-US" sz="2400" dirty="0"/>
              <a:t> </a:t>
            </a:r>
            <a:r>
              <a:rPr lang="en-US" sz="2400" dirty="0" err="1"/>
              <a:t>usein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K</a:t>
            </a:r>
            <a:r>
              <a:rPr lang="fi-FI" sz="2400" dirty="0"/>
              <a:t>EHITETTÄVÄÄ: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dirty="0"/>
              <a:t>- </a:t>
            </a:r>
            <a:r>
              <a:rPr lang="en-US" sz="2400" dirty="0" err="1"/>
              <a:t>Syytetään</a:t>
            </a:r>
            <a:r>
              <a:rPr lang="en-US" sz="2400" dirty="0"/>
              <a:t> </a:t>
            </a:r>
            <a:r>
              <a:rPr lang="en-US" sz="2400" dirty="0" err="1"/>
              <a:t>toisia</a:t>
            </a:r>
            <a:r>
              <a:rPr lang="en-US" sz="2400" dirty="0"/>
              <a:t> </a:t>
            </a:r>
            <a:r>
              <a:rPr lang="en-US" sz="2400" dirty="0" err="1"/>
              <a:t>asioista</a:t>
            </a:r>
            <a:r>
              <a:rPr lang="en-US" sz="2400" dirty="0"/>
              <a:t>, </a:t>
            </a:r>
            <a:r>
              <a:rPr lang="en-US" sz="2400" dirty="0" err="1"/>
              <a:t>joita</a:t>
            </a:r>
            <a:r>
              <a:rPr lang="en-US" sz="2400" dirty="0"/>
              <a:t> he </a:t>
            </a:r>
            <a:r>
              <a:rPr lang="en-US" sz="2400" dirty="0" err="1"/>
              <a:t>eivät</a:t>
            </a:r>
            <a:r>
              <a:rPr lang="en-US" sz="2400" dirty="0"/>
              <a:t> ole </a:t>
            </a:r>
            <a:r>
              <a:rPr lang="en-US" sz="2400" dirty="0" err="1"/>
              <a:t>tehneet</a:t>
            </a:r>
            <a:r>
              <a:rPr lang="en-US" sz="2400" dirty="0"/>
              <a:t>.</a:t>
            </a:r>
          </a:p>
          <a:p>
            <a:r>
              <a:rPr lang="en-US" sz="2400" dirty="0"/>
              <a:t>- </a:t>
            </a:r>
            <a:r>
              <a:rPr lang="en-US" sz="2400" dirty="0" err="1"/>
              <a:t>Kosketaan</a:t>
            </a:r>
            <a:r>
              <a:rPr lang="en-US" sz="2400" dirty="0"/>
              <a:t> </a:t>
            </a:r>
            <a:r>
              <a:rPr lang="en-US" sz="2400" dirty="0" err="1"/>
              <a:t>toisiin</a:t>
            </a:r>
            <a:r>
              <a:rPr lang="en-US" sz="2400" dirty="0"/>
              <a:t> </a:t>
            </a:r>
            <a:r>
              <a:rPr lang="en-US" sz="2400" dirty="0" err="1"/>
              <a:t>ilman</a:t>
            </a:r>
            <a:r>
              <a:rPr lang="en-US" sz="2400" dirty="0"/>
              <a:t> </a:t>
            </a:r>
            <a:r>
              <a:rPr lang="en-US" sz="2400" dirty="0" err="1"/>
              <a:t>lupaa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95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BBD57C-F147-ED17-9A26-1A824F8D1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5.luokka </a:t>
            </a:r>
          </a:p>
        </p:txBody>
      </p:sp>
      <p:pic>
        <p:nvPicPr>
          <p:cNvPr id="7" name="Sisällön paikkamerkki 6" descr="Kuva, joka sisältää kohteen teksti, käsiala, Fontti, dokumentti&#10;&#10;Tekoälyn luoma sisältö voi olla virheellistä.">
            <a:extLst>
              <a:ext uri="{FF2B5EF4-FFF2-40B4-BE49-F238E27FC236}">
                <a16:creationId xmlns:a16="http://schemas.microsoft.com/office/drawing/2014/main" id="{C04A925F-D641-DCD7-7455-4EB27C11AC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492" y="313000"/>
            <a:ext cx="5167092" cy="6323348"/>
          </a:xfr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89C8C98-A94A-2BD8-F8F4-10C285E6A55D}"/>
              </a:ext>
            </a:extLst>
          </p:cNvPr>
          <p:cNvSpPr txBox="1"/>
          <p:nvPr/>
        </p:nvSpPr>
        <p:spPr>
          <a:xfrm>
            <a:off x="887260" y="1666240"/>
            <a:ext cx="796210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34 vastausta</a:t>
            </a:r>
            <a:endParaRPr lang="en-US" sz="2400" dirty="0"/>
          </a:p>
          <a:p>
            <a:endParaRPr lang="fi-FI" sz="2400" dirty="0"/>
          </a:p>
          <a:p>
            <a:r>
              <a:rPr lang="fi-FI" sz="2400" dirty="0"/>
              <a:t>Hyvin seuraavat asiat:</a:t>
            </a:r>
          </a:p>
          <a:p>
            <a:endParaRPr lang="en-US" sz="2400" dirty="0"/>
          </a:p>
          <a:p>
            <a:r>
              <a:rPr lang="fi-FI" sz="2400" dirty="0"/>
              <a:t>- Välitunneilla kaikki otetaan mukaan.</a:t>
            </a:r>
          </a:p>
          <a:p>
            <a:r>
              <a:rPr lang="fi-FI" sz="2400" dirty="0"/>
              <a:t>- Näemme muita kiusattavan vain harvoin.</a:t>
            </a:r>
          </a:p>
          <a:p>
            <a:pPr marL="285750" indent="-285750">
              <a:buFont typeface="Arial,Sans-Serif"/>
              <a:buChar char="•"/>
            </a:pPr>
            <a:endParaRPr lang="fi-FI" sz="2400" dirty="0"/>
          </a:p>
          <a:p>
            <a:r>
              <a:rPr lang="fi-FI" sz="2400" dirty="0"/>
              <a:t>Kehitettävää:</a:t>
            </a:r>
          </a:p>
          <a:p>
            <a:endParaRPr lang="en-US" sz="2400" dirty="0"/>
          </a:p>
          <a:p>
            <a:r>
              <a:rPr lang="fi-FI" sz="2400" dirty="0"/>
              <a:t>- Muiden tervehtiminen käytävällä.</a:t>
            </a:r>
          </a:p>
          <a:p>
            <a:r>
              <a:rPr lang="fi-FI" sz="2400" dirty="0"/>
              <a:t>- Kiusaamiseen puuttumisessa.</a:t>
            </a:r>
          </a:p>
        </p:txBody>
      </p:sp>
    </p:spTree>
    <p:extLst>
      <p:ext uri="{BB962C8B-B14F-4D97-AF65-F5344CB8AC3E}">
        <p14:creationId xmlns:p14="http://schemas.microsoft.com/office/powerpoint/2010/main" val="4189504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163A87-A554-9937-81BC-789AFCEB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6.luokka </a:t>
            </a:r>
          </a:p>
        </p:txBody>
      </p:sp>
      <p:pic>
        <p:nvPicPr>
          <p:cNvPr id="4" name="Sisällön paikkamerkki 3" descr="Kuva, joka sisältää kohteen teksti, käsiala, Fontti, dokumentti&#10;&#10;Tekoälyn luoma sisältö voi olla virheellistä.">
            <a:extLst>
              <a:ext uri="{FF2B5EF4-FFF2-40B4-BE49-F238E27FC236}">
                <a16:creationId xmlns:a16="http://schemas.microsoft.com/office/drawing/2014/main" id="{8A868C4D-AD16-B574-0DF3-2B91DEFFA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167" y="313000"/>
            <a:ext cx="5234701" cy="6292033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D68C4E8-1E65-FF82-B052-8F74DF3FB64A}"/>
              </a:ext>
            </a:extLst>
          </p:cNvPr>
          <p:cNvSpPr txBox="1"/>
          <p:nvPr/>
        </p:nvSpPr>
        <p:spPr>
          <a:xfrm>
            <a:off x="752118" y="1615440"/>
            <a:ext cx="7609562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400" dirty="0"/>
              <a:t>51 vastausta</a:t>
            </a:r>
            <a:endParaRPr lang="en-US" sz="2400" dirty="0"/>
          </a:p>
          <a:p>
            <a:endParaRPr lang="fi-FI" sz="2400" dirty="0"/>
          </a:p>
          <a:p>
            <a:r>
              <a:rPr lang="fi-FI" sz="2400" dirty="0"/>
              <a:t>Hyvin seuraavat asiat:</a:t>
            </a:r>
          </a:p>
          <a:p>
            <a:endParaRPr lang="en-US" sz="2400" dirty="0"/>
          </a:p>
          <a:p>
            <a:r>
              <a:rPr lang="fi-FI" sz="2400" dirty="0"/>
              <a:t>- Välitunneilla kaikki otetaan mukaan.</a:t>
            </a:r>
          </a:p>
          <a:p>
            <a:r>
              <a:rPr lang="fi-FI" sz="2400" dirty="0"/>
              <a:t>- Koulussamme puututaan kiusaamiseen.</a:t>
            </a:r>
          </a:p>
          <a:p>
            <a:endParaRPr lang="fi-FI" sz="2400" dirty="0"/>
          </a:p>
          <a:p>
            <a:r>
              <a:rPr lang="fi-FI" sz="2400" dirty="0"/>
              <a:t>Kehitettävää:</a:t>
            </a:r>
          </a:p>
          <a:p>
            <a:endParaRPr lang="en-US" sz="2400" dirty="0"/>
          </a:p>
          <a:p>
            <a:r>
              <a:rPr lang="fi-FI" sz="2400" dirty="0"/>
              <a:t>- Työrauha on hyvä luokassa harvoin.</a:t>
            </a:r>
          </a:p>
          <a:p>
            <a:r>
              <a:rPr lang="fi-FI" sz="2400" dirty="0"/>
              <a:t>- Luokassa kosketaan toisia ilman lupaa.</a:t>
            </a:r>
          </a:p>
        </p:txBody>
      </p:sp>
    </p:spTree>
    <p:extLst>
      <p:ext uri="{BB962C8B-B14F-4D97-AF65-F5344CB8AC3E}">
        <p14:creationId xmlns:p14="http://schemas.microsoft.com/office/powerpoint/2010/main" val="169818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8A36B5-1B9A-5494-06DB-DFC4B1993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Ypr</a:t>
            </a:r>
          </a:p>
        </p:txBody>
      </p:sp>
      <p:pic>
        <p:nvPicPr>
          <p:cNvPr id="4" name="Sisällön paikkamerkki 3" descr="Kuva, joka sisältää kohteen teksti, käsiala, kalligrafia, kirje&#10;&#10;Tekoälyn luoma sisältö voi olla virheellistä.">
            <a:extLst>
              <a:ext uri="{FF2B5EF4-FFF2-40B4-BE49-F238E27FC236}">
                <a16:creationId xmlns:a16="http://schemas.microsoft.com/office/drawing/2014/main" id="{E5709E02-DA84-6DF9-11E3-56B9BF67C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1544" y="-93899"/>
            <a:ext cx="5093122" cy="6075333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AAB2C392-070A-A722-71DD-9E14258170A7}"/>
              </a:ext>
            </a:extLst>
          </p:cNvPr>
          <p:cNvSpPr txBox="1"/>
          <p:nvPr/>
        </p:nvSpPr>
        <p:spPr>
          <a:xfrm>
            <a:off x="762000" y="1930400"/>
            <a:ext cx="48361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7 määrä vastaajaa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Kysely tehty haastattelemalla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5202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8A3DB154CDE8C48BC2FB3B16BC60F4E" ma:contentTypeVersion="18" ma:contentTypeDescription="Luo uusi asiakirja." ma:contentTypeScope="" ma:versionID="1e6aeb8fc671e66da10b15315f516fd8">
  <xsd:schema xmlns:xsd="http://www.w3.org/2001/XMLSchema" xmlns:xs="http://www.w3.org/2001/XMLSchema" xmlns:p="http://schemas.microsoft.com/office/2006/metadata/properties" xmlns:ns2="36c6170f-08f0-47b6-8bb0-ddfdbf4d3756" xmlns:ns3="6092d113-81e2-4104-aede-19a68aaa44d2" targetNamespace="http://schemas.microsoft.com/office/2006/metadata/properties" ma:root="true" ma:fieldsID="706c04bab00871fc0d65f87c87e7e69c" ns2:_="" ns3:_="">
    <xsd:import namespace="36c6170f-08f0-47b6-8bb0-ddfdbf4d3756"/>
    <xsd:import namespace="6092d113-81e2-4104-aede-19a68aaa44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c6170f-08f0-47b6-8bb0-ddfdbf4d37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905e04bf-e505-424f-8df9-fffee8d46d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2d113-81e2-4104-aede-19a68aaa44d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0d7747-8870-4158-acb7-b9f4ba68a957}" ma:internalName="TaxCatchAll" ma:showField="CatchAllData" ma:web="6092d113-81e2-4104-aede-19a68aaa44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92d113-81e2-4104-aede-19a68aaa44d2" xsi:nil="true"/>
    <lcf76f155ced4ddcb4097134ff3c332f xmlns="36c6170f-08f0-47b6-8bb0-ddfdbf4d375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C42D15-F99A-484F-9AAE-B3D8EA06C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c6170f-08f0-47b6-8bb0-ddfdbf4d3756"/>
    <ds:schemaRef ds:uri="6092d113-81e2-4104-aede-19a68aaa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1708A1-59B9-4C79-86C3-2A7250207AE9}">
  <ds:schemaRefs>
    <ds:schemaRef ds:uri="http://schemas.microsoft.com/office/2006/metadata/properties"/>
    <ds:schemaRef ds:uri="http://schemas.microsoft.com/office/infopath/2007/PartnerControls"/>
    <ds:schemaRef ds:uri="6092d113-81e2-4104-aede-19a68aaa44d2"/>
    <ds:schemaRef ds:uri="36c6170f-08f0-47b6-8bb0-ddfdbf4d3756"/>
  </ds:schemaRefs>
</ds:datastoreItem>
</file>

<file path=customXml/itemProps3.xml><?xml version="1.0" encoding="utf-8"?>
<ds:datastoreItem xmlns:ds="http://schemas.openxmlformats.org/officeDocument/2006/customXml" ds:itemID="{33C7428E-C47A-47EE-A55F-78E61A5E6D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2265</TotalTime>
  <Words>241</Words>
  <Application>Microsoft Office PowerPoint</Application>
  <PresentationFormat>Laajakuva</PresentationFormat>
  <Paragraphs>80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Arial,Sans-Serif</vt:lpstr>
      <vt:lpstr>Trebuchet MS</vt:lpstr>
      <vt:lpstr>Wingdings 3</vt:lpstr>
      <vt:lpstr>Facet</vt:lpstr>
      <vt:lpstr>Ilmapiirikyselyn koonti</vt:lpstr>
      <vt:lpstr>1.luokka</vt:lpstr>
      <vt:lpstr>2.luokka</vt:lpstr>
      <vt:lpstr>3.luokka</vt:lpstr>
      <vt:lpstr>4.luokka</vt:lpstr>
      <vt:lpstr>5.luokka </vt:lpstr>
      <vt:lpstr>6.luokka </vt:lpstr>
      <vt:lpstr>Ypr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Järvinen Päivi.K</dc:creator>
  <cp:lastModifiedBy>Järvinen Päivi.K</cp:lastModifiedBy>
  <cp:revision>174</cp:revision>
  <dcterms:created xsi:type="dcterms:W3CDTF">2025-03-06T13:10:29Z</dcterms:created>
  <dcterms:modified xsi:type="dcterms:W3CDTF">2025-04-09T22:41:18Z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0x01010018A3DB154CDE8C48BC2FB3B16BC60F4E</vt:lpwstr>
  </property>
  <property fmtid="{D5CDD505-2E9C-101B-9397-08002B2CF9AE}" pid="3" name="MediaServiceImageTags">
    <vt:lpwstr/>
  </property>
</Properties>
</file>