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66" r:id="rId6"/>
    <p:sldId id="262" r:id="rId7"/>
    <p:sldId id="267" r:id="rId8"/>
    <p:sldId id="268" r:id="rId9"/>
    <p:sldId id="264" r:id="rId10"/>
    <p:sldId id="261" r:id="rId11"/>
    <p:sldId id="27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B0DCFA-7E6A-F70C-5850-F4EA6EADDED6}" v="260" dt="2025-08-13T06:53:47.9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8/19/2025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8/19/2025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8/19/2025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8/19/2025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8/19/2025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8/19/2025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Tervetuloa vanhempainiltaan!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3.lk</a:t>
            </a:r>
          </a:p>
        </p:txBody>
      </p:sp>
    </p:spTree>
    <p:extLst>
      <p:ext uri="{BB962C8B-B14F-4D97-AF65-F5344CB8AC3E}">
        <p14:creationId xmlns:p14="http://schemas.microsoft.com/office/powerpoint/2010/main" val="4275778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28CB84-AF91-470F-8156-01EF6D2A0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EBD559-8990-45A4-A433-FC3512235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 vert="horz" lIns="45720" tIns="45720" rIns="45720" bIns="45720" rtlCol="0" anchor="t">
            <a:normAutofit/>
          </a:bodyPr>
          <a:lstStyle/>
          <a:p>
            <a:r>
              <a:rPr lang="fi-FI" dirty="0"/>
              <a:t>- 3. luokkalaisia tällä hetkellä 49 + integraatioita</a:t>
            </a:r>
          </a:p>
          <a:p>
            <a:r>
              <a:rPr lang="fi-FI" dirty="0"/>
              <a:t>Samanaikaistunteja:</a:t>
            </a:r>
          </a:p>
          <a:p>
            <a:pPr marL="264795" lvl="1"/>
            <a:r>
              <a:rPr lang="fi-FI" dirty="0"/>
              <a:t>7h/vko Hanna ja Hannele</a:t>
            </a:r>
          </a:p>
          <a:p>
            <a:pPr marL="264795" lvl="1"/>
            <a:r>
              <a:rPr lang="fi-FI" dirty="0"/>
              <a:t>2h/vko Vilma Tiainen (musiikki)</a:t>
            </a:r>
          </a:p>
          <a:p>
            <a:pPr marL="264795" lvl="1"/>
            <a:r>
              <a:rPr lang="fi-FI"/>
              <a:t>2h/vko Saara Sepponen (liikunta)</a:t>
            </a:r>
            <a:endParaRPr lang="fi-FI" dirty="0"/>
          </a:p>
          <a:p>
            <a:pPr marL="264795" lvl="1"/>
            <a:r>
              <a:rPr lang="fi-FI" dirty="0"/>
              <a:t>3h/vko Laura Hartikainen (englanti)</a:t>
            </a:r>
          </a:p>
        </p:txBody>
      </p:sp>
    </p:spTree>
    <p:extLst>
      <p:ext uri="{BB962C8B-B14F-4D97-AF65-F5344CB8AC3E}">
        <p14:creationId xmlns:p14="http://schemas.microsoft.com/office/powerpoint/2010/main" val="3493681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Käytännöt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1638300"/>
            <a:ext cx="10875772" cy="4914900"/>
          </a:xfrm>
        </p:spPr>
        <p:txBody>
          <a:bodyPr vert="horz" lIns="45720" tIns="45720" rIns="45720" bIns="45720" rtlCol="0" anchor="t">
            <a:normAutofit/>
          </a:bodyPr>
          <a:lstStyle/>
          <a:p>
            <a:r>
              <a:rPr lang="fi-FI" sz="1800" dirty="0"/>
              <a:t>Yhteys opettajaan: Ensisijaisesti Wilma!</a:t>
            </a:r>
          </a:p>
          <a:p>
            <a:r>
              <a:rPr lang="fi-FI" sz="1800" dirty="0"/>
              <a:t>- Työnumerot: </a:t>
            </a:r>
            <a:r>
              <a:rPr lang="fi-FI" sz="1800" b="0" i="0" dirty="0">
                <a:solidFill>
                  <a:srgbClr val="333333"/>
                </a:solidFill>
                <a:effectLst/>
              </a:rPr>
              <a:t>050 432 4652 (Hannele)  ja 050 476 4826 (Hanna)</a:t>
            </a:r>
          </a:p>
          <a:p>
            <a:r>
              <a:rPr lang="fi-FI" sz="1800" dirty="0"/>
              <a:t>Soitto mielellään vain akuuteissa tilanteissa!</a:t>
            </a:r>
          </a:p>
          <a:p>
            <a:pPr marL="264795" lvl="1"/>
            <a:r>
              <a:rPr lang="fi-FI" dirty="0"/>
              <a:t>Voitte jättää soittopyynnön tekstiviestillä tai Wilmassa</a:t>
            </a:r>
          </a:p>
          <a:p>
            <a:pPr marL="264795" lvl="1"/>
            <a:r>
              <a:rPr lang="fi-FI" dirty="0"/>
              <a:t>Kiireettömät yhteydenotot mieluummin Wilman kautta</a:t>
            </a:r>
          </a:p>
          <a:p>
            <a:pPr marL="0" indent="0">
              <a:buNone/>
            </a:pPr>
            <a:r>
              <a:rPr lang="fi-FI" sz="1800" dirty="0"/>
              <a:t>- Opettaja voi myöntää lomapoissaolot 5 arkipäivään asti. Sitä pidemmät on haettava rehtorilta. Molempia haetaan nykyään Wilman lomakkeiden kautta.</a:t>
            </a:r>
          </a:p>
          <a:p>
            <a:pPr marL="0" indent="0">
              <a:buNone/>
            </a:pPr>
            <a:r>
              <a:rPr lang="fi-FI" sz="1800" dirty="0"/>
              <a:t>- Sairauspoissaolot mielellään heti aamusta Wilmaan viestillä tai kalenteriin merkiten. Soitamme perään viimeistään pitkällä välkällä, jos lapsesta ei kuulu mitään eikä hän ole ollut pois jo edellisenä päivänä.</a:t>
            </a:r>
          </a:p>
          <a:p>
            <a:pPr marL="0" indent="0">
              <a:buNone/>
            </a:pPr>
            <a:r>
              <a:rPr lang="fi-FI" sz="1800" dirty="0"/>
              <a:t>- Läksyt ja </a:t>
            </a:r>
            <a:r>
              <a:rPr lang="fi-FI" sz="1800" dirty="0" err="1"/>
              <a:t>äi</a:t>
            </a:r>
            <a:r>
              <a:rPr lang="fi-FI" sz="1800" dirty="0"/>
              <a:t>/ma kirjojen eteneminen nähtävillä Wilman tuntipäiväkirjassa. </a:t>
            </a:r>
          </a:p>
          <a:p>
            <a:pPr marL="264795" lvl="1"/>
            <a:r>
              <a:rPr lang="fi-FI" dirty="0"/>
              <a:t>Läksykerho alkaa pyöriä 12-12.30 välitunnilla.</a:t>
            </a:r>
          </a:p>
          <a:p>
            <a:endParaRPr lang="fi-FI" sz="1800" dirty="0"/>
          </a:p>
          <a:p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3944096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908EB7-672C-4236-9F5F-848D66A38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Läksyt ja kirjat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49E6B1-4D17-4C45-A33A-D0FF58DDE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53967"/>
            <a:ext cx="9720073" cy="4455393"/>
          </a:xfrm>
        </p:spPr>
        <p:txBody>
          <a:bodyPr vert="horz" lIns="45720" tIns="45720" rIns="45720" bIns="45720" rtlCol="0" anchor="t">
            <a:normAutofit/>
          </a:bodyPr>
          <a:lstStyle/>
          <a:p>
            <a:r>
              <a:rPr lang="fi-FI" dirty="0"/>
              <a:t>- Tuntirytmi: 1. tunti alkaa 8.15 ja 2. tunti tasan klo 9</a:t>
            </a:r>
          </a:p>
          <a:p>
            <a:r>
              <a:rPr lang="fi-FI" dirty="0"/>
              <a:t>- Päivän pitkät välitunnit 9.45-10.15 sekä 12-12.30</a:t>
            </a:r>
          </a:p>
          <a:p>
            <a:r>
              <a:rPr lang="fi-FI" dirty="0"/>
              <a:t>- Kuljetamme repussa kirjat, joista on tullut läksyä.</a:t>
            </a:r>
          </a:p>
          <a:p>
            <a:r>
              <a:rPr lang="fi-FI" dirty="0"/>
              <a:t>- Lukuläksyjä ei enää kuitata. Luotamme, että rutiini on jo muodostunut.</a:t>
            </a:r>
          </a:p>
          <a:p>
            <a:r>
              <a:rPr lang="fi-FI" dirty="0"/>
              <a:t>- Työkirjoihin läksyt merkitään rastilla (esim. tehtävänumeron tai sivunumeron päälle). </a:t>
            </a:r>
          </a:p>
          <a:p>
            <a:pPr marL="264795" lvl="1"/>
            <a:r>
              <a:rPr lang="fi-FI" dirty="0"/>
              <a:t>Rastin merkitseminen on lapsen tehtävä</a:t>
            </a:r>
          </a:p>
          <a:p>
            <a:pPr marL="264795" lvl="1"/>
            <a:r>
              <a:rPr lang="fi-FI" sz="1700" dirty="0"/>
              <a:t>Ope kirjaa läksyt Wilman tuntipäiväkirjaan, josta voi käydä tarkistamassa etenemisen esim. Sairastapauksissa. Läksyt saattavat olla oppilaskohtaisia, jolloin Wilmassa lukee vain "merkityt läksyt".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542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3054C9-09AD-428E-84C7-42E992610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Englanti, liikunta, musiikki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6BBA23-C921-4CBD-98C4-421E5A3F8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45720" tIns="45720" rIns="45720" bIns="45720" rtlCol="0" anchor="t">
            <a:normAutofit/>
          </a:bodyPr>
          <a:lstStyle/>
          <a:p>
            <a:r>
              <a:rPr lang="fi-FI" dirty="0"/>
              <a:t>Näiden oppituntien asioissa yhteys ainetta opettavaan opettajaan.</a:t>
            </a:r>
          </a:p>
          <a:p>
            <a:endParaRPr lang="fi-FI" dirty="0"/>
          </a:p>
          <a:p>
            <a:r>
              <a:rPr lang="fi-FI" dirty="0"/>
              <a:t>Englanti – Laura</a:t>
            </a:r>
          </a:p>
          <a:p>
            <a:r>
              <a:rPr lang="fi-FI" dirty="0"/>
              <a:t>Liikunta – Saara</a:t>
            </a:r>
          </a:p>
          <a:p>
            <a:r>
              <a:rPr lang="fi-FI" dirty="0"/>
              <a:t>Musiikki – Vilma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224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Tulevaa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1789611"/>
            <a:ext cx="9720073" cy="4820195"/>
          </a:xfrm>
        </p:spPr>
        <p:txBody>
          <a:bodyPr vert="horz" lIns="45720" tIns="45720" rIns="45720" bIns="45720" rtlCol="0" anchor="t">
            <a:normAutofit/>
          </a:bodyPr>
          <a:lstStyle/>
          <a:p>
            <a:pPr marL="0" indent="0">
              <a:buNone/>
            </a:pPr>
            <a:r>
              <a:rPr lang="fi-FI" dirty="0"/>
              <a:t>Yleisurheilupäivä alustavasti TO 28.8. </a:t>
            </a:r>
            <a:r>
              <a:rPr lang="fi-FI" dirty="0" err="1"/>
              <a:t>Palokan</a:t>
            </a:r>
            <a:r>
              <a:rPr lang="fi-FI" dirty="0"/>
              <a:t> kentällä. Kulku pyörillä.</a:t>
            </a:r>
          </a:p>
          <a:p>
            <a:pPr marL="0" indent="0">
              <a:buNone/>
            </a:pPr>
            <a:r>
              <a:rPr lang="fi-FI" dirty="0"/>
              <a:t>Lauantaityöpäivä 13.9. klo 8.30-12.30 (Lohikoski –tapahtuma)</a:t>
            </a:r>
          </a:p>
          <a:p>
            <a:pPr marL="342900" indent="-342900">
              <a:buFont typeface="Calibri" panose="020B0602020104020603" pitchFamily="34" charset="0"/>
              <a:buChar char="-"/>
            </a:pPr>
            <a:r>
              <a:rPr lang="fi-FI" dirty="0"/>
              <a:t>Korvaava vapaa to 2.4. </a:t>
            </a:r>
          </a:p>
          <a:p>
            <a:pPr marL="0" indent="0">
              <a:buNone/>
            </a:pPr>
            <a:r>
              <a:rPr lang="fi-FI" dirty="0"/>
              <a:t>Viikko 42 syysloma</a:t>
            </a:r>
          </a:p>
          <a:p>
            <a:pPr marL="0" indent="0">
              <a:buNone/>
            </a:pPr>
            <a:r>
              <a:rPr lang="fi-FI" dirty="0"/>
              <a:t>Alvar Aalto –museon retki 2.10.</a:t>
            </a:r>
          </a:p>
          <a:p>
            <a:pPr marL="0" indent="0">
              <a:buNone/>
            </a:pPr>
            <a:r>
              <a:rPr lang="fi-FI" dirty="0"/>
              <a:t>Arviointikeskustelut alkavat marraskuussa.</a:t>
            </a:r>
          </a:p>
          <a:p>
            <a:pPr marL="0" indent="0">
              <a:buNone/>
            </a:pPr>
            <a:r>
              <a:rPr lang="fi-FI" dirty="0"/>
              <a:t>Lukuvuosi päättyy perjantaina 19.12. klo 8.15-9.45</a:t>
            </a:r>
          </a:p>
        </p:txBody>
      </p:sp>
    </p:spTree>
    <p:extLst>
      <p:ext uri="{BB962C8B-B14F-4D97-AF65-F5344CB8AC3E}">
        <p14:creationId xmlns:p14="http://schemas.microsoft.com/office/powerpoint/2010/main" val="1980820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Lohikoski –tapahtuma yms.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1740714"/>
            <a:ext cx="9720073" cy="4532069"/>
          </a:xfrm>
        </p:spPr>
        <p:txBody>
          <a:bodyPr vert="horz" lIns="45720" tIns="45720" rIns="45720" bIns="45720" rtlCol="0" anchor="t">
            <a:normAutofit/>
          </a:bodyPr>
          <a:lstStyle/>
          <a:p>
            <a:pPr marL="0" indent="0">
              <a:buNone/>
            </a:pPr>
            <a:r>
              <a:rPr lang="fi-FI" sz="2800" dirty="0"/>
              <a:t>Lauantaina 13.9. (Oppilaiden työpäivä klo 8.30-12.30)</a:t>
            </a:r>
          </a:p>
          <a:p>
            <a:pPr marL="0" indent="0">
              <a:buNone/>
            </a:pPr>
            <a:r>
              <a:rPr lang="fi-FI" sz="2800" dirty="0"/>
              <a:t> - Markkinahenkinen tapahtuma</a:t>
            </a:r>
          </a:p>
          <a:p>
            <a:r>
              <a:rPr lang="fi-FI" sz="2800" dirty="0"/>
              <a:t>- Luokalle uusia rahastonhoitaja/hoitajia?</a:t>
            </a:r>
          </a:p>
          <a:p>
            <a:pPr marL="0" indent="0">
              <a:buNone/>
            </a:pPr>
            <a:r>
              <a:rPr lang="fi-FI" sz="2800" dirty="0"/>
              <a:t>- Halukkaita edustajia vanhempaintoimikuntaan?</a:t>
            </a:r>
          </a:p>
        </p:txBody>
      </p:sp>
    </p:spTree>
    <p:extLst>
      <p:ext uri="{BB962C8B-B14F-4D97-AF65-F5344CB8AC3E}">
        <p14:creationId xmlns:p14="http://schemas.microsoft.com/office/powerpoint/2010/main" val="2815349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2C0D56-DC41-855D-72BD-592614AF2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Lohikoski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BEFDFD-1E3B-810C-3EC6-5A3A9D3CB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04101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9890f3f0-cec3-4da6-ae9c-031b3cdadef6" xsi:nil="true"/>
    <Invited_Teachers xmlns="9890f3f0-cec3-4da6-ae9c-031b3cdadef6" xsi:nil="true"/>
    <Invited_Students xmlns="9890f3f0-cec3-4da6-ae9c-031b3cdadef6" xsi:nil="true"/>
    <IsNotebookLocked xmlns="9890f3f0-cec3-4da6-ae9c-031b3cdadef6" xsi:nil="true"/>
    <CultureName xmlns="9890f3f0-cec3-4da6-ae9c-031b3cdadef6" xsi:nil="true"/>
    <Student_Groups xmlns="9890f3f0-cec3-4da6-ae9c-031b3cdadef6">
      <UserInfo>
        <DisplayName/>
        <AccountId xsi:nil="true"/>
        <AccountType/>
      </UserInfo>
    </Student_Groups>
    <Is_Collaboration_Space_Locked xmlns="9890f3f0-cec3-4da6-ae9c-031b3cdadef6" xsi:nil="true"/>
    <Students xmlns="9890f3f0-cec3-4da6-ae9c-031b3cdadef6">
      <UserInfo>
        <DisplayName/>
        <AccountId xsi:nil="true"/>
        <AccountType/>
      </UserInfo>
    </Students>
    <Math_Settings xmlns="9890f3f0-cec3-4da6-ae9c-031b3cdadef6" xsi:nil="true"/>
    <Has_Teacher_Only_SectionGroup xmlns="9890f3f0-cec3-4da6-ae9c-031b3cdadef6" xsi:nil="true"/>
    <AppVersion xmlns="9890f3f0-cec3-4da6-ae9c-031b3cdadef6" xsi:nil="true"/>
    <FolderType xmlns="9890f3f0-cec3-4da6-ae9c-031b3cdadef6" xsi:nil="true"/>
    <Distribution_Groups xmlns="9890f3f0-cec3-4da6-ae9c-031b3cdadef6" xsi:nil="true"/>
    <Self_Registration_Enabled xmlns="9890f3f0-cec3-4da6-ae9c-031b3cdadef6" xsi:nil="true"/>
    <TeamsChannelId xmlns="9890f3f0-cec3-4da6-ae9c-031b3cdadef6" xsi:nil="true"/>
    <NotebookType xmlns="9890f3f0-cec3-4da6-ae9c-031b3cdadef6" xsi:nil="true"/>
    <Teachers xmlns="9890f3f0-cec3-4da6-ae9c-031b3cdadef6">
      <UserInfo>
        <DisplayName/>
        <AccountId xsi:nil="true"/>
        <AccountType/>
      </UserInfo>
    </Teachers>
    <Templates xmlns="9890f3f0-cec3-4da6-ae9c-031b3cdadef6" xsi:nil="true"/>
    <LMS_Mappings xmlns="9890f3f0-cec3-4da6-ae9c-031b3cdadef6" xsi:nil="true"/>
    <Owner xmlns="9890f3f0-cec3-4da6-ae9c-031b3cdadef6">
      <UserInfo>
        <DisplayName/>
        <AccountId xsi:nil="true"/>
        <AccountType/>
      </UserInfo>
    </Owner>
    <_activity xmlns="9890f3f0-cec3-4da6-ae9c-031b3cdadef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E7F2708FFA5A48900EF297E834B0B1" ma:contentTypeVersion="37" ma:contentTypeDescription="Create a new document." ma:contentTypeScope="" ma:versionID="7ddc39c70b0d8cd6af4b6a09aa5d9f4a">
  <xsd:schema xmlns:xsd="http://www.w3.org/2001/XMLSchema" xmlns:xs="http://www.w3.org/2001/XMLSchema" xmlns:p="http://schemas.microsoft.com/office/2006/metadata/properties" xmlns:ns3="feb8d59f-0b89-4286-aebc-08155cf79574" xmlns:ns4="9890f3f0-cec3-4da6-ae9c-031b3cdadef6" targetNamespace="http://schemas.microsoft.com/office/2006/metadata/properties" ma:root="true" ma:fieldsID="b21726ea2e8378d7ce16d4b00afc48c2" ns3:_="" ns4:_="">
    <xsd:import namespace="feb8d59f-0b89-4286-aebc-08155cf79574"/>
    <xsd:import namespace="9890f3f0-cec3-4da6-ae9c-031b3cdadef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NotebookType" minOccurs="0"/>
                <xsd:element ref="ns4:FolderType" minOccurs="0"/>
                <xsd:element ref="ns4:CultureName" minOccurs="0"/>
                <xsd:element ref="ns4:AppVersion" minOccurs="0"/>
                <xsd:element ref="ns4:TeamsChannelId" minOccurs="0"/>
                <xsd:element ref="ns4:Owner" minOccurs="0"/>
                <xsd:element ref="ns4:Math_Settings" minOccurs="0"/>
                <xsd:element ref="ns4:DefaultSectionNames" minOccurs="0"/>
                <xsd:element ref="ns4:Templates" minOccurs="0"/>
                <xsd:element ref="ns4:Teachers" minOccurs="0"/>
                <xsd:element ref="ns4:Students" minOccurs="0"/>
                <xsd:element ref="ns4:Student_Groups" minOccurs="0"/>
                <xsd:element ref="ns4:Distribution_Groups" minOccurs="0"/>
                <xsd:element ref="ns4:LMS_Mapping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IsNotebookLocked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earchPropertie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b8d59f-0b89-4286-aebc-08155cf7957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90f3f0-cec3-4da6-ae9c-031b3cdade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NotebookType" ma:index="14" nillable="true" ma:displayName="Notebook Type" ma:internalName="NotebookType">
      <xsd:simpleType>
        <xsd:restriction base="dms:Text"/>
      </xsd:simpleType>
    </xsd:element>
    <xsd:element name="FolderType" ma:index="15" nillable="true" ma:displayName="Folder Type" ma:internalName="FolderType">
      <xsd:simpleType>
        <xsd:restriction base="dms:Text"/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msChannelId" ma:index="18" nillable="true" ma:displayName="Teams Channel Id" ma:internalName="TeamsChannelId">
      <xsd:simpleType>
        <xsd:restriction base="dms:Text"/>
      </xsd:simpleType>
    </xsd:element>
    <xsd:element name="Owner" ma:index="19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0" nillable="true" ma:displayName="Math Settings" ma:internalName="Math_Settings">
      <xsd:simpleType>
        <xsd:restriction base="dms:Text"/>
      </xsd:simpleType>
    </xsd:element>
    <xsd:element name="DefaultSectionNames" ma:index="2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2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3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4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5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6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7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2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2" nillable="true" ma:displayName="Is Collaboration Space Locked" ma:internalName="Is_Collaboration_Space_Locked">
      <xsd:simpleType>
        <xsd:restriction base="dms:Boolean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OCR" ma:index="3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_activity" ma:index="41" nillable="true" ma:displayName="_activity" ma:hidden="true" ma:internalName="_activity">
      <xsd:simpleType>
        <xsd:restriction base="dms:Note"/>
      </xsd:simpleType>
    </xsd:element>
    <xsd:element name="MediaServiceObjectDetectorVersions" ma:index="4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4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A71E45-DC23-4E10-88CE-AD12BD59742C}">
  <ds:schemaRefs>
    <ds:schemaRef ds:uri="http://purl.org/dc/elements/1.1/"/>
    <ds:schemaRef ds:uri="http://www.w3.org/XML/1998/namespace"/>
    <ds:schemaRef ds:uri="http://purl.org/dc/terms/"/>
    <ds:schemaRef ds:uri="http://purl.org/dc/dcmitype/"/>
    <ds:schemaRef ds:uri="feb8d59f-0b89-4286-aebc-08155cf79574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9890f3f0-cec3-4da6-ae9c-031b3cdadef6"/>
  </ds:schemaRefs>
</ds:datastoreItem>
</file>

<file path=customXml/itemProps2.xml><?xml version="1.0" encoding="utf-8"?>
<ds:datastoreItem xmlns:ds="http://schemas.openxmlformats.org/officeDocument/2006/customXml" ds:itemID="{49611BA1-6761-43CC-BA25-180797CA3F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8CD009-7A9D-4344-BD8F-CB3B88BCB6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b8d59f-0b89-4286-aebc-08155cf79574"/>
    <ds:schemaRef ds:uri="9890f3f0-cec3-4da6-ae9c-031b3cdade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303</TotalTime>
  <Words>883</Words>
  <Application>Microsoft Office PowerPoint</Application>
  <PresentationFormat>Laajakuva</PresentationFormat>
  <Paragraphs>87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Integraali</vt:lpstr>
      <vt:lpstr>Tervetuloa vanhempainiltaan!</vt:lpstr>
      <vt:lpstr>Tietoa</vt:lpstr>
      <vt:lpstr>Käytännöt</vt:lpstr>
      <vt:lpstr>Läksyt ja kirjat</vt:lpstr>
      <vt:lpstr>Englanti, liikunta, musiikki</vt:lpstr>
      <vt:lpstr>Tulevaa</vt:lpstr>
      <vt:lpstr>Lohikoski –tapahtuma yms.</vt:lpstr>
      <vt:lpstr>Lohikoski</vt:lpstr>
    </vt:vector>
  </TitlesOfParts>
  <Company>Jyväskylän kaupunki opetustoimi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Tervetuloa vanhempainiltaan!</dc:title>
  <dc:creator>Hanna.Hokkanen</dc:creator>
  <cp:lastModifiedBy>Hannele T Mäkinen</cp:lastModifiedBy>
  <cp:revision>98</cp:revision>
  <dcterms:created xsi:type="dcterms:W3CDTF">2017-08-17T05:28:58Z</dcterms:created>
  <dcterms:modified xsi:type="dcterms:W3CDTF">2025-08-20T04:05:09Z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0x01010040E7F2708FFA5A48900EF297E834B0B1</vt:lpwstr>
  </property>
</Properties>
</file>