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7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2" r:id="rId9"/>
    <p:sldId id="261" r:id="rId10"/>
    <p:sldId id="264" r:id="rId11"/>
    <p:sldId id="263" r:id="rId1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48DC6-27E3-F6EE-5301-85851526EA27}" v="1251" dt="2020-08-23T12:41:24.829"/>
    <p1510:client id="{3820FF69-7605-8A75-5856-D57DDE7A594F}" v="20" dt="2023-08-18T11:57:25.284"/>
    <p1510:client id="{3F4656FA-891F-507B-2CC0-BF897D3078FC}" v="77" dt="2020-08-25T16:38:25.679"/>
    <p1510:client id="{40DD5CCA-792F-E2CF-F8C9-CD6BAA48B321}" v="98" dt="2023-08-18T03:44:42.429"/>
    <p1510:client id="{6728F7D9-701B-1AD8-65E2-CFB5E621264A}" v="146" dt="2023-08-17T11:49:08.594"/>
    <p1510:client id="{6AAED0EE-3E58-420E-833B-CCEA0563194F}" v="100" dt="2020-08-25T11:08:41.199"/>
    <p1510:client id="{878B5A34-AA7F-B6B9-DEB1-DAD118DDD937}" v="92" dt="2021-08-24T11:29:03.742"/>
    <p1510:client id="{9F0338A3-3229-45FE-B7B1-52FC630CE887}" v="12" dt="2021-08-25T12:04:39.170"/>
    <p1510:client id="{D096578C-5FAF-F9B2-FF76-D2F47233463A}" v="264" dt="2020-08-21T07:05:28.015"/>
    <p1510:client id="{D77B276F-9468-2970-8E08-40E5AA725762}" v="204" dt="2023-08-17T09:20:40.733"/>
    <p1510:client id="{E6B31426-F614-583F-34D5-84CCC2F42E93}" v="253" dt="2021-08-24T13:38:08.421"/>
    <p1510:client id="{E9BE82F7-230F-A3C3-1B6D-95C2E6171FEF}" v="61" dt="2023-08-23T11:27:26.981"/>
    <p1510:client id="{F37927FD-807B-4B31-B935-E73A0FAA3DEA}" v="42" dt="2020-08-25T10:39:22.312"/>
    <p1510:client id="{FA40D7DF-9B67-0D41-17A3-03092A590B35}" v="1020" dt="2021-08-18T12:01:57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a Kurhinen" userId="S::sanna.kurhinen@edu.jyvaskyla.fi::de827748-af1e-41b7-a463-e5111b28e709" providerId="AD" clId="Web-{6728F7D9-701B-1AD8-65E2-CFB5E621264A}"/>
    <pc:docChg chg="modSld">
      <pc:chgData name="Sanna Kurhinen" userId="S::sanna.kurhinen@edu.jyvaskyla.fi::de827748-af1e-41b7-a463-e5111b28e709" providerId="AD" clId="Web-{6728F7D9-701B-1AD8-65E2-CFB5E621264A}" dt="2023-08-17T11:49:08.594" v="147" actId="20577"/>
      <pc:docMkLst>
        <pc:docMk/>
      </pc:docMkLst>
      <pc:sldChg chg="modSp">
        <pc:chgData name="Sanna Kurhinen" userId="S::sanna.kurhinen@edu.jyvaskyla.fi::de827748-af1e-41b7-a463-e5111b28e709" providerId="AD" clId="Web-{6728F7D9-701B-1AD8-65E2-CFB5E621264A}" dt="2023-08-17T11:34:44.282" v="48" actId="20577"/>
        <pc:sldMkLst>
          <pc:docMk/>
          <pc:sldMk cId="0" sldId="256"/>
        </pc:sldMkLst>
        <pc:spChg chg="mod">
          <ac:chgData name="Sanna Kurhinen" userId="S::sanna.kurhinen@edu.jyvaskyla.fi::de827748-af1e-41b7-a463-e5111b28e709" providerId="AD" clId="Web-{6728F7D9-701B-1AD8-65E2-CFB5E621264A}" dt="2023-08-17T11:34:44.282" v="48" actId="20577"/>
          <ac:spMkLst>
            <pc:docMk/>
            <pc:sldMk cId="0" sldId="256"/>
            <ac:spMk id="9219" creationId="{C0D47765-5831-4ADA-B4C2-50170196EDB6}"/>
          </ac:spMkLst>
        </pc:spChg>
      </pc:sldChg>
      <pc:sldChg chg="modSp">
        <pc:chgData name="Sanna Kurhinen" userId="S::sanna.kurhinen@edu.jyvaskyla.fi::de827748-af1e-41b7-a463-e5111b28e709" providerId="AD" clId="Web-{6728F7D9-701B-1AD8-65E2-CFB5E621264A}" dt="2023-08-17T11:37:44.741" v="98" actId="20577"/>
        <pc:sldMkLst>
          <pc:docMk/>
          <pc:sldMk cId="0" sldId="258"/>
        </pc:sldMkLst>
        <pc:spChg chg="mod">
          <ac:chgData name="Sanna Kurhinen" userId="S::sanna.kurhinen@edu.jyvaskyla.fi::de827748-af1e-41b7-a463-e5111b28e709" providerId="AD" clId="Web-{6728F7D9-701B-1AD8-65E2-CFB5E621264A}" dt="2023-08-17T11:37:44.741" v="98" actId="20577"/>
          <ac:spMkLst>
            <pc:docMk/>
            <pc:sldMk cId="0" sldId="258"/>
            <ac:spMk id="12291" creationId="{16487498-BEBD-4916-A337-9BD9BACE16F2}"/>
          </ac:spMkLst>
        </pc:spChg>
      </pc:sldChg>
      <pc:sldChg chg="modSp">
        <pc:chgData name="Sanna Kurhinen" userId="S::sanna.kurhinen@edu.jyvaskyla.fi::de827748-af1e-41b7-a463-e5111b28e709" providerId="AD" clId="Web-{6728F7D9-701B-1AD8-65E2-CFB5E621264A}" dt="2023-08-17T11:36:34.145" v="87" actId="20577"/>
        <pc:sldMkLst>
          <pc:docMk/>
          <pc:sldMk cId="0" sldId="260"/>
        </pc:sldMkLst>
        <pc:spChg chg="mod">
          <ac:chgData name="Sanna Kurhinen" userId="S::sanna.kurhinen@edu.jyvaskyla.fi::de827748-af1e-41b7-a463-e5111b28e709" providerId="AD" clId="Web-{6728F7D9-701B-1AD8-65E2-CFB5E621264A}" dt="2023-08-17T11:36:34.145" v="87" actId="20577"/>
          <ac:spMkLst>
            <pc:docMk/>
            <pc:sldMk cId="0" sldId="260"/>
            <ac:spMk id="14339" creationId="{442D26A8-87C8-4DB5-8721-A7902F6EB4D0}"/>
          </ac:spMkLst>
        </pc:spChg>
      </pc:sldChg>
      <pc:sldChg chg="modSp">
        <pc:chgData name="Sanna Kurhinen" userId="S::sanna.kurhinen@edu.jyvaskyla.fi::de827748-af1e-41b7-a463-e5111b28e709" providerId="AD" clId="Web-{6728F7D9-701B-1AD8-65E2-CFB5E621264A}" dt="2023-08-17T09:22:21.347" v="9" actId="20577"/>
        <pc:sldMkLst>
          <pc:docMk/>
          <pc:sldMk cId="0" sldId="261"/>
        </pc:sldMkLst>
        <pc:spChg chg="mod">
          <ac:chgData name="Sanna Kurhinen" userId="S::sanna.kurhinen@edu.jyvaskyla.fi::de827748-af1e-41b7-a463-e5111b28e709" providerId="AD" clId="Web-{6728F7D9-701B-1AD8-65E2-CFB5E621264A}" dt="2023-08-17T09:22:21.347" v="9" actId="20577"/>
          <ac:spMkLst>
            <pc:docMk/>
            <pc:sldMk cId="0" sldId="261"/>
            <ac:spMk id="15363" creationId="{78F4E697-C436-4892-9903-5BB6E897F824}"/>
          </ac:spMkLst>
        </pc:spChg>
      </pc:sldChg>
      <pc:sldChg chg="modSp">
        <pc:chgData name="Sanna Kurhinen" userId="S::sanna.kurhinen@edu.jyvaskyla.fi::de827748-af1e-41b7-a463-e5111b28e709" providerId="AD" clId="Web-{6728F7D9-701B-1AD8-65E2-CFB5E621264A}" dt="2023-08-17T09:21:47.174" v="7" actId="20577"/>
        <pc:sldMkLst>
          <pc:docMk/>
          <pc:sldMk cId="0" sldId="262"/>
        </pc:sldMkLst>
        <pc:spChg chg="mod">
          <ac:chgData name="Sanna Kurhinen" userId="S::sanna.kurhinen@edu.jyvaskyla.fi::de827748-af1e-41b7-a463-e5111b28e709" providerId="AD" clId="Web-{6728F7D9-701B-1AD8-65E2-CFB5E621264A}" dt="2023-08-17T09:21:47.174" v="7" actId="20577"/>
          <ac:spMkLst>
            <pc:docMk/>
            <pc:sldMk cId="0" sldId="262"/>
            <ac:spMk id="16387" creationId="{BA746DDB-0F44-48E3-8F37-56906A438425}"/>
          </ac:spMkLst>
        </pc:spChg>
      </pc:sldChg>
      <pc:sldChg chg="modSp">
        <pc:chgData name="Sanna Kurhinen" userId="S::sanna.kurhinen@edu.jyvaskyla.fi::de827748-af1e-41b7-a463-e5111b28e709" providerId="AD" clId="Web-{6728F7D9-701B-1AD8-65E2-CFB5E621264A}" dt="2023-08-17T11:48:20.936" v="142" actId="20577"/>
        <pc:sldMkLst>
          <pc:docMk/>
          <pc:sldMk cId="0" sldId="263"/>
        </pc:sldMkLst>
        <pc:spChg chg="mod">
          <ac:chgData name="Sanna Kurhinen" userId="S::sanna.kurhinen@edu.jyvaskyla.fi::de827748-af1e-41b7-a463-e5111b28e709" providerId="AD" clId="Web-{6728F7D9-701B-1AD8-65E2-CFB5E621264A}" dt="2023-08-17T11:48:20.936" v="142" actId="20577"/>
          <ac:spMkLst>
            <pc:docMk/>
            <pc:sldMk cId="0" sldId="263"/>
            <ac:spMk id="3" creationId="{569FC43A-333C-4241-BD2B-AF97739EEF13}"/>
          </ac:spMkLst>
        </pc:spChg>
      </pc:sldChg>
      <pc:sldChg chg="addSp delSp modSp mod setBg setClrOvrMap delDesignElem chgLayout">
        <pc:chgData name="Sanna Kurhinen" userId="S::sanna.kurhinen@edu.jyvaskyla.fi::de827748-af1e-41b7-a463-e5111b28e709" providerId="AD" clId="Web-{6728F7D9-701B-1AD8-65E2-CFB5E621264A}" dt="2023-08-17T11:49:08.594" v="147" actId="20577"/>
        <pc:sldMkLst>
          <pc:docMk/>
          <pc:sldMk cId="2972154584" sldId="264"/>
        </pc:sldMkLst>
        <pc:spChg chg="mod ord">
          <ac:chgData name="Sanna Kurhinen" userId="S::sanna.kurhinen@edu.jyvaskyla.fi::de827748-af1e-41b7-a463-e5111b28e709" providerId="AD" clId="Web-{6728F7D9-701B-1AD8-65E2-CFB5E621264A}" dt="2023-08-17T11:49:08.594" v="147" actId="20577"/>
          <ac:spMkLst>
            <pc:docMk/>
            <pc:sldMk cId="2972154584" sldId="264"/>
            <ac:spMk id="2" creationId="{B5375C32-07F9-4D46-A1AD-6785C17F4952}"/>
          </ac:spMkLst>
        </pc:spChg>
        <pc:spChg chg="del mod">
          <ac:chgData name="Sanna Kurhinen" userId="S::sanna.kurhinen@edu.jyvaskyla.fi::de827748-af1e-41b7-a463-e5111b28e709" providerId="AD" clId="Web-{6728F7D9-701B-1AD8-65E2-CFB5E621264A}" dt="2023-08-17T11:43:31.660" v="99"/>
          <ac:spMkLst>
            <pc:docMk/>
            <pc:sldMk cId="2972154584" sldId="264"/>
            <ac:spMk id="3" creationId="{4DFF6740-A522-41C2-A392-469A4F922C89}"/>
          </ac:spMkLst>
        </pc:spChg>
        <pc:spChg chg="add del">
          <ac:chgData name="Sanna Kurhinen" userId="S::sanna.kurhinen@edu.jyvaskyla.fi::de827748-af1e-41b7-a463-e5111b28e709" providerId="AD" clId="Web-{6728F7D9-701B-1AD8-65E2-CFB5E621264A}" dt="2023-08-17T11:44:01.817" v="101"/>
          <ac:spMkLst>
            <pc:docMk/>
            <pc:sldMk cId="2972154584" sldId="264"/>
            <ac:spMk id="8" creationId="{EF0AC491-BC85-A43E-6A00-EAEB4DB05926}"/>
          </ac:spMkLst>
        </pc:spChg>
        <pc:spChg chg="add del">
          <ac:chgData name="Sanna Kurhinen" userId="S::sanna.kurhinen@edu.jyvaskyla.fi::de827748-af1e-41b7-a463-e5111b28e709" providerId="AD" clId="Web-{6728F7D9-701B-1AD8-65E2-CFB5E621264A}" dt="2023-08-17T11:44:01.817" v="101"/>
          <ac:spMkLst>
            <pc:docMk/>
            <pc:sldMk cId="2972154584" sldId="264"/>
            <ac:spMk id="11" creationId="{A3BAF07C-C39E-42EB-BB22-8D46691D9735}"/>
          </ac:spMkLst>
        </pc:spChg>
        <pc:spChg chg="add del">
          <ac:chgData name="Sanna Kurhinen" userId="S::sanna.kurhinen@edu.jyvaskyla.fi::de827748-af1e-41b7-a463-e5111b28e709" providerId="AD" clId="Web-{6728F7D9-701B-1AD8-65E2-CFB5E621264A}" dt="2023-08-17T11:44:42.506" v="103"/>
          <ac:spMkLst>
            <pc:docMk/>
            <pc:sldMk cId="2972154584" sldId="264"/>
            <ac:spMk id="35" creationId="{34DD805B-2A7B-4ADA-9C4D-E0C9F192DBB3}"/>
          </ac:spMkLst>
        </pc:spChg>
        <pc:spChg chg="add del">
          <ac:chgData name="Sanna Kurhinen" userId="S::sanna.kurhinen@edu.jyvaskyla.fi::de827748-af1e-41b7-a463-e5111b28e709" providerId="AD" clId="Web-{6728F7D9-701B-1AD8-65E2-CFB5E621264A}" dt="2023-08-17T11:44:42.506" v="103"/>
          <ac:spMkLst>
            <pc:docMk/>
            <pc:sldMk cId="2972154584" sldId="264"/>
            <ac:spMk id="63" creationId="{9BF6EDB4-B4ED-4900-9E38-A7AE0EEEEA1F}"/>
          </ac:spMkLst>
        </pc:spChg>
        <pc:spChg chg="add del">
          <ac:chgData name="Sanna Kurhinen" userId="S::sanna.kurhinen@edu.jyvaskyla.fi::de827748-af1e-41b7-a463-e5111b28e709" providerId="AD" clId="Web-{6728F7D9-701B-1AD8-65E2-CFB5E621264A}" dt="2023-08-17T11:45:16.539" v="105"/>
          <ac:spMkLst>
            <pc:docMk/>
            <pc:sldMk cId="2972154584" sldId="264"/>
            <ac:spMk id="65" creationId="{A3BAF07C-C39E-42EB-BB22-8D46691D9735}"/>
          </ac:spMkLst>
        </pc:spChg>
        <pc:spChg chg="add del">
          <ac:chgData name="Sanna Kurhinen" userId="S::sanna.kurhinen@edu.jyvaskyla.fi::de827748-af1e-41b7-a463-e5111b28e709" providerId="AD" clId="Web-{6728F7D9-701B-1AD8-65E2-CFB5E621264A}" dt="2023-08-17T11:45:16.539" v="105"/>
          <ac:spMkLst>
            <pc:docMk/>
            <pc:sldMk cId="2972154584" sldId="264"/>
            <ac:spMk id="68" creationId="{EF0AC491-BC85-A43E-6A00-EAEB4DB05926}"/>
          </ac:spMkLst>
        </pc:spChg>
        <pc:grpChg chg="add del">
          <ac:chgData name="Sanna Kurhinen" userId="S::sanna.kurhinen@edu.jyvaskyla.fi::de827748-af1e-41b7-a463-e5111b28e709" providerId="AD" clId="Web-{6728F7D9-701B-1AD8-65E2-CFB5E621264A}" dt="2023-08-17T11:44:42.506" v="103"/>
          <ac:grpSpMkLst>
            <pc:docMk/>
            <pc:sldMk cId="2972154584" sldId="264"/>
            <ac:grpSpMk id="9" creationId="{17C4610E-9C18-467B-BF10-BE6A974CC364}"/>
          </ac:grpSpMkLst>
        </pc:grpChg>
        <pc:grpChg chg="add del">
          <ac:chgData name="Sanna Kurhinen" userId="S::sanna.kurhinen@edu.jyvaskyla.fi::de827748-af1e-41b7-a463-e5111b28e709" providerId="AD" clId="Web-{6728F7D9-701B-1AD8-65E2-CFB5E621264A}" dt="2023-08-17T11:44:01.817" v="101"/>
          <ac:grpSpMkLst>
            <pc:docMk/>
            <pc:sldMk cId="2972154584" sldId="264"/>
            <ac:grpSpMk id="13" creationId="{D8E9CF54-0466-4261-9E62-0249E60E1886}"/>
          </ac:grpSpMkLst>
        </pc:grpChg>
        <pc:grpChg chg="add del">
          <ac:chgData name="Sanna Kurhinen" userId="S::sanna.kurhinen@edu.jyvaskyla.fi::de827748-af1e-41b7-a463-e5111b28e709" providerId="AD" clId="Web-{6728F7D9-701B-1AD8-65E2-CFB5E621264A}" dt="2023-08-17T11:44:42.506" v="103"/>
          <ac:grpSpMkLst>
            <pc:docMk/>
            <pc:sldMk cId="2972154584" sldId="264"/>
            <ac:grpSpMk id="30" creationId="{A899734C-500F-4274-9854-8BFA14A1D7EE}"/>
          </ac:grpSpMkLst>
        </pc:grpChg>
        <pc:grpChg chg="add del">
          <ac:chgData name="Sanna Kurhinen" userId="S::sanna.kurhinen@edu.jyvaskyla.fi::de827748-af1e-41b7-a463-e5111b28e709" providerId="AD" clId="Web-{6728F7D9-701B-1AD8-65E2-CFB5E621264A}" dt="2023-08-17T11:44:42.506" v="103"/>
          <ac:grpSpMkLst>
            <pc:docMk/>
            <pc:sldMk cId="2972154584" sldId="264"/>
            <ac:grpSpMk id="37" creationId="{C664A566-6D08-4E84-9708-4916A20016FF}"/>
          </ac:grpSpMkLst>
        </pc:grpChg>
        <pc:grpChg chg="add del">
          <ac:chgData name="Sanna Kurhinen" userId="S::sanna.kurhinen@edu.jyvaskyla.fi::de827748-af1e-41b7-a463-e5111b28e709" providerId="AD" clId="Web-{6728F7D9-701B-1AD8-65E2-CFB5E621264A}" dt="2023-08-17T11:44:42.506" v="103"/>
          <ac:grpSpMkLst>
            <pc:docMk/>
            <pc:sldMk cId="2972154584" sldId="264"/>
            <ac:grpSpMk id="58" creationId="{B83678BA-0A50-4D51-9E9E-08BB66F83C37}"/>
          </ac:grpSpMkLst>
        </pc:grpChg>
        <pc:grpChg chg="add del">
          <ac:chgData name="Sanna Kurhinen" userId="S::sanna.kurhinen@edu.jyvaskyla.fi::de827748-af1e-41b7-a463-e5111b28e709" providerId="AD" clId="Web-{6728F7D9-701B-1AD8-65E2-CFB5E621264A}" dt="2023-08-17T11:45:16.539" v="105"/>
          <ac:grpSpMkLst>
            <pc:docMk/>
            <pc:sldMk cId="2972154584" sldId="264"/>
            <ac:grpSpMk id="66" creationId="{D8E9CF54-0466-4261-9E62-0249E60E1886}"/>
          </ac:grpSpMkLst>
        </pc:grpChg>
        <pc:picChg chg="add del mod ord">
          <ac:chgData name="Sanna Kurhinen" userId="S::sanna.kurhinen@edu.jyvaskyla.fi::de827748-af1e-41b7-a463-e5111b28e709" providerId="AD" clId="Web-{6728F7D9-701B-1AD8-65E2-CFB5E621264A}" dt="2023-08-17T11:45:46.149" v="106"/>
          <ac:picMkLst>
            <pc:docMk/>
            <pc:sldMk cId="2972154584" sldId="264"/>
            <ac:picMk id="4" creationId="{CB778CFF-18E4-8529-5B10-86E9226E72B0}"/>
          </ac:picMkLst>
        </pc:picChg>
        <pc:picChg chg="add mod">
          <ac:chgData name="Sanna Kurhinen" userId="S::sanna.kurhinen@edu.jyvaskyla.fi::de827748-af1e-41b7-a463-e5111b28e709" providerId="AD" clId="Web-{6728F7D9-701B-1AD8-65E2-CFB5E621264A}" dt="2023-08-17T11:46:22.994" v="112" actId="14100"/>
          <ac:picMkLst>
            <pc:docMk/>
            <pc:sldMk cId="2972154584" sldId="264"/>
            <ac:picMk id="5" creationId="{BC3A2824-EE48-04F7-3B26-52594E4A7047}"/>
          </ac:picMkLst>
        </pc:picChg>
      </pc:sldChg>
    </pc:docChg>
  </pc:docChgLst>
  <pc:docChgLst>
    <pc:chgData clId="Web-{40DD5CCA-792F-E2CF-F8C9-CD6BAA48B321}"/>
    <pc:docChg chg="modSld">
      <pc:chgData name="" userId="" providerId="" clId="Web-{40DD5CCA-792F-E2CF-F8C9-CD6BAA48B321}" dt="2023-08-18T03:42:18.410" v="0" actId="20577"/>
      <pc:docMkLst>
        <pc:docMk/>
      </pc:docMkLst>
      <pc:sldChg chg="modSp">
        <pc:chgData name="" userId="" providerId="" clId="Web-{40DD5CCA-792F-E2CF-F8C9-CD6BAA48B321}" dt="2023-08-18T03:42:18.410" v="0" actId="20577"/>
        <pc:sldMkLst>
          <pc:docMk/>
          <pc:sldMk cId="0" sldId="258"/>
        </pc:sldMkLst>
        <pc:spChg chg="mod">
          <ac:chgData name="" userId="" providerId="" clId="Web-{40DD5CCA-792F-E2CF-F8C9-CD6BAA48B321}" dt="2023-08-18T03:42:18.410" v="0" actId="20577"/>
          <ac:spMkLst>
            <pc:docMk/>
            <pc:sldMk cId="0" sldId="258"/>
            <ac:spMk id="12291" creationId="{16487498-BEBD-4916-A337-9BD9BACE16F2}"/>
          </ac:spMkLst>
        </pc:spChg>
      </pc:sldChg>
    </pc:docChg>
  </pc:docChgLst>
  <pc:docChgLst>
    <pc:chgData name="Sanna Kurhinen" userId="S::sanna.kurhinen@edu.jyvaskyla.fi::de827748-af1e-41b7-a463-e5111b28e709" providerId="AD" clId="Web-{3820FF69-7605-8A75-5856-D57DDE7A594F}"/>
    <pc:docChg chg="modSld">
      <pc:chgData name="Sanna Kurhinen" userId="S::sanna.kurhinen@edu.jyvaskyla.fi::de827748-af1e-41b7-a463-e5111b28e709" providerId="AD" clId="Web-{3820FF69-7605-8A75-5856-D57DDE7A594F}" dt="2023-08-18T11:57:25.284" v="19" actId="20577"/>
      <pc:docMkLst>
        <pc:docMk/>
      </pc:docMkLst>
      <pc:sldChg chg="modSp">
        <pc:chgData name="Sanna Kurhinen" userId="S::sanna.kurhinen@edu.jyvaskyla.fi::de827748-af1e-41b7-a463-e5111b28e709" providerId="AD" clId="Web-{3820FF69-7605-8A75-5856-D57DDE7A594F}" dt="2023-08-18T11:57:25.284" v="19" actId="20577"/>
        <pc:sldMkLst>
          <pc:docMk/>
          <pc:sldMk cId="0" sldId="263"/>
        </pc:sldMkLst>
        <pc:spChg chg="mod">
          <ac:chgData name="Sanna Kurhinen" userId="S::sanna.kurhinen@edu.jyvaskyla.fi::de827748-af1e-41b7-a463-e5111b28e709" providerId="AD" clId="Web-{3820FF69-7605-8A75-5856-D57DDE7A594F}" dt="2023-08-18T11:57:25.284" v="19" actId="20577"/>
          <ac:spMkLst>
            <pc:docMk/>
            <pc:sldMk cId="0" sldId="263"/>
            <ac:spMk id="3" creationId="{569FC43A-333C-4241-BD2B-AF97739EEF13}"/>
          </ac:spMkLst>
        </pc:spChg>
      </pc:sldChg>
    </pc:docChg>
  </pc:docChgLst>
  <pc:docChgLst>
    <pc:chgData name="Sanna Kurhinen" userId="S::sanna.kurhinen@edu.jyvaskyla.fi::de827748-af1e-41b7-a463-e5111b28e709" providerId="AD" clId="Web-{E9BE82F7-230F-A3C3-1B6D-95C2E6171FEF}"/>
    <pc:docChg chg="modSld">
      <pc:chgData name="Sanna Kurhinen" userId="S::sanna.kurhinen@edu.jyvaskyla.fi::de827748-af1e-41b7-a463-e5111b28e709" providerId="AD" clId="Web-{E9BE82F7-230F-A3C3-1B6D-95C2E6171FEF}" dt="2023-08-23T11:26:05.760" v="66" actId="20577"/>
      <pc:docMkLst>
        <pc:docMk/>
      </pc:docMkLst>
      <pc:sldChg chg="modSp">
        <pc:chgData name="Sanna Kurhinen" userId="S::sanna.kurhinen@edu.jyvaskyla.fi::de827748-af1e-41b7-a463-e5111b28e709" providerId="AD" clId="Web-{E9BE82F7-230F-A3C3-1B6D-95C2E6171FEF}" dt="2023-08-23T11:25:54.525" v="62" actId="20577"/>
        <pc:sldMkLst>
          <pc:docMk/>
          <pc:sldMk cId="0" sldId="260"/>
        </pc:sldMkLst>
        <pc:spChg chg="mod">
          <ac:chgData name="Sanna Kurhinen" userId="S::sanna.kurhinen@edu.jyvaskyla.fi::de827748-af1e-41b7-a463-e5111b28e709" providerId="AD" clId="Web-{E9BE82F7-230F-A3C3-1B6D-95C2E6171FEF}" dt="2023-08-23T11:25:54.525" v="62" actId="20577"/>
          <ac:spMkLst>
            <pc:docMk/>
            <pc:sldMk cId="0" sldId="260"/>
            <ac:spMk id="14339" creationId="{442D26A8-87C8-4DB5-8721-A7902F6EB4D0}"/>
          </ac:spMkLst>
        </pc:spChg>
      </pc:sldChg>
      <pc:sldChg chg="modSp">
        <pc:chgData name="Sanna Kurhinen" userId="S::sanna.kurhinen@edu.jyvaskyla.fi::de827748-af1e-41b7-a463-e5111b28e709" providerId="AD" clId="Web-{E9BE82F7-230F-A3C3-1B6D-95C2E6171FEF}" dt="2023-08-23T11:26:05.760" v="66" actId="20577"/>
        <pc:sldMkLst>
          <pc:docMk/>
          <pc:sldMk cId="0" sldId="261"/>
        </pc:sldMkLst>
        <pc:spChg chg="mod">
          <ac:chgData name="Sanna Kurhinen" userId="S::sanna.kurhinen@edu.jyvaskyla.fi::de827748-af1e-41b7-a463-e5111b28e709" providerId="AD" clId="Web-{E9BE82F7-230F-A3C3-1B6D-95C2E6171FEF}" dt="2023-08-23T11:26:05.760" v="66" actId="20577"/>
          <ac:spMkLst>
            <pc:docMk/>
            <pc:sldMk cId="0" sldId="261"/>
            <ac:spMk id="15363" creationId="{78F4E697-C436-4892-9903-5BB6E897F824}"/>
          </ac:spMkLst>
        </pc:spChg>
      </pc:sldChg>
      <pc:sldChg chg="modSp">
        <pc:chgData name="Sanna Kurhinen" userId="S::sanna.kurhinen@edu.jyvaskyla.fi::de827748-af1e-41b7-a463-e5111b28e709" providerId="AD" clId="Web-{E9BE82F7-230F-A3C3-1B6D-95C2E6171FEF}" dt="2023-08-23T11:25:01.133" v="59" actId="20577"/>
        <pc:sldMkLst>
          <pc:docMk/>
          <pc:sldMk cId="0" sldId="262"/>
        </pc:sldMkLst>
        <pc:spChg chg="mod">
          <ac:chgData name="Sanna Kurhinen" userId="S::sanna.kurhinen@edu.jyvaskyla.fi::de827748-af1e-41b7-a463-e5111b28e709" providerId="AD" clId="Web-{E9BE82F7-230F-A3C3-1B6D-95C2E6171FEF}" dt="2023-08-23T11:25:01.133" v="59" actId="20577"/>
          <ac:spMkLst>
            <pc:docMk/>
            <pc:sldMk cId="0" sldId="262"/>
            <ac:spMk id="16387" creationId="{BA746DDB-0F44-48E3-8F37-56906A438425}"/>
          </ac:spMkLst>
        </pc:spChg>
      </pc:sldChg>
    </pc:docChg>
  </pc:docChgLst>
  <pc:docChgLst>
    <pc:chgData name="Sanna Kurhinen" userId="S::sanna.kurhinen@edu.jyvaskyla.fi::de827748-af1e-41b7-a463-e5111b28e709" providerId="AD" clId="Web-{40DD5CCA-792F-E2CF-F8C9-CD6BAA48B321}"/>
    <pc:docChg chg="modSld">
      <pc:chgData name="Sanna Kurhinen" userId="S::sanna.kurhinen@edu.jyvaskyla.fi::de827748-af1e-41b7-a463-e5111b28e709" providerId="AD" clId="Web-{40DD5CCA-792F-E2CF-F8C9-CD6BAA48B321}" dt="2023-08-18T03:44:42.429" v="99" actId="20577"/>
      <pc:docMkLst>
        <pc:docMk/>
      </pc:docMkLst>
      <pc:sldChg chg="modSp">
        <pc:chgData name="Sanna Kurhinen" userId="S::sanna.kurhinen@edu.jyvaskyla.fi::de827748-af1e-41b7-a463-e5111b28e709" providerId="AD" clId="Web-{40DD5CCA-792F-E2CF-F8C9-CD6BAA48B321}" dt="2023-08-18T03:43:53.115" v="74" actId="20577"/>
        <pc:sldMkLst>
          <pc:docMk/>
          <pc:sldMk cId="0" sldId="258"/>
        </pc:sldMkLst>
        <pc:spChg chg="mod">
          <ac:chgData name="Sanna Kurhinen" userId="S::sanna.kurhinen@edu.jyvaskyla.fi::de827748-af1e-41b7-a463-e5111b28e709" providerId="AD" clId="Web-{40DD5CCA-792F-E2CF-F8C9-CD6BAA48B321}" dt="2023-08-18T03:43:53.115" v="74" actId="20577"/>
          <ac:spMkLst>
            <pc:docMk/>
            <pc:sldMk cId="0" sldId="258"/>
            <ac:spMk id="12291" creationId="{16487498-BEBD-4916-A337-9BD9BACE16F2}"/>
          </ac:spMkLst>
        </pc:spChg>
      </pc:sldChg>
      <pc:sldChg chg="modSp">
        <pc:chgData name="Sanna Kurhinen" userId="S::sanna.kurhinen@edu.jyvaskyla.fi::de827748-af1e-41b7-a463-e5111b28e709" providerId="AD" clId="Web-{40DD5CCA-792F-E2CF-F8C9-CD6BAA48B321}" dt="2023-08-18T03:44:42.429" v="99" actId="20577"/>
        <pc:sldMkLst>
          <pc:docMk/>
          <pc:sldMk cId="0" sldId="262"/>
        </pc:sldMkLst>
        <pc:spChg chg="mod">
          <ac:chgData name="Sanna Kurhinen" userId="S::sanna.kurhinen@edu.jyvaskyla.fi::de827748-af1e-41b7-a463-e5111b28e709" providerId="AD" clId="Web-{40DD5CCA-792F-E2CF-F8C9-CD6BAA48B321}" dt="2023-08-18T03:44:42.429" v="99" actId="20577"/>
          <ac:spMkLst>
            <pc:docMk/>
            <pc:sldMk cId="0" sldId="262"/>
            <ac:spMk id="16387" creationId="{BA746DDB-0F44-48E3-8F37-56906A4384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92808E8A-E8B8-4D4E-AAA7-BB9C33C0ED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49DF37A-BE0E-40B0-B875-171CCD7311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E2D02E-03B2-42AA-97F2-B9124F8D9564}" type="datetimeFigureOut">
              <a:rPr lang="fi-FI"/>
              <a:pPr>
                <a:defRPr/>
              </a:pPr>
              <a:t>23.8.2023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891F7BED-0F9D-4F70-B916-18BF9BDBCF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0E09C26A-416B-4269-82EC-7CFC8F3BE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A3AFDD-13D9-407E-903A-1164169B8A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BFA1DC-BE10-4C8B-BB28-126F86A6D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11305E-29E4-4FB1-9E81-9F1915BC39D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n kuvan paikkamerkki 1">
            <a:extLst>
              <a:ext uri="{FF2B5EF4-FFF2-40B4-BE49-F238E27FC236}">
                <a16:creationId xmlns:a16="http://schemas.microsoft.com/office/drawing/2014/main" id="{6E34FB47-3A2E-4EDE-BBA1-3B7E47EB99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Huomautusten paikkamerkki 2">
            <a:extLst>
              <a:ext uri="{FF2B5EF4-FFF2-40B4-BE49-F238E27FC236}">
                <a16:creationId xmlns:a16="http://schemas.microsoft.com/office/drawing/2014/main" id="{F3EB76EC-D910-4905-9D69-04FD93ED1D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10244" name="Dian numeron paikkamerkki 3">
            <a:extLst>
              <a:ext uri="{FF2B5EF4-FFF2-40B4-BE49-F238E27FC236}">
                <a16:creationId xmlns:a16="http://schemas.microsoft.com/office/drawing/2014/main" id="{9BF1FA37-C8BD-42F5-A351-535C0DDA2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fld id="{5103FCB0-66CD-4E1D-824B-8D9BCD56F6D4}" type="slidenum">
              <a:rPr lang="fi-FI" altLang="fi-FI" smtClean="0">
                <a:latin typeface="Calibri" panose="020F0502020204030204" pitchFamily="34" charset="0"/>
              </a:rPr>
              <a:pPr/>
              <a:t>1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7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8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7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1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4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9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9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0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5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0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5565C3-C3D4-41A6-9CFB-83E588A4B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4. luokan vanhempainilta </a:t>
            </a:r>
          </a:p>
        </p:txBody>
      </p:sp>
      <p:sp>
        <p:nvSpPr>
          <p:cNvPr id="9219" name="Alaotsikko 2">
            <a:extLst>
              <a:ext uri="{FF2B5EF4-FFF2-40B4-BE49-F238E27FC236}">
                <a16:creationId xmlns:a16="http://schemas.microsoft.com/office/drawing/2014/main" id="{C0D47765-5831-4ADA-B4C2-50170196E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endParaRPr lang="fi-FI" altLang="fi-FI" dirty="0"/>
          </a:p>
          <a:p>
            <a:pPr eaLnBrk="1" hangingPunct="1"/>
            <a:r>
              <a:rPr lang="fi-FI" altLang="fi-FI" dirty="0"/>
              <a:t>23.8.2023</a:t>
            </a:r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7C276C-E164-482E-B21C-9FDF0810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Kuulumisia koulusta</a:t>
            </a: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16487498-BEBD-4916-A337-9BD9BACE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altLang="fi-FI" dirty="0"/>
              <a:t>Koulu lähtenyt mukavasti käyntiin.</a:t>
            </a:r>
            <a:endParaRPr lang="fi-FI" dirty="0"/>
          </a:p>
          <a:p>
            <a:r>
              <a:rPr lang="fi-FI" altLang="fi-FI" dirty="0"/>
              <a:t>Ryhmä on kiva ja tekeväinen. Työrauha onnistuu hyvin itsenäisessä työskentelyssä.</a:t>
            </a:r>
            <a:endParaRPr lang="fi-FI"/>
          </a:p>
          <a:p>
            <a:r>
              <a:rPr lang="fi-FI" altLang="fi-FI" dirty="0"/>
              <a:t>Kahden pitkän välkän malli vaikuttaa toimivalta.</a:t>
            </a:r>
          </a:p>
          <a:p>
            <a:r>
              <a:rPr lang="fi-FI" altLang="fi-FI" dirty="0"/>
              <a:t>Ruokailu on eri päivinä eri aikaan, 10.15-12.00 välillä</a:t>
            </a:r>
          </a:p>
          <a:p>
            <a:r>
              <a:rPr lang="fi-FI" altLang="fi-FI" dirty="0"/>
              <a:t>Totutellaan toimimaan kaikkien kanssa (perusparit, ruokailuryhmät...).</a:t>
            </a:r>
          </a:p>
          <a:p>
            <a:r>
              <a:rPr lang="fi-FI" altLang="fi-FI" dirty="0"/>
              <a:t>Vanhempainvartteja tulossa </a:t>
            </a:r>
            <a:r>
              <a:rPr lang="fi-FI" altLang="fi-FI" dirty="0" err="1"/>
              <a:t>wilmaan</a:t>
            </a:r>
            <a:r>
              <a:rPr lang="fi-FI" altLang="fi-FI" dirty="0"/>
              <a:t> varattavaksi tällä viikolla niille, jotka kokevat tarpeelliseksi (</a:t>
            </a:r>
            <a:r>
              <a:rPr lang="fi-FI" altLang="fi-FI" dirty="0" err="1"/>
              <a:t>arv.keskustelut</a:t>
            </a:r>
            <a:r>
              <a:rPr lang="fi-FI" altLang="fi-FI" dirty="0"/>
              <a:t> marraskuusta alkaen tulossa kaikille, TT- ja ET-oppilaiden palaverit syyskuun tienoilla)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6D2B32-0089-431F-BEA0-16729FC3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Lukujärjestys ja opettajat</a:t>
            </a:r>
          </a:p>
        </p:txBody>
      </p:sp>
      <p:sp>
        <p:nvSpPr>
          <p:cNvPr id="13315" name="Sisällön paikkamerkki 2">
            <a:extLst>
              <a:ext uri="{FF2B5EF4-FFF2-40B4-BE49-F238E27FC236}">
                <a16:creationId xmlns:a16="http://schemas.microsoft.com/office/drawing/2014/main" id="{0D71FB61-E89E-4E1D-95CC-D6E7C477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tuntijako: ai 5, ma 4, </a:t>
            </a:r>
            <a:r>
              <a:rPr lang="fi-FI" dirty="0" err="1"/>
              <a:t>ym</a:t>
            </a:r>
            <a:r>
              <a:rPr lang="fi-FI" dirty="0"/>
              <a:t> 3, </a:t>
            </a:r>
            <a:r>
              <a:rPr lang="fi-FI" dirty="0" err="1"/>
              <a:t>ue</a:t>
            </a:r>
            <a:r>
              <a:rPr lang="fi-FI" dirty="0"/>
              <a:t>/et 2 (toinen yhteinen),en 2, </a:t>
            </a:r>
            <a:r>
              <a:rPr lang="fi-FI" dirty="0" err="1"/>
              <a:t>kä</a:t>
            </a:r>
            <a:r>
              <a:rPr lang="fi-FI" dirty="0"/>
              <a:t> 2, </a:t>
            </a:r>
            <a:r>
              <a:rPr lang="fi-FI" dirty="0" err="1"/>
              <a:t>ku</a:t>
            </a:r>
            <a:r>
              <a:rPr lang="fi-FI" dirty="0"/>
              <a:t> 1, mu 1, li 3, </a:t>
            </a:r>
            <a:r>
              <a:rPr lang="fi-FI" dirty="0" err="1"/>
              <a:t>yh</a:t>
            </a:r>
            <a:r>
              <a:rPr lang="fi-FI" dirty="0"/>
              <a:t> 1 = 24 viikkotuntia (+ es 2)</a:t>
            </a:r>
            <a:endParaRPr lang="en-US" dirty="0"/>
          </a:p>
          <a:p>
            <a:r>
              <a:rPr lang="fi-FI" altLang="fi-FI" dirty="0"/>
              <a:t>Kutsutunti (=tukiopetus) perjantaiaamuisin, Nelli/Iina kutsuu. Tarvittaessa muina aikoina.</a:t>
            </a:r>
            <a:endParaRPr lang="fi-FI" dirty="0"/>
          </a:p>
          <a:p>
            <a:r>
              <a:rPr lang="fi-FI" altLang="fi-FI" dirty="0"/>
              <a:t>Resurssiope Jussi toimiin luokan kanssa ma-ke (ei ihan joka tunnilla), erityisope Iina (elokuun ajan Nelli) 6h viikossa, lisäksi jakotunteja.</a:t>
            </a:r>
            <a:endParaRPr lang="fi-FI" dirty="0"/>
          </a:p>
          <a:p>
            <a:r>
              <a:rPr lang="fi-FI" altLang="fi-FI" dirty="0"/>
              <a:t>EN, KU, MU kohtalaisen pysyvät ryhmät, muissa aineissa ryhmittelyitä joustavasti (Sanna, Jussi, Iina).</a:t>
            </a:r>
            <a:endParaRPr lang="fi-FI" dirty="0"/>
          </a:p>
          <a:p>
            <a:pPr marL="0" indent="0">
              <a:buNone/>
            </a:pPr>
            <a:endParaRPr lang="fi-FI" altLang="fi-FI" dirty="0"/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FC90CD-1C2C-49D9-929F-3C62F2336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Läksyt</a:t>
            </a:r>
          </a:p>
        </p:txBody>
      </p:sp>
      <p:sp>
        <p:nvSpPr>
          <p:cNvPr id="14339" name="Sisällön paikkamerkki 2">
            <a:extLst>
              <a:ext uri="{FF2B5EF4-FFF2-40B4-BE49-F238E27FC236}">
                <a16:creationId xmlns:a16="http://schemas.microsoft.com/office/drawing/2014/main" id="{442D26A8-87C8-4DB5-8721-A7902F6E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/>
              <a:t>Läksyt merkitään kirjoihin ja vihkoihin rastilla. Läksyt merkitään aina läksytauluun luokassa ja päivän päätteeksi varmistetaan, että kaikki tietävät läksyn.</a:t>
            </a:r>
          </a:p>
          <a:p>
            <a:r>
              <a:rPr lang="fi-FI" altLang="fi-FI" dirty="0"/>
              <a:t>Läksyt pääosin seuraavaksi päiväksi, mutta jos aine erikseen merkitty lukkariin, tarkistetaan seuraavalla kerralla.</a:t>
            </a:r>
            <a:endParaRPr lang="fi-FI" dirty="0"/>
          </a:p>
          <a:p>
            <a:r>
              <a:rPr lang="fi-FI" altLang="fi-FI" dirty="0"/>
              <a:t>Matikassa tulee yleensä läksyksi yksi sivu pienestä läksyvihosta. Joskus voi tulla läksyä matikan kirjasta tai monisteesta.</a:t>
            </a:r>
          </a:p>
          <a:p>
            <a:r>
              <a:rPr lang="fi-FI" altLang="fi-FI" dirty="0"/>
              <a:t>Unohdukset merkitään Wilmaan. Unohtuneet tehdään </a:t>
            </a:r>
            <a:r>
              <a:rPr lang="fi-FI" altLang="fi-FI" dirty="0" err="1"/>
              <a:t>läksärissä</a:t>
            </a:r>
            <a:r>
              <a:rPr lang="fi-FI" altLang="fi-FI" dirty="0"/>
              <a:t> 12-12.30.</a:t>
            </a:r>
          </a:p>
          <a:p>
            <a:endParaRPr lang="fi-FI" altLang="fi-FI" dirty="0"/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E5EC09-657F-4163-84FF-C159F65F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Painotuksia 4. luokalla</a:t>
            </a:r>
          </a:p>
        </p:txBody>
      </p:sp>
      <p:sp>
        <p:nvSpPr>
          <p:cNvPr id="16387" name="Sisällön paikkamerkki 2">
            <a:extLst>
              <a:ext uri="{FF2B5EF4-FFF2-40B4-BE49-F238E27FC236}">
                <a16:creationId xmlns:a16="http://schemas.microsoft.com/office/drawing/2014/main" id="{BA746DDB-0F44-48E3-8F37-56906A43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645850"/>
            <a:ext cx="4165450" cy="540595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endParaRPr lang="fi-FI" altLang="fi-FI" dirty="0"/>
          </a:p>
          <a:p>
            <a:pPr marL="342900" indent="-342900">
              <a:defRPr/>
            </a:pPr>
            <a:r>
              <a:rPr lang="fi-FI" altLang="fi-FI" dirty="0"/>
              <a:t>Opiskelutaidot (mm. kokeisiin lukeminen, vihkotyö)</a:t>
            </a:r>
            <a:endParaRPr lang="fi-FI" dirty="0"/>
          </a:p>
          <a:p>
            <a:pPr marL="342900" indent="-342900">
              <a:defRPr/>
            </a:pPr>
            <a:r>
              <a:rPr lang="fi-FI" dirty="0">
                <a:ea typeface="+mn-lt"/>
                <a:cs typeface="+mn-lt"/>
              </a:rPr>
              <a:t>Virketasoinen oikeinkirjoitus, luettava käsiala</a:t>
            </a:r>
            <a:endParaRPr lang="fi-FI" altLang="fi-FI" dirty="0"/>
          </a:p>
          <a:p>
            <a:pPr marL="342900" indent="-342900">
              <a:defRPr/>
            </a:pPr>
            <a:r>
              <a:rPr lang="fi-FI" altLang="fi-FI" dirty="0"/>
              <a:t>Lukusujuvuuden ja luetun ymmärtämisen kehittäminen edelleen</a:t>
            </a:r>
            <a:endParaRPr lang="fi-FI" dirty="0"/>
          </a:p>
          <a:p>
            <a:pPr marL="342900" indent="-342900">
              <a:defRPr/>
            </a:pPr>
            <a:r>
              <a:rPr lang="fi-FI" altLang="fi-FI" dirty="0">
                <a:ea typeface="+mn-lt"/>
                <a:cs typeface="+mn-lt"/>
              </a:rPr>
              <a:t>Kaikki suorittavat lukudiplomin, koulussakin varataan tähän aikaa.</a:t>
            </a:r>
          </a:p>
          <a:p>
            <a:pPr marL="342900" indent="-342900">
              <a:defRPr/>
            </a:pPr>
            <a:r>
              <a:rPr lang="fi-FI" dirty="0">
                <a:ea typeface="+mn-lt"/>
                <a:cs typeface="+mn-lt"/>
              </a:rPr>
              <a:t>Kertotaulut viimeistään nyt hallintaan, jakolasku myös</a:t>
            </a:r>
            <a:endParaRPr lang="en-US" dirty="0">
              <a:ea typeface="+mn-lt"/>
              <a:cs typeface="+mn-lt"/>
            </a:endParaRPr>
          </a:p>
          <a:p>
            <a:pPr marL="342900" indent="-342900">
              <a:defRPr/>
            </a:pPr>
            <a:r>
              <a:rPr lang="fi-FI" dirty="0">
                <a:ea typeface="+mn-lt"/>
                <a:cs typeface="+mn-lt"/>
              </a:rPr>
              <a:t>Kielissä opiskelurutiinien pitäisi alkaa olla kunnossa.</a:t>
            </a:r>
          </a:p>
          <a:p>
            <a:pPr marL="342900" indent="-342900">
              <a:defRPr/>
            </a:pPr>
            <a:r>
              <a:rPr lang="fi-FI" dirty="0"/>
              <a:t>Kaveritaidot (UE + ET yhteinen tunti) ja fyysinen koskemattomuus.</a:t>
            </a:r>
          </a:p>
          <a:p>
            <a:pPr marL="342900" indent="-342900">
              <a:defRPr/>
            </a:pPr>
            <a:r>
              <a:rPr lang="fi-FI" dirty="0"/>
              <a:t>Numeroarvioinnin avaaminen (mm. 8= hyvä)</a:t>
            </a:r>
          </a:p>
          <a:p>
            <a:pPr marL="342900" indent="-342900">
              <a:defRPr/>
            </a:pPr>
            <a:endParaRPr lang="fi-FI" altLang="fi-FI" dirty="0"/>
          </a:p>
          <a:p>
            <a:pPr>
              <a:defRPr/>
            </a:pPr>
            <a:endParaRPr lang="fi-FI" dirty="0"/>
          </a:p>
          <a:p>
            <a:pPr marL="342900" indent="-342900"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F0A4A0-AF06-4FB2-9D1A-E69665ED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Wilma ja poissaolot</a:t>
            </a:r>
          </a:p>
        </p:txBody>
      </p:sp>
      <p:sp>
        <p:nvSpPr>
          <p:cNvPr id="15363" name="Sisällön paikkamerkki 2">
            <a:extLst>
              <a:ext uri="{FF2B5EF4-FFF2-40B4-BE49-F238E27FC236}">
                <a16:creationId xmlns:a16="http://schemas.microsoft.com/office/drawing/2014/main" id="{78F4E697-C436-4892-9903-5BB6E897F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072" y="431232"/>
            <a:ext cx="4075218" cy="6030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endParaRPr lang="fi-FI" altLang="fi-FI" dirty="0"/>
          </a:p>
          <a:p>
            <a:r>
              <a:rPr lang="fi-FI" altLang="fi-FI" dirty="0"/>
              <a:t>Ilmoitus Wilman tuntimerkintöjen kautta, kun lapsi sairastuu. Kysy tällöin läksyt kaverilta tai arvioi viikkotiedotteen perusteella. (</a:t>
            </a:r>
            <a:r>
              <a:rPr lang="fi-FI" dirty="0"/>
              <a:t>Läksyparit?)</a:t>
            </a:r>
          </a:p>
          <a:p>
            <a:r>
              <a:rPr lang="fi-FI" altLang="fi-FI" dirty="0"/>
              <a:t>Seuraathan Wilmaa aktiivisesti. Käy katsomassa myös tuntimerkinnät, niistä ei tule ilmoitusta erikseen.</a:t>
            </a:r>
          </a:p>
          <a:p>
            <a:r>
              <a:rPr lang="fi-FI" altLang="fi-FI" dirty="0"/>
              <a:t>Ennakkoon tiedetyistä poissaoloista hakemus Wilman kautta.</a:t>
            </a:r>
          </a:p>
          <a:p>
            <a:r>
              <a:rPr lang="fi-FI" altLang="fi-FI" dirty="0"/>
              <a:t>Koulun ovet ovat lukossa. (Yläovella ovikello ja vahtimestarin numero.) Jos pitää lähteä esim. lääkäriin kesken oppitunnin, ilmoitus opelle ja hälytys lapsen puhelimeen.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375C32-07F9-4D46-A1AD-6785C17F49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3829" y="5086157"/>
            <a:ext cx="3819525" cy="1776412"/>
          </a:xfrm>
        </p:spPr>
        <p:txBody>
          <a:bodyPr>
            <a:normAutofit/>
          </a:bodyPr>
          <a:lstStyle/>
          <a:p>
            <a:pPr algn="r"/>
            <a:r>
              <a:rPr lang="fi-FI" dirty="0">
                <a:solidFill>
                  <a:srgbClr val="FF0000"/>
                </a:solidFill>
                <a:cs typeface="Calibri Light"/>
              </a:rPr>
              <a:t>Poissaoloihin puuttumisen</a:t>
            </a:r>
            <a:r>
              <a:rPr lang="fi-FI" dirty="0">
                <a:cs typeface="Calibri Light"/>
              </a:rPr>
              <a:t> </a:t>
            </a:r>
            <a:r>
              <a:rPr lang="fi-FI" dirty="0">
                <a:solidFill>
                  <a:srgbClr val="FF0000"/>
                </a:solidFill>
                <a:cs typeface="Calibri Light"/>
              </a:rPr>
              <a:t>malli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5" name="Kuva 4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BC3A2824-EE48-04F7-3B26-52594E4A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21" y="192257"/>
            <a:ext cx="7528930" cy="530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54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3F08E3-B23B-46C7-BD37-058C408B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Ajankohtaista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9FC43A-333C-4241-BD2B-AF97739E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153" y="864765"/>
            <a:ext cx="3895123" cy="5569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i-FI" dirty="0"/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Vanhempainyhdistyksen jäsen?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Rahastonhoitaja?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16.9. lauantaina koulupäivä = Lohikoski-päivä -&gt; suunnittelua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Säänmukaiset vaatteet ja ulkoliikuntavarusteet (lenkkarit, liikuntavaatteet, hiukset kiinni)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Välitunnilla ollaan ulkona kaikilla säillä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Sisäkengät!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Kirjastokortti mukana keskiviikkoisin!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 dirty="0"/>
              <a:t>Vesipullo tai muki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fi-FI"/>
              <a:t>Koulukuvaus vko 35</a:t>
            </a:r>
            <a:endParaRPr lang="fi-FI" dirty="0"/>
          </a:p>
          <a:p>
            <a:pPr marL="0" indent="0">
              <a:buNone/>
              <a:defRPr/>
            </a:pP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92d113-81e2-4104-aede-19a68aaa44d2" xsi:nil="true"/>
    <lcf76f155ced4ddcb4097134ff3c332f xmlns="36c6170f-08f0-47b6-8bb0-ddfdbf4d375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3DB154CDE8C48BC2FB3B16BC60F4E" ma:contentTypeVersion="17" ma:contentTypeDescription="Create a new document." ma:contentTypeScope="" ma:versionID="26825b0de0330033c627c3b567d1b93d">
  <xsd:schema xmlns:xsd="http://www.w3.org/2001/XMLSchema" xmlns:xs="http://www.w3.org/2001/XMLSchema" xmlns:p="http://schemas.microsoft.com/office/2006/metadata/properties" xmlns:ns2="36c6170f-08f0-47b6-8bb0-ddfdbf4d3756" xmlns:ns3="6092d113-81e2-4104-aede-19a68aaa44d2" targetNamespace="http://schemas.microsoft.com/office/2006/metadata/properties" ma:root="true" ma:fieldsID="2ab0e6eefbde905c1989a857a75871d7" ns2:_="" ns3:_="">
    <xsd:import namespace="36c6170f-08f0-47b6-8bb0-ddfdbf4d3756"/>
    <xsd:import namespace="6092d113-81e2-4104-aede-19a68aaa44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6170f-08f0-47b6-8bb0-ddfdbf4d3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5e04bf-e505-424f-8df9-fffee8d46d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2d113-81e2-4104-aede-19a68aaa44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0d7747-8870-4158-acb7-b9f4ba68a957}" ma:internalName="TaxCatchAll" ma:showField="CatchAllData" ma:web="6092d113-81e2-4104-aede-19a68aaa44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D57B6-1FFC-4FFD-B875-9B7FA77D76CC}">
  <ds:schemaRefs>
    <ds:schemaRef ds:uri="f09c70a9-339e-4e7d-bea1-f2b4b0058440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420f4b7-646e-4632-b150-d573307ae48f"/>
    <ds:schemaRef ds:uri="http://www.w3.org/XML/1998/namespace"/>
    <ds:schemaRef ds:uri="6092d113-81e2-4104-aede-19a68aaa44d2"/>
    <ds:schemaRef ds:uri="36c6170f-08f0-47b6-8bb0-ddfdbf4d3756"/>
  </ds:schemaRefs>
</ds:datastoreItem>
</file>

<file path=customXml/itemProps2.xml><?xml version="1.0" encoding="utf-8"?>
<ds:datastoreItem xmlns:ds="http://schemas.openxmlformats.org/officeDocument/2006/customXml" ds:itemID="{694463EF-837C-4793-94D0-0CC95DED5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32FFD7-2515-4FA3-8B9E-465316F4D6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6170f-08f0-47b6-8bb0-ddfdbf4d3756"/>
    <ds:schemaRef ds:uri="6092d113-81e2-4104-aede-19a68aaa44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320</Words>
  <Application>Microsoft Office PowerPoint</Application>
  <PresentationFormat>Näytössä katseltava diaesitys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Atlas</vt:lpstr>
      <vt:lpstr>4. luokan vanhempainilta </vt:lpstr>
      <vt:lpstr>Kuulumisia koulusta</vt:lpstr>
      <vt:lpstr>Lukujärjestys ja opettajat</vt:lpstr>
      <vt:lpstr>Läksyt</vt:lpstr>
      <vt:lpstr>Painotuksia 4. luokalla</vt:lpstr>
      <vt:lpstr>Wilma ja poissaolot</vt:lpstr>
      <vt:lpstr>Poissaoloihin puuttumisen malli</vt:lpstr>
      <vt:lpstr>Ajankohtaista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1A- luokan vanhempainilta</dc:title>
  <dc:creator>Teppo</dc:creator>
  <cp:lastModifiedBy>Sini.Lairio</cp:lastModifiedBy>
  <cp:revision>765</cp:revision>
  <dcterms:created xsi:type="dcterms:W3CDTF">2012-08-26T17:51:25Z</dcterms:created>
  <dcterms:modified xsi:type="dcterms:W3CDTF">2023-08-23T11:27:35Z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0x01010018A3DB154CDE8C48BC2FB3B16BC60F4E</vt:lpwstr>
  </property>
  <property fmtid="{D5CDD505-2E9C-101B-9397-08002B2CF9AE}" pid="3" name="MediaServiceImageTags">
    <vt:lpwstr/>
  </property>
</Properties>
</file>